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8" r:id="rId5"/>
    <p:sldId id="260" r:id="rId6"/>
    <p:sldId id="312" r:id="rId7"/>
    <p:sldId id="313" r:id="rId8"/>
    <p:sldId id="314" r:id="rId9"/>
    <p:sldId id="316" r:id="rId10"/>
    <p:sldId id="315" r:id="rId11"/>
    <p:sldId id="317" r:id="rId12"/>
    <p:sldId id="257" r:id="rId13"/>
    <p:sldId id="318" r:id="rId14"/>
    <p:sldId id="319" r:id="rId15"/>
    <p:sldId id="320" r:id="rId16"/>
    <p:sldId id="322" r:id="rId17"/>
    <p:sldId id="323" r:id="rId18"/>
    <p:sldId id="324" r:id="rId19"/>
    <p:sldId id="325" r:id="rId20"/>
    <p:sldId id="327" r:id="rId21"/>
    <p:sldId id="328" r:id="rId22"/>
    <p:sldId id="329" r:id="rId23"/>
    <p:sldId id="331" r:id="rId24"/>
    <p:sldId id="330" r:id="rId25"/>
    <p:sldId id="333" r:id="rId26"/>
    <p:sldId id="332" r:id="rId27"/>
    <p:sldId id="334" r:id="rId28"/>
    <p:sldId id="335" r:id="rId29"/>
    <p:sldId id="336" r:id="rId30"/>
    <p:sldId id="337" r:id="rId31"/>
    <p:sldId id="338" r:id="rId32"/>
    <p:sldId id="339" r:id="rId33"/>
    <p:sldId id="285" r:id="rId34"/>
  </p:sldIdLst>
  <p:sldSz cx="9144000" cy="5143500"/>
  <p:notesSz cx="6858000" cy="9144000"/>
  <p:embeddedFontLst>
    <p:embeddedFont>
      <p:font typeface="Acme" panose="02000706050000020004"/>
      <p:regular r:id="rId38"/>
    </p:embeddedFont>
    <p:embeddedFont>
      <p:font typeface="Palanquin" panose="020B0004020203020204"/>
      <p:regular r:id="rId39"/>
    </p:embeddedFont>
    <p:embeddedFont>
      <p:font typeface="Yanone Kaffeesatz"/>
      <p:regular r:id="rId40"/>
    </p:embeddedFont>
    <p:embeddedFont>
      <p:font typeface="Reem Kufi"/>
      <p:regular r:id="rId41"/>
    </p:embeddedFont>
    <p:embeddedFont>
      <p:font typeface="Palanquin" panose="020B0004020203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3" Type="http://schemas.openxmlformats.org/officeDocument/2006/relationships/font" Target="fonts/font6.fntdata"/><Relationship Id="rId42" Type="http://schemas.openxmlformats.org/officeDocument/2006/relationships/font" Target="fonts/font5.fntdata"/><Relationship Id="rId41" Type="http://schemas.openxmlformats.org/officeDocument/2006/relationships/font" Target="fonts/font4.fntdata"/><Relationship Id="rId40" Type="http://schemas.openxmlformats.org/officeDocument/2006/relationships/font" Target="fonts/font3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2.fntdata"/><Relationship Id="rId38" Type="http://schemas.openxmlformats.org/officeDocument/2006/relationships/font" Target="fonts/font1.fntdata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gd09d8ca8be_2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" name="Google Shape;767;gd09d8ca8be_2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4eba5a64_0_18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4eba5a64_0_18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cc4eba5a64_0_1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cc4eba5a64_0_1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d44ee79197_0_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d44ee79197_0_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d44ee79197_0_1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d44ee79197_0_1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cc4eba5a64_0_11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cc4eba5a64_0_11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cc4eba5a64_0_10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cc4eba5a64_0_10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4eba5a64_0_18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4eba5a64_0_18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cc4eba5a64_0_198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cc4eba5a64_0_198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cc4eba5a64_0_2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cc4eba5a64_0_2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cc4eba5a64_0_2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cc4eba5a64_0_2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cc4eba5a64_0_2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cc4eba5a64_0_2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gcc4eba5a64_0_18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3" name="Google Shape;933;gcc4eba5a64_0_18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cc4eba5a64_0_22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cc4eba5a64_0_22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2163" name="Shape 2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4" name="Google Shape;2164;gd368d09137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5" name="Google Shape;2165;gd368d09137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cc4eba5a64_0_2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cc4eba5a64_0_2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cc4eba5a64_0_2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cc4eba5a64_0_2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99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gcc4eba5a64_0_37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1" name="Google Shape;1701;gcc4eba5a64_0_37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466850" y="-1465525"/>
            <a:ext cx="11636163" cy="8074555"/>
            <a:chOff x="-1466850" y="-1465525"/>
            <a:chExt cx="11636163" cy="8074555"/>
          </a:xfrm>
        </p:grpSpPr>
        <p:sp>
          <p:nvSpPr>
            <p:cNvPr id="10" name="Google Shape;10;p2"/>
            <p:cNvSpPr/>
            <p:nvPr/>
          </p:nvSpPr>
          <p:spPr>
            <a:xfrm>
              <a:off x="67501" y="-386032"/>
              <a:ext cx="9759057" cy="5988500"/>
            </a:xfrm>
            <a:custGeom>
              <a:avLst/>
              <a:gdLst/>
              <a:ahLst/>
              <a:cxnLst/>
              <a:rect l="l" t="t" r="r" b="b"/>
              <a:pathLst>
                <a:path w="358032" h="219701" fill="none" extrusionOk="0">
                  <a:moveTo>
                    <a:pt x="0" y="1"/>
                  </a:moveTo>
                  <a:cubicBezTo>
                    <a:pt x="3709" y="20943"/>
                    <a:pt x="24043" y="44044"/>
                    <a:pt x="42980" y="53679"/>
                  </a:cubicBezTo>
                  <a:cubicBezTo>
                    <a:pt x="61947" y="63315"/>
                    <a:pt x="83406" y="66628"/>
                    <a:pt x="104531" y="69120"/>
                  </a:cubicBezTo>
                  <a:cubicBezTo>
                    <a:pt x="125656" y="71643"/>
                    <a:pt x="147085" y="73497"/>
                    <a:pt x="167146" y="80580"/>
                  </a:cubicBezTo>
                  <a:cubicBezTo>
                    <a:pt x="188788" y="88209"/>
                    <a:pt x="210004" y="104835"/>
                    <a:pt x="211980" y="127723"/>
                  </a:cubicBezTo>
                  <a:cubicBezTo>
                    <a:pt x="212953" y="138574"/>
                    <a:pt x="209366" y="149638"/>
                    <a:pt x="211524" y="160307"/>
                  </a:cubicBezTo>
                  <a:cubicBezTo>
                    <a:pt x="215111" y="178241"/>
                    <a:pt x="233682" y="189548"/>
                    <a:pt x="251707" y="192648"/>
                  </a:cubicBezTo>
                  <a:cubicBezTo>
                    <a:pt x="269701" y="195748"/>
                    <a:pt x="288212" y="193013"/>
                    <a:pt x="306450" y="194533"/>
                  </a:cubicBezTo>
                  <a:cubicBezTo>
                    <a:pt x="324687" y="196052"/>
                    <a:pt x="344262" y="203347"/>
                    <a:pt x="352469" y="219700"/>
                  </a:cubicBezTo>
                  <a:cubicBezTo>
                    <a:pt x="357545" y="210673"/>
                    <a:pt x="358031" y="199183"/>
                    <a:pt x="353745" y="189760"/>
                  </a:cubicBezTo>
                  <a:cubicBezTo>
                    <a:pt x="349460" y="180338"/>
                    <a:pt x="340463" y="173195"/>
                    <a:pt x="330310" y="171098"/>
                  </a:cubicBezTo>
                  <a:cubicBezTo>
                    <a:pt x="311891" y="167389"/>
                    <a:pt x="292437" y="179548"/>
                    <a:pt x="274534" y="173803"/>
                  </a:cubicBezTo>
                  <a:cubicBezTo>
                    <a:pt x="261008" y="169487"/>
                    <a:pt x="252102" y="154958"/>
                    <a:pt x="252558" y="140793"/>
                  </a:cubicBezTo>
                  <a:cubicBezTo>
                    <a:pt x="252953" y="128574"/>
                    <a:pt x="259184" y="117267"/>
                    <a:pt x="260461" y="105139"/>
                  </a:cubicBezTo>
                  <a:cubicBezTo>
                    <a:pt x="262285" y="87753"/>
                    <a:pt x="253257" y="70154"/>
                    <a:pt x="239336" y="59515"/>
                  </a:cubicBezTo>
                  <a:cubicBezTo>
                    <a:pt x="225445" y="48877"/>
                    <a:pt x="207360" y="44622"/>
                    <a:pt x="189821" y="45382"/>
                  </a:cubicBezTo>
                  <a:cubicBezTo>
                    <a:pt x="175809" y="45989"/>
                    <a:pt x="162070" y="49546"/>
                    <a:pt x="148149" y="51461"/>
                  </a:cubicBezTo>
                  <a:cubicBezTo>
                    <a:pt x="134258" y="53345"/>
                    <a:pt x="119516" y="53467"/>
                    <a:pt x="106780" y="47479"/>
                  </a:cubicBezTo>
                  <a:cubicBezTo>
                    <a:pt x="87023" y="38208"/>
                    <a:pt x="74591" y="15472"/>
                    <a:pt x="53284" y="10943"/>
                  </a:cubicBezTo>
                  <a:cubicBezTo>
                    <a:pt x="44013" y="8968"/>
                    <a:pt x="34439" y="10852"/>
                    <a:pt x="24925" y="10791"/>
                  </a:cubicBezTo>
                  <a:cubicBezTo>
                    <a:pt x="15441" y="10761"/>
                    <a:pt x="4985" y="8056"/>
                    <a:pt x="0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973916" y="-147429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44132" y="-68013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124578" y="2380255"/>
              <a:ext cx="3691020" cy="3827743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022612" y="-8230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446832" y="1903894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016794" y="2583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51873" y="186412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89356" y="4028918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040860" y="3645337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047483" y="2590702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90077" y="10953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092198" y="312588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663836" y="25260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485715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04322" y="13372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320035" y="23346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958858" y="2801967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" name="Google Shape;45;p2"/>
          <p:cNvSpPr txBox="1"/>
          <p:nvPr>
            <p:ph type="ctrTitle"/>
          </p:nvPr>
        </p:nvSpPr>
        <p:spPr>
          <a:xfrm>
            <a:off x="1095750" y="1133400"/>
            <a:ext cx="6952500" cy="23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72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6" name="Google Shape;46;p2"/>
          <p:cNvSpPr txBox="1"/>
          <p:nvPr>
            <p:ph type="subTitle" idx="1"/>
          </p:nvPr>
        </p:nvSpPr>
        <p:spPr>
          <a:xfrm>
            <a:off x="1448550" y="3541350"/>
            <a:ext cx="62469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"/>
          <p:cNvSpPr txBox="1"/>
          <p:nvPr>
            <p:ph type="title" hasCustomPrompt="1"/>
          </p:nvPr>
        </p:nvSpPr>
        <p:spPr>
          <a:xfrm>
            <a:off x="1845071" y="3151350"/>
            <a:ext cx="5454000" cy="82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1"/>
          <p:cNvSpPr txBox="1"/>
          <p:nvPr>
            <p:ph type="body" idx="1"/>
          </p:nvPr>
        </p:nvSpPr>
        <p:spPr>
          <a:xfrm>
            <a:off x="1844925" y="4119150"/>
            <a:ext cx="5454000" cy="5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800"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grpSp>
        <p:nvGrpSpPr>
          <p:cNvPr id="221" name="Google Shape;221;p11"/>
          <p:cNvGrpSpPr/>
          <p:nvPr/>
        </p:nvGrpSpPr>
        <p:grpSpPr>
          <a:xfrm>
            <a:off x="-2343150" y="-1903675"/>
            <a:ext cx="11974678" cy="5688484"/>
            <a:chOff x="-2343150" y="-1903675"/>
            <a:chExt cx="11974678" cy="5688484"/>
          </a:xfrm>
        </p:grpSpPr>
        <p:sp>
          <p:nvSpPr>
            <p:cNvPr id="222" name="Google Shape;222;p11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" name="Google Shape;223;p11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4" name="Google Shape;224;p11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5" name="Google Shape;225;p11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6" name="Google Shape;226;p11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7" name="Google Shape;227;p11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8" name="Google Shape;228;p11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9" name="Google Shape;229;p11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0" name="Google Shape;230;p11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1" name="Google Shape;231;p11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2F2F2">
            <a:alpha val="0"/>
          </a:srgbClr>
        </a:solidFill>
        <a:effectLst/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 txBox="1"/>
          <p:nvPr>
            <p:ph type="title" hasCustomPrompt="1"/>
          </p:nvPr>
        </p:nvSpPr>
        <p:spPr>
          <a:xfrm>
            <a:off x="1291775" y="1652350"/>
            <a:ext cx="16527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5" name="Google Shape;235;p13"/>
          <p:cNvSpPr txBox="1"/>
          <p:nvPr>
            <p:ph type="title" idx="2" hasCustomPrompt="1"/>
          </p:nvPr>
        </p:nvSpPr>
        <p:spPr>
          <a:xfrm>
            <a:off x="3745660" y="1652350"/>
            <a:ext cx="16527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6" name="Google Shape;236;p13"/>
          <p:cNvSpPr txBox="1"/>
          <p:nvPr>
            <p:ph type="title" idx="3" hasCustomPrompt="1"/>
          </p:nvPr>
        </p:nvSpPr>
        <p:spPr>
          <a:xfrm>
            <a:off x="6199488" y="1652350"/>
            <a:ext cx="16527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37" name="Google Shape;237;p13"/>
          <p:cNvSpPr txBox="1"/>
          <p:nvPr>
            <p:ph type="subTitle" idx="1"/>
          </p:nvPr>
        </p:nvSpPr>
        <p:spPr>
          <a:xfrm>
            <a:off x="891266" y="2378428"/>
            <a:ext cx="2453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38" name="Google Shape;238;p13"/>
          <p:cNvSpPr txBox="1"/>
          <p:nvPr>
            <p:ph type="subTitle" idx="4"/>
          </p:nvPr>
        </p:nvSpPr>
        <p:spPr>
          <a:xfrm>
            <a:off x="891263" y="2868580"/>
            <a:ext cx="24537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39" name="Google Shape;239;p13"/>
          <p:cNvSpPr txBox="1"/>
          <p:nvPr>
            <p:ph type="subTitle" idx="5"/>
          </p:nvPr>
        </p:nvSpPr>
        <p:spPr>
          <a:xfrm>
            <a:off x="3345152" y="2378428"/>
            <a:ext cx="2453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40" name="Google Shape;240;p13"/>
          <p:cNvSpPr txBox="1"/>
          <p:nvPr>
            <p:ph type="subTitle" idx="6"/>
          </p:nvPr>
        </p:nvSpPr>
        <p:spPr>
          <a:xfrm>
            <a:off x="3345147" y="2868580"/>
            <a:ext cx="24537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1" name="Google Shape;241;p13"/>
          <p:cNvSpPr txBox="1"/>
          <p:nvPr>
            <p:ph type="subTitle" idx="7"/>
          </p:nvPr>
        </p:nvSpPr>
        <p:spPr>
          <a:xfrm>
            <a:off x="5799031" y="2378428"/>
            <a:ext cx="2453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242" name="Google Shape;242;p13"/>
          <p:cNvSpPr txBox="1"/>
          <p:nvPr>
            <p:ph type="subTitle" idx="8"/>
          </p:nvPr>
        </p:nvSpPr>
        <p:spPr>
          <a:xfrm>
            <a:off x="5798978" y="2868580"/>
            <a:ext cx="2453700" cy="94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243" name="Google Shape;243;p13"/>
          <p:cNvSpPr txBox="1"/>
          <p:nvPr>
            <p:ph type="title" idx="9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244" name="Google Shape;244;p13"/>
          <p:cNvGrpSpPr/>
          <p:nvPr/>
        </p:nvGrpSpPr>
        <p:grpSpPr>
          <a:xfrm>
            <a:off x="-777704" y="-1837000"/>
            <a:ext cx="10640157" cy="10281660"/>
            <a:chOff x="-777704" y="-1837000"/>
            <a:chExt cx="10640157" cy="10281660"/>
          </a:xfrm>
        </p:grpSpPr>
        <p:sp>
          <p:nvSpPr>
            <p:cNvPr id="245" name="Google Shape;245;p13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13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13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13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13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0" name="Google Shape;250;p13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1" name="Google Shape;251;p13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2" name="Google Shape;252;p13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3" name="Google Shape;253;p13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4" name="Google Shape;254;p13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5" name="Google Shape;255;p13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13"/>
            <p:cNvSpPr/>
            <p:nvPr/>
          </p:nvSpPr>
          <p:spPr>
            <a:xfrm rot="-6079833" flipH="1">
              <a:off x="4966269" y="41068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7" name="Google Shape;257;p13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8" name="Google Shape;258;p13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9" name="Google Shape;259;p13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0" name="Google Shape;260;p13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1" name="Google Shape;261;p13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2" name="Google Shape;262;p13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3" name="Google Shape;263;p13"/>
            <p:cNvSpPr/>
            <p:nvPr/>
          </p:nvSpPr>
          <p:spPr>
            <a:xfrm rot="-6079833" flipH="1">
              <a:off x="5043320" y="45219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4" name="Google Shape;264;p13"/>
            <p:cNvSpPr/>
            <p:nvPr/>
          </p:nvSpPr>
          <p:spPr>
            <a:xfrm rot="7480174">
              <a:off x="3781582" y="39243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/>
          <p:nvPr>
            <p:ph type="title"/>
          </p:nvPr>
        </p:nvSpPr>
        <p:spPr>
          <a:xfrm>
            <a:off x="2270487" y="2937563"/>
            <a:ext cx="4602900" cy="47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67" name="Google Shape;267;p14"/>
          <p:cNvSpPr txBox="1"/>
          <p:nvPr>
            <p:ph type="subTitle" idx="1"/>
          </p:nvPr>
        </p:nvSpPr>
        <p:spPr>
          <a:xfrm>
            <a:off x="2270613" y="1803938"/>
            <a:ext cx="4602900" cy="12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grpSp>
        <p:nvGrpSpPr>
          <p:cNvPr id="268" name="Google Shape;268;p14"/>
          <p:cNvGrpSpPr/>
          <p:nvPr/>
        </p:nvGrpSpPr>
        <p:grpSpPr>
          <a:xfrm rot="10800000">
            <a:off x="-530054" y="-3627700"/>
            <a:ext cx="10640157" cy="10281660"/>
            <a:chOff x="-777704" y="-1837000"/>
            <a:chExt cx="10640157" cy="10281660"/>
          </a:xfrm>
        </p:grpSpPr>
        <p:sp>
          <p:nvSpPr>
            <p:cNvPr id="269" name="Google Shape;269;p14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" name="Google Shape;270;p14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" name="Google Shape;271;p14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2" name="Google Shape;272;p14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14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14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14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14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7" name="Google Shape;277;p14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8" name="Google Shape;278;p14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14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14"/>
            <p:cNvSpPr/>
            <p:nvPr/>
          </p:nvSpPr>
          <p:spPr>
            <a:xfrm rot="-6079833" flipH="1">
              <a:off x="4966269" y="41068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14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14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3" name="Google Shape;283;p14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4" name="Google Shape;284;p14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14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14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14"/>
            <p:cNvSpPr/>
            <p:nvPr/>
          </p:nvSpPr>
          <p:spPr>
            <a:xfrm rot="-6079833" flipH="1">
              <a:off x="5043320" y="45219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14"/>
            <p:cNvSpPr/>
            <p:nvPr/>
          </p:nvSpPr>
          <p:spPr>
            <a:xfrm rot="7480174">
              <a:off x="3781582" y="39243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6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15"/>
          <p:cNvGrpSpPr/>
          <p:nvPr/>
        </p:nvGrpSpPr>
        <p:grpSpPr>
          <a:xfrm flipH="1">
            <a:off x="-625304" y="-1837000"/>
            <a:ext cx="10640157" cy="10738860"/>
            <a:chOff x="-777704" y="-1837000"/>
            <a:chExt cx="10640157" cy="10738860"/>
          </a:xfrm>
        </p:grpSpPr>
        <p:sp>
          <p:nvSpPr>
            <p:cNvPr id="291" name="Google Shape;291;p15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2" name="Google Shape;292;p15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3" name="Google Shape;293;p15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15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5" name="Google Shape;295;p15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6" name="Google Shape;296;p15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7" name="Google Shape;297;p15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8" name="Google Shape;298;p15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15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0" name="Google Shape;300;p15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1" name="Google Shape;301;p15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2" name="Google Shape;302;p15"/>
            <p:cNvSpPr/>
            <p:nvPr/>
          </p:nvSpPr>
          <p:spPr>
            <a:xfrm rot="-6079833" flipH="1">
              <a:off x="4966269" y="45640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3" name="Google Shape;303;p15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4" name="Google Shape;304;p15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5" name="Google Shape;305;p15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6" name="Google Shape;306;p15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7" name="Google Shape;307;p15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8" name="Google Shape;308;p15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09" name="Google Shape;309;p15"/>
            <p:cNvSpPr/>
            <p:nvPr/>
          </p:nvSpPr>
          <p:spPr>
            <a:xfrm rot="-6079833" flipH="1">
              <a:off x="5043320" y="49791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0" name="Google Shape;310;p15"/>
            <p:cNvSpPr/>
            <p:nvPr/>
          </p:nvSpPr>
          <p:spPr>
            <a:xfrm rot="7480174">
              <a:off x="3781582" y="43815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11" name="Google Shape;311;p15"/>
          <p:cNvSpPr txBox="1"/>
          <p:nvPr>
            <p:ph type="title" hasCustomPrompt="1"/>
          </p:nvPr>
        </p:nvSpPr>
        <p:spPr>
          <a:xfrm>
            <a:off x="2772150" y="884050"/>
            <a:ext cx="3599700" cy="5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12" name="Google Shape;312;p15"/>
          <p:cNvSpPr txBox="1"/>
          <p:nvPr>
            <p:ph type="title" idx="2" hasCustomPrompt="1"/>
          </p:nvPr>
        </p:nvSpPr>
        <p:spPr>
          <a:xfrm>
            <a:off x="2772150" y="2267800"/>
            <a:ext cx="3599700" cy="53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13" name="Google Shape;313;p15"/>
          <p:cNvSpPr txBox="1"/>
          <p:nvPr>
            <p:ph type="title" idx="3" hasCustomPrompt="1"/>
          </p:nvPr>
        </p:nvSpPr>
        <p:spPr>
          <a:xfrm>
            <a:off x="2772150" y="3623350"/>
            <a:ext cx="3599700" cy="53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314" name="Google Shape;314;p15"/>
          <p:cNvSpPr txBox="1"/>
          <p:nvPr>
            <p:ph type="subTitle" idx="1"/>
          </p:nvPr>
        </p:nvSpPr>
        <p:spPr>
          <a:xfrm>
            <a:off x="2867400" y="1383447"/>
            <a:ext cx="3409200" cy="4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5" name="Google Shape;315;p15"/>
          <p:cNvSpPr txBox="1"/>
          <p:nvPr>
            <p:ph type="subTitle" idx="4"/>
          </p:nvPr>
        </p:nvSpPr>
        <p:spPr>
          <a:xfrm>
            <a:off x="2867400" y="2764832"/>
            <a:ext cx="34092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16" name="Google Shape;316;p15"/>
          <p:cNvSpPr txBox="1"/>
          <p:nvPr>
            <p:ph type="subTitle" idx="5"/>
          </p:nvPr>
        </p:nvSpPr>
        <p:spPr>
          <a:xfrm>
            <a:off x="2867400" y="4122217"/>
            <a:ext cx="3409200" cy="4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4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16"/>
          <p:cNvGrpSpPr/>
          <p:nvPr/>
        </p:nvGrpSpPr>
        <p:grpSpPr>
          <a:xfrm flipH="1">
            <a:off x="-777704" y="-1837000"/>
            <a:ext cx="10640157" cy="10815060"/>
            <a:chOff x="-777704" y="-1837000"/>
            <a:chExt cx="10640157" cy="10815060"/>
          </a:xfrm>
        </p:grpSpPr>
        <p:sp>
          <p:nvSpPr>
            <p:cNvPr id="319" name="Google Shape;319;p16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16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16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16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16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16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16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16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16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16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16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16"/>
            <p:cNvSpPr/>
            <p:nvPr/>
          </p:nvSpPr>
          <p:spPr>
            <a:xfrm rot="-6079833" flipH="1">
              <a:off x="4966269" y="46402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16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16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16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16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16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16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16"/>
            <p:cNvSpPr/>
            <p:nvPr/>
          </p:nvSpPr>
          <p:spPr>
            <a:xfrm rot="-6079833" flipH="1">
              <a:off x="5043320" y="50553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16"/>
            <p:cNvSpPr/>
            <p:nvPr/>
          </p:nvSpPr>
          <p:spPr>
            <a:xfrm rot="7480174">
              <a:off x="3781582" y="44577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39" name="Google Shape;339;p16"/>
          <p:cNvSpPr txBox="1"/>
          <p:nvPr>
            <p:ph type="subTitle" idx="1"/>
          </p:nvPr>
        </p:nvSpPr>
        <p:spPr>
          <a:xfrm>
            <a:off x="1302886" y="3105150"/>
            <a:ext cx="2958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340" name="Google Shape;340;p16"/>
          <p:cNvSpPr txBox="1"/>
          <p:nvPr>
            <p:ph type="subTitle" idx="2"/>
          </p:nvPr>
        </p:nvSpPr>
        <p:spPr>
          <a:xfrm>
            <a:off x="4901989" y="3105150"/>
            <a:ext cx="2958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341" name="Google Shape;341;p16"/>
          <p:cNvSpPr txBox="1"/>
          <p:nvPr>
            <p:ph type="subTitle" idx="3"/>
          </p:nvPr>
        </p:nvSpPr>
        <p:spPr>
          <a:xfrm>
            <a:off x="1302751" y="3566150"/>
            <a:ext cx="29580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2" name="Google Shape;342;p16"/>
          <p:cNvSpPr txBox="1"/>
          <p:nvPr>
            <p:ph type="subTitle" idx="4"/>
          </p:nvPr>
        </p:nvSpPr>
        <p:spPr>
          <a:xfrm>
            <a:off x="4902209" y="3566150"/>
            <a:ext cx="29580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43" name="Google Shape;343;p16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17"/>
          <p:cNvGrpSpPr/>
          <p:nvPr/>
        </p:nvGrpSpPr>
        <p:grpSpPr>
          <a:xfrm>
            <a:off x="-987852" y="-1894675"/>
            <a:ext cx="10987294" cy="8136550"/>
            <a:chOff x="-987852" y="-1894675"/>
            <a:chExt cx="10987294" cy="8136550"/>
          </a:xfrm>
        </p:grpSpPr>
        <p:sp>
          <p:nvSpPr>
            <p:cNvPr id="346" name="Google Shape;346;p17"/>
            <p:cNvSpPr/>
            <p:nvPr/>
          </p:nvSpPr>
          <p:spPr>
            <a:xfrm>
              <a:off x="2303086" y="-1894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17"/>
            <p:cNvSpPr/>
            <p:nvPr/>
          </p:nvSpPr>
          <p:spPr>
            <a:xfrm>
              <a:off x="7069212" y="-386055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17"/>
            <p:cNvSpPr/>
            <p:nvPr/>
          </p:nvSpPr>
          <p:spPr>
            <a:xfrm>
              <a:off x="-677198" y="39973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17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0" name="Google Shape;350;p17"/>
            <p:cNvSpPr/>
            <p:nvPr/>
          </p:nvSpPr>
          <p:spPr>
            <a:xfrm>
              <a:off x="-95969" y="252127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1" name="Google Shape;351;p17"/>
            <p:cNvSpPr/>
            <p:nvPr/>
          </p:nvSpPr>
          <p:spPr>
            <a:xfrm>
              <a:off x="-103189" y="247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17"/>
            <p:cNvSpPr/>
            <p:nvPr/>
          </p:nvSpPr>
          <p:spPr>
            <a:xfrm>
              <a:off x="6593468" y="119395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17"/>
            <p:cNvSpPr/>
            <p:nvPr/>
          </p:nvSpPr>
          <p:spPr>
            <a:xfrm>
              <a:off x="8774311" y="4981077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17"/>
            <p:cNvSpPr/>
            <p:nvPr/>
          </p:nvSpPr>
          <p:spPr>
            <a:xfrm>
              <a:off x="1485020" y="10189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17"/>
            <p:cNvSpPr/>
            <p:nvPr/>
          </p:nvSpPr>
          <p:spPr>
            <a:xfrm>
              <a:off x="8288544" y="2105422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6" name="Google Shape;356;p17"/>
            <p:cNvSpPr/>
            <p:nvPr/>
          </p:nvSpPr>
          <p:spPr>
            <a:xfrm>
              <a:off x="2964220" y="-467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7" name="Google Shape;357;p17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8" name="Google Shape;358;p17"/>
            <p:cNvSpPr/>
            <p:nvPr/>
          </p:nvSpPr>
          <p:spPr>
            <a:xfrm>
              <a:off x="-987852" y="957389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9" name="Google Shape;359;p17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17"/>
            <p:cNvSpPr/>
            <p:nvPr/>
          </p:nvSpPr>
          <p:spPr>
            <a:xfrm>
              <a:off x="5238181" y="4403893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1" name="Google Shape;361;p17"/>
            <p:cNvSpPr/>
            <p:nvPr/>
          </p:nvSpPr>
          <p:spPr>
            <a:xfrm>
              <a:off x="4896710" y="4464375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2" name="Google Shape;362;p17"/>
            <p:cNvSpPr/>
            <p:nvPr/>
          </p:nvSpPr>
          <p:spPr>
            <a:xfrm>
              <a:off x="425396" y="-3256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3" name="Google Shape;363;p17"/>
            <p:cNvSpPr/>
            <p:nvPr/>
          </p:nvSpPr>
          <p:spPr>
            <a:xfrm>
              <a:off x="6211152" y="43725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4" name="Google Shape;364;p17"/>
            <p:cNvSpPr/>
            <p:nvPr/>
          </p:nvSpPr>
          <p:spPr>
            <a:xfrm>
              <a:off x="8016248" y="43460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5" name="Google Shape;365;p17"/>
            <p:cNvSpPr/>
            <p:nvPr/>
          </p:nvSpPr>
          <p:spPr>
            <a:xfrm>
              <a:off x="8568486" y="19499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17"/>
            <p:cNvSpPr/>
            <p:nvPr/>
          </p:nvSpPr>
          <p:spPr>
            <a:xfrm>
              <a:off x="8208990" y="-218929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7" name="Google Shape;367;p17"/>
            <p:cNvSpPr/>
            <p:nvPr/>
          </p:nvSpPr>
          <p:spPr>
            <a:xfrm>
              <a:off x="6625397" y="46144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8" name="Google Shape;368;p17"/>
            <p:cNvSpPr/>
            <p:nvPr/>
          </p:nvSpPr>
          <p:spPr>
            <a:xfrm>
              <a:off x="7641110" y="56118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9" name="Google Shape;369;p17"/>
            <p:cNvSpPr/>
            <p:nvPr/>
          </p:nvSpPr>
          <p:spPr>
            <a:xfrm>
              <a:off x="937382" y="-9699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0" name="Google Shape;370;p17"/>
            <p:cNvSpPr/>
            <p:nvPr/>
          </p:nvSpPr>
          <p:spPr>
            <a:xfrm>
              <a:off x="519133" y="189523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1" name="Google Shape;371;p17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372" name="Google Shape;372;p17"/>
          <p:cNvSpPr txBox="1"/>
          <p:nvPr>
            <p:ph type="subTitle" idx="1"/>
          </p:nvPr>
        </p:nvSpPr>
        <p:spPr>
          <a:xfrm>
            <a:off x="713442" y="2814569"/>
            <a:ext cx="25509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373" name="Google Shape;373;p17"/>
          <p:cNvSpPr txBox="1"/>
          <p:nvPr>
            <p:ph type="subTitle" idx="2"/>
          </p:nvPr>
        </p:nvSpPr>
        <p:spPr>
          <a:xfrm>
            <a:off x="3296379" y="2814569"/>
            <a:ext cx="25509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374" name="Google Shape;374;p17"/>
          <p:cNvSpPr txBox="1"/>
          <p:nvPr>
            <p:ph type="subTitle" idx="3"/>
          </p:nvPr>
        </p:nvSpPr>
        <p:spPr>
          <a:xfrm>
            <a:off x="5879404" y="2814569"/>
            <a:ext cx="25509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375" name="Google Shape;375;p17"/>
          <p:cNvSpPr txBox="1"/>
          <p:nvPr>
            <p:ph type="subTitle" idx="4"/>
          </p:nvPr>
        </p:nvSpPr>
        <p:spPr>
          <a:xfrm>
            <a:off x="713325" y="3297763"/>
            <a:ext cx="2550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6" name="Google Shape;376;p17"/>
          <p:cNvSpPr txBox="1"/>
          <p:nvPr>
            <p:ph type="subTitle" idx="5"/>
          </p:nvPr>
        </p:nvSpPr>
        <p:spPr>
          <a:xfrm>
            <a:off x="3296569" y="3297763"/>
            <a:ext cx="2550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7" name="Google Shape;377;p17"/>
          <p:cNvSpPr txBox="1"/>
          <p:nvPr>
            <p:ph type="subTitle" idx="6"/>
          </p:nvPr>
        </p:nvSpPr>
        <p:spPr>
          <a:xfrm>
            <a:off x="5880204" y="3297763"/>
            <a:ext cx="2550600" cy="6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78" name="Google Shape;378;p17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3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"/>
          <p:cNvSpPr txBox="1"/>
          <p:nvPr>
            <p:ph type="subTitle" idx="1"/>
          </p:nvPr>
        </p:nvSpPr>
        <p:spPr>
          <a:xfrm>
            <a:off x="639787" y="2467460"/>
            <a:ext cx="37038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381" name="Google Shape;381;p18"/>
          <p:cNvSpPr txBox="1"/>
          <p:nvPr>
            <p:ph type="subTitle" idx="2"/>
          </p:nvPr>
        </p:nvSpPr>
        <p:spPr>
          <a:xfrm>
            <a:off x="639066" y="1417750"/>
            <a:ext cx="37041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382" name="Google Shape;382;p18"/>
          <p:cNvSpPr txBox="1"/>
          <p:nvPr>
            <p:ph type="subTitle" idx="3"/>
          </p:nvPr>
        </p:nvSpPr>
        <p:spPr>
          <a:xfrm>
            <a:off x="637049" y="1949922"/>
            <a:ext cx="37086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3" name="Google Shape;383;p18"/>
          <p:cNvSpPr txBox="1"/>
          <p:nvPr>
            <p:ph type="subTitle" idx="4"/>
          </p:nvPr>
        </p:nvSpPr>
        <p:spPr>
          <a:xfrm>
            <a:off x="637770" y="2999637"/>
            <a:ext cx="37068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4" name="Google Shape;384;p18"/>
          <p:cNvSpPr txBox="1"/>
          <p:nvPr>
            <p:ph type="subTitle" idx="5"/>
          </p:nvPr>
        </p:nvSpPr>
        <p:spPr>
          <a:xfrm>
            <a:off x="639070" y="3517174"/>
            <a:ext cx="37056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eem Kufi"/>
              <a:buNone/>
              <a:defRPr sz="2400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  <p:sp>
        <p:nvSpPr>
          <p:cNvPr id="385" name="Google Shape;385;p18"/>
          <p:cNvSpPr txBox="1"/>
          <p:nvPr>
            <p:ph type="subTitle" idx="6"/>
          </p:nvPr>
        </p:nvSpPr>
        <p:spPr>
          <a:xfrm>
            <a:off x="637049" y="4049350"/>
            <a:ext cx="37086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386" name="Google Shape;386;p18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387" name="Google Shape;387;p18"/>
          <p:cNvGrpSpPr/>
          <p:nvPr/>
        </p:nvGrpSpPr>
        <p:grpSpPr>
          <a:xfrm flipH="1">
            <a:off x="-666750" y="-1903675"/>
            <a:ext cx="11974678" cy="5688484"/>
            <a:chOff x="-2343150" y="-1903675"/>
            <a:chExt cx="11974678" cy="5688484"/>
          </a:xfrm>
        </p:grpSpPr>
        <p:sp>
          <p:nvSpPr>
            <p:cNvPr id="388" name="Google Shape;388;p18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8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8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8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8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3" name="Google Shape;393;p18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4" name="Google Shape;394;p18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5" name="Google Shape;395;p18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6" name="Google Shape;396;p18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7" name="Google Shape;397;p18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9"/>
          <p:cNvSpPr txBox="1"/>
          <p:nvPr>
            <p:ph type="subTitle" idx="1"/>
          </p:nvPr>
        </p:nvSpPr>
        <p:spPr>
          <a:xfrm>
            <a:off x="707137" y="3019922"/>
            <a:ext cx="18240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00" name="Google Shape;400;p19"/>
          <p:cNvSpPr txBox="1"/>
          <p:nvPr>
            <p:ph type="subTitle" idx="2"/>
          </p:nvPr>
        </p:nvSpPr>
        <p:spPr>
          <a:xfrm>
            <a:off x="6611986" y="1536575"/>
            <a:ext cx="18246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01" name="Google Shape;401;p19"/>
          <p:cNvSpPr txBox="1"/>
          <p:nvPr>
            <p:ph type="subTitle" idx="3"/>
          </p:nvPr>
        </p:nvSpPr>
        <p:spPr>
          <a:xfrm>
            <a:off x="706853" y="1536575"/>
            <a:ext cx="1824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02" name="Google Shape;402;p19"/>
          <p:cNvSpPr txBox="1"/>
          <p:nvPr>
            <p:ph type="subTitle" idx="4"/>
          </p:nvPr>
        </p:nvSpPr>
        <p:spPr>
          <a:xfrm>
            <a:off x="705859" y="1992543"/>
            <a:ext cx="18270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3" name="Google Shape;403;p19"/>
          <p:cNvSpPr txBox="1"/>
          <p:nvPr>
            <p:ph type="subTitle" idx="5"/>
          </p:nvPr>
        </p:nvSpPr>
        <p:spPr>
          <a:xfrm>
            <a:off x="6611986" y="1992544"/>
            <a:ext cx="18270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4" name="Google Shape;404;p19"/>
          <p:cNvSpPr txBox="1"/>
          <p:nvPr>
            <p:ph type="subTitle" idx="6"/>
          </p:nvPr>
        </p:nvSpPr>
        <p:spPr>
          <a:xfrm>
            <a:off x="706143" y="3475900"/>
            <a:ext cx="18258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5" name="Google Shape;405;p19"/>
          <p:cNvSpPr txBox="1"/>
          <p:nvPr>
            <p:ph type="subTitle" idx="7"/>
          </p:nvPr>
        </p:nvSpPr>
        <p:spPr>
          <a:xfrm>
            <a:off x="6611986" y="3019922"/>
            <a:ext cx="18240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06" name="Google Shape;406;p19"/>
          <p:cNvSpPr txBox="1"/>
          <p:nvPr>
            <p:ph type="subTitle" idx="8"/>
          </p:nvPr>
        </p:nvSpPr>
        <p:spPr>
          <a:xfrm>
            <a:off x="6611986" y="3475900"/>
            <a:ext cx="18261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07" name="Google Shape;407;p19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408" name="Google Shape;408;p19"/>
          <p:cNvGrpSpPr/>
          <p:nvPr/>
        </p:nvGrpSpPr>
        <p:grpSpPr>
          <a:xfrm flipH="1">
            <a:off x="-777704" y="-1837000"/>
            <a:ext cx="10640157" cy="10281660"/>
            <a:chOff x="-777704" y="-1837000"/>
            <a:chExt cx="10640157" cy="10281660"/>
          </a:xfrm>
        </p:grpSpPr>
        <p:sp>
          <p:nvSpPr>
            <p:cNvPr id="409" name="Google Shape;409;p19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9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9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9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19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9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9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9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9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9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19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19"/>
            <p:cNvSpPr/>
            <p:nvPr/>
          </p:nvSpPr>
          <p:spPr>
            <a:xfrm rot="-6079833" flipH="1">
              <a:off x="4966269" y="41068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19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19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19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19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19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6" name="Google Shape;426;p19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7" name="Google Shape;427;p19"/>
            <p:cNvSpPr/>
            <p:nvPr/>
          </p:nvSpPr>
          <p:spPr>
            <a:xfrm rot="-6079833" flipH="1">
              <a:off x="5043320" y="45219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8" name="Google Shape;428;p19"/>
            <p:cNvSpPr/>
            <p:nvPr/>
          </p:nvSpPr>
          <p:spPr>
            <a:xfrm rot="7480174">
              <a:off x="3781582" y="39243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7"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" name="Google Shape;430;p20"/>
          <p:cNvGrpSpPr/>
          <p:nvPr/>
        </p:nvGrpSpPr>
        <p:grpSpPr>
          <a:xfrm rot="10800000" flipH="1">
            <a:off x="-834854" y="-3703900"/>
            <a:ext cx="10640157" cy="10738860"/>
            <a:chOff x="-777704" y="-2294200"/>
            <a:chExt cx="10640157" cy="10738860"/>
          </a:xfrm>
        </p:grpSpPr>
        <p:sp>
          <p:nvSpPr>
            <p:cNvPr id="431" name="Google Shape;431;p20"/>
            <p:cNvSpPr/>
            <p:nvPr/>
          </p:nvSpPr>
          <p:spPr>
            <a:xfrm flipH="1">
              <a:off x="2124424" y="-22942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2" name="Google Shape;432;p20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3" name="Google Shape;433;p20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4" name="Google Shape;434;p20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5" name="Google Shape;435;p20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6" name="Google Shape;436;p20"/>
            <p:cNvSpPr/>
            <p:nvPr/>
          </p:nvSpPr>
          <p:spPr>
            <a:xfrm flipH="1">
              <a:off x="1291774" y="-28558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7" name="Google Shape;437;p20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8" name="Google Shape;438;p20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9" name="Google Shape;439;p20"/>
            <p:cNvSpPr/>
            <p:nvPr/>
          </p:nvSpPr>
          <p:spPr>
            <a:xfrm flipH="1">
              <a:off x="4600874" y="-8667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0" name="Google Shape;440;p20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1" name="Google Shape;441;p20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2" name="Google Shape;442;p20"/>
            <p:cNvSpPr/>
            <p:nvPr/>
          </p:nvSpPr>
          <p:spPr>
            <a:xfrm rot="-6079833" flipH="1">
              <a:off x="4966269" y="41068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3" name="Google Shape;443;p20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4" name="Google Shape;444;p20"/>
            <p:cNvSpPr/>
            <p:nvPr/>
          </p:nvSpPr>
          <p:spPr>
            <a:xfrm rot="2369078" flipH="1">
              <a:off x="7412341" y="-790522"/>
              <a:ext cx="1626423" cy="1049755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5" name="Google Shape;445;p20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6" name="Google Shape;446;p20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7" name="Google Shape;447;p20"/>
            <p:cNvSpPr/>
            <p:nvPr/>
          </p:nvSpPr>
          <p:spPr>
            <a:xfrm flipH="1">
              <a:off x="-244714" y="-455429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8" name="Google Shape;448;p20"/>
            <p:cNvSpPr/>
            <p:nvPr/>
          </p:nvSpPr>
          <p:spPr>
            <a:xfrm rot="2369078" flipH="1">
              <a:off x="7965039" y="-547264"/>
              <a:ext cx="579993" cy="526977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20"/>
            <p:cNvSpPr/>
            <p:nvPr/>
          </p:nvSpPr>
          <p:spPr>
            <a:xfrm rot="-6079833" flipH="1">
              <a:off x="5043320" y="45219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20"/>
            <p:cNvSpPr/>
            <p:nvPr/>
          </p:nvSpPr>
          <p:spPr>
            <a:xfrm rot="7480174">
              <a:off x="3781582" y="39243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51" name="Google Shape;451;p20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 txBox="1"/>
          <p:nvPr>
            <p:ph type="title"/>
          </p:nvPr>
        </p:nvSpPr>
        <p:spPr>
          <a:xfrm>
            <a:off x="3733800" y="2408700"/>
            <a:ext cx="46968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9" name="Google Shape;49;p3"/>
          <p:cNvSpPr txBox="1"/>
          <p:nvPr>
            <p:ph type="subTitle" idx="1"/>
          </p:nvPr>
        </p:nvSpPr>
        <p:spPr>
          <a:xfrm>
            <a:off x="4152752" y="3471600"/>
            <a:ext cx="3858900" cy="7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0" name="Google Shape;50;p3"/>
          <p:cNvSpPr txBox="1"/>
          <p:nvPr>
            <p:ph type="title" idx="2" hasCustomPrompt="1"/>
          </p:nvPr>
        </p:nvSpPr>
        <p:spPr>
          <a:xfrm>
            <a:off x="5239500" y="908675"/>
            <a:ext cx="16854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1" name="Google Shape;51;p3"/>
          <p:cNvGrpSpPr/>
          <p:nvPr/>
        </p:nvGrpSpPr>
        <p:grpSpPr>
          <a:xfrm>
            <a:off x="-1466850" y="-1465525"/>
            <a:ext cx="12438301" cy="8074555"/>
            <a:chOff x="-1466850" y="-1465525"/>
            <a:chExt cx="12438301" cy="8074555"/>
          </a:xfrm>
        </p:grpSpPr>
        <p:sp>
          <p:nvSpPr>
            <p:cNvPr id="52" name="Google Shape;52;p3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846269" y="-133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8465973" y="31928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8287852" y="561596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5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21"/>
          <p:cNvGrpSpPr/>
          <p:nvPr/>
        </p:nvGrpSpPr>
        <p:grpSpPr>
          <a:xfrm rot="10800000">
            <a:off x="-625304" y="-3861150"/>
            <a:ext cx="10640157" cy="10972310"/>
            <a:chOff x="-777704" y="-1989400"/>
            <a:chExt cx="10640157" cy="10972310"/>
          </a:xfrm>
        </p:grpSpPr>
        <p:sp>
          <p:nvSpPr>
            <p:cNvPr id="454" name="Google Shape;454;p21"/>
            <p:cNvSpPr/>
            <p:nvPr/>
          </p:nvSpPr>
          <p:spPr>
            <a:xfrm flipH="1">
              <a:off x="2124424" y="-19894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21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21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21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21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9" name="Google Shape;459;p21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0" name="Google Shape;460;p21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21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21"/>
            <p:cNvSpPr/>
            <p:nvPr/>
          </p:nvSpPr>
          <p:spPr>
            <a:xfrm flipH="1">
              <a:off x="4600874" y="-5619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21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21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21"/>
            <p:cNvSpPr/>
            <p:nvPr/>
          </p:nvSpPr>
          <p:spPr>
            <a:xfrm rot="-6079833" flipH="1">
              <a:off x="4662169" y="464509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21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21"/>
            <p:cNvSpPr/>
            <p:nvPr/>
          </p:nvSpPr>
          <p:spPr>
            <a:xfrm flipH="1">
              <a:off x="7710717" y="-65927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21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21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21"/>
            <p:cNvSpPr/>
            <p:nvPr/>
          </p:nvSpPr>
          <p:spPr>
            <a:xfrm flipH="1">
              <a:off x="-374864" y="-384267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21"/>
            <p:cNvSpPr/>
            <p:nvPr/>
          </p:nvSpPr>
          <p:spPr>
            <a:xfrm flipH="1">
              <a:off x="8245146" y="-43062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21"/>
            <p:cNvSpPr/>
            <p:nvPr/>
          </p:nvSpPr>
          <p:spPr>
            <a:xfrm rot="-6079833" flipH="1">
              <a:off x="4739220" y="506024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21"/>
            <p:cNvSpPr/>
            <p:nvPr/>
          </p:nvSpPr>
          <p:spPr>
            <a:xfrm rot="7480174">
              <a:off x="3477482" y="446258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474" name="Google Shape;474;p21"/>
          <p:cNvSpPr txBox="1"/>
          <p:nvPr>
            <p:ph type="subTitle" idx="1"/>
          </p:nvPr>
        </p:nvSpPr>
        <p:spPr>
          <a:xfrm>
            <a:off x="713408" y="1902075"/>
            <a:ext cx="2451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75" name="Google Shape;475;p21"/>
          <p:cNvSpPr txBox="1"/>
          <p:nvPr>
            <p:ph type="subTitle" idx="2"/>
          </p:nvPr>
        </p:nvSpPr>
        <p:spPr>
          <a:xfrm>
            <a:off x="3340102" y="1902075"/>
            <a:ext cx="2451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76" name="Google Shape;476;p21"/>
          <p:cNvSpPr txBox="1"/>
          <p:nvPr>
            <p:ph type="subTitle" idx="3"/>
          </p:nvPr>
        </p:nvSpPr>
        <p:spPr>
          <a:xfrm>
            <a:off x="5979450" y="1902075"/>
            <a:ext cx="2451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77" name="Google Shape;477;p21"/>
          <p:cNvSpPr txBox="1"/>
          <p:nvPr>
            <p:ph type="subTitle" idx="4"/>
          </p:nvPr>
        </p:nvSpPr>
        <p:spPr>
          <a:xfrm>
            <a:off x="713408" y="3747436"/>
            <a:ext cx="2451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78" name="Google Shape;478;p21"/>
          <p:cNvSpPr txBox="1"/>
          <p:nvPr>
            <p:ph type="subTitle" idx="5"/>
          </p:nvPr>
        </p:nvSpPr>
        <p:spPr>
          <a:xfrm>
            <a:off x="3340102" y="3747436"/>
            <a:ext cx="2451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79" name="Google Shape;479;p21"/>
          <p:cNvSpPr txBox="1"/>
          <p:nvPr>
            <p:ph type="subTitle" idx="6"/>
          </p:nvPr>
        </p:nvSpPr>
        <p:spPr>
          <a:xfrm>
            <a:off x="5979450" y="3747436"/>
            <a:ext cx="24513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480" name="Google Shape;480;p21"/>
          <p:cNvSpPr txBox="1"/>
          <p:nvPr>
            <p:ph type="subTitle" idx="7"/>
          </p:nvPr>
        </p:nvSpPr>
        <p:spPr>
          <a:xfrm>
            <a:off x="713300" y="2390325"/>
            <a:ext cx="2450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1" name="Google Shape;481;p21"/>
          <p:cNvSpPr txBox="1"/>
          <p:nvPr>
            <p:ph type="subTitle" idx="8"/>
          </p:nvPr>
        </p:nvSpPr>
        <p:spPr>
          <a:xfrm>
            <a:off x="3337630" y="2390325"/>
            <a:ext cx="2450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2" name="Google Shape;482;p21"/>
          <p:cNvSpPr txBox="1"/>
          <p:nvPr>
            <p:ph type="subTitle" idx="9"/>
          </p:nvPr>
        </p:nvSpPr>
        <p:spPr>
          <a:xfrm>
            <a:off x="5980247" y="2390325"/>
            <a:ext cx="2450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3" name="Google Shape;483;p21"/>
          <p:cNvSpPr txBox="1"/>
          <p:nvPr>
            <p:ph type="subTitle" idx="13"/>
          </p:nvPr>
        </p:nvSpPr>
        <p:spPr>
          <a:xfrm>
            <a:off x="713300" y="4269400"/>
            <a:ext cx="2450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4" name="Google Shape;484;p21"/>
          <p:cNvSpPr txBox="1"/>
          <p:nvPr>
            <p:ph type="subTitle" idx="14"/>
          </p:nvPr>
        </p:nvSpPr>
        <p:spPr>
          <a:xfrm>
            <a:off x="3337630" y="4269400"/>
            <a:ext cx="2450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5" name="Google Shape;485;p21"/>
          <p:cNvSpPr txBox="1"/>
          <p:nvPr>
            <p:ph type="subTitle" idx="15"/>
          </p:nvPr>
        </p:nvSpPr>
        <p:spPr>
          <a:xfrm>
            <a:off x="5980247" y="4269400"/>
            <a:ext cx="2450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86" name="Google Shape;486;p21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1"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22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5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3"/>
          <p:cNvSpPr txBox="1"/>
          <p:nvPr>
            <p:ph type="subTitle" idx="1"/>
          </p:nvPr>
        </p:nvSpPr>
        <p:spPr>
          <a:xfrm>
            <a:off x="876825" y="1914384"/>
            <a:ext cx="3256500" cy="16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491" name="Google Shape;491;p23"/>
          <p:cNvSpPr txBox="1"/>
          <p:nvPr>
            <p:ph type="title"/>
          </p:nvPr>
        </p:nvSpPr>
        <p:spPr>
          <a:xfrm>
            <a:off x="713225" y="1530100"/>
            <a:ext cx="3420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492" name="Google Shape;492;p23"/>
          <p:cNvGrpSpPr/>
          <p:nvPr/>
        </p:nvGrpSpPr>
        <p:grpSpPr>
          <a:xfrm rot="-5400000" flipH="1">
            <a:off x="-5713710" y="-806475"/>
            <a:ext cx="9615373" cy="6756459"/>
            <a:chOff x="1677890" y="-1465525"/>
            <a:chExt cx="9615373" cy="6756459"/>
          </a:xfrm>
        </p:grpSpPr>
        <p:sp>
          <p:nvSpPr>
            <p:cNvPr id="493" name="Google Shape;493;p23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4" name="Google Shape;494;p23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23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23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23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23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9" name="Google Shape;499;p23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0" name="Google Shape;500;p23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23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23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23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23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23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6" name="Google Shape;506;p23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7" name="Google Shape;507;p23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8" name="Google Shape;508;p23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9" name="Google Shape;509;p23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0" name="Google Shape;510;p23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1" name="Google Shape;511;p23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2" name="Google Shape;512;p23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3" name="Google Shape;513;p23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14" name="Google Shape;514;p23"/>
          <p:cNvGrpSpPr/>
          <p:nvPr/>
        </p:nvGrpSpPr>
        <p:grpSpPr>
          <a:xfrm flipH="1">
            <a:off x="2681740" y="3957375"/>
            <a:ext cx="9615373" cy="6756459"/>
            <a:chOff x="1677890" y="-1465525"/>
            <a:chExt cx="9615373" cy="6756459"/>
          </a:xfrm>
        </p:grpSpPr>
        <p:sp>
          <p:nvSpPr>
            <p:cNvPr id="515" name="Google Shape;515;p23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6" name="Google Shape;516;p23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7" name="Google Shape;517;p23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8" name="Google Shape;518;p23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9" name="Google Shape;519;p23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0" name="Google Shape;520;p23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1" name="Google Shape;521;p23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2" name="Google Shape;522;p23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3" name="Google Shape;523;p23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4" name="Google Shape;524;p23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5" name="Google Shape;525;p23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6" name="Google Shape;526;p23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7" name="Google Shape;527;p23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8" name="Google Shape;528;p23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9" name="Google Shape;529;p23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0" name="Google Shape;530;p23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1" name="Google Shape;531;p23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2" name="Google Shape;532;p23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3" name="Google Shape;533;p23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23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23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6"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4"/>
          <p:cNvSpPr txBox="1"/>
          <p:nvPr>
            <p:ph type="subTitle" idx="1"/>
          </p:nvPr>
        </p:nvSpPr>
        <p:spPr>
          <a:xfrm>
            <a:off x="4572000" y="2296429"/>
            <a:ext cx="3212100" cy="117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38" name="Google Shape;538;p24"/>
          <p:cNvSpPr txBox="1"/>
          <p:nvPr>
            <p:ph type="title"/>
          </p:nvPr>
        </p:nvSpPr>
        <p:spPr>
          <a:xfrm>
            <a:off x="4572000" y="1684735"/>
            <a:ext cx="3212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539" name="Google Shape;539;p24"/>
          <p:cNvGrpSpPr/>
          <p:nvPr/>
        </p:nvGrpSpPr>
        <p:grpSpPr>
          <a:xfrm rot="10800000">
            <a:off x="-3008410" y="-196875"/>
            <a:ext cx="9615373" cy="6756459"/>
            <a:chOff x="1677890" y="-1465525"/>
            <a:chExt cx="9615373" cy="6756459"/>
          </a:xfrm>
        </p:grpSpPr>
        <p:sp>
          <p:nvSpPr>
            <p:cNvPr id="540" name="Google Shape;540;p24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1" name="Google Shape;541;p24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2" name="Google Shape;542;p24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3" name="Google Shape;543;p24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4" name="Google Shape;544;p24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24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24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24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24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24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24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24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24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24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24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24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24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24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24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24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24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32"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25"/>
          <p:cNvSpPr txBox="1"/>
          <p:nvPr>
            <p:ph type="subTitle" idx="1"/>
          </p:nvPr>
        </p:nvSpPr>
        <p:spPr>
          <a:xfrm>
            <a:off x="876825" y="2114259"/>
            <a:ext cx="3256500" cy="14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563" name="Google Shape;563;p25"/>
          <p:cNvSpPr txBox="1"/>
          <p:nvPr>
            <p:ph type="title"/>
          </p:nvPr>
        </p:nvSpPr>
        <p:spPr>
          <a:xfrm>
            <a:off x="713225" y="1530100"/>
            <a:ext cx="34200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564" name="Google Shape;564;p25"/>
          <p:cNvGrpSpPr/>
          <p:nvPr/>
        </p:nvGrpSpPr>
        <p:grpSpPr>
          <a:xfrm rot="8469943" flipH="1">
            <a:off x="1745357" y="-5077"/>
            <a:ext cx="9615832" cy="6756781"/>
            <a:chOff x="1677890" y="-1465525"/>
            <a:chExt cx="9615373" cy="6756459"/>
          </a:xfrm>
        </p:grpSpPr>
        <p:sp>
          <p:nvSpPr>
            <p:cNvPr id="565" name="Google Shape;565;p25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25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25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25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25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25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1" name="Google Shape;571;p25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2" name="Google Shape;572;p25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3" name="Google Shape;573;p25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4" name="Google Shape;574;p25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5" name="Google Shape;575;p25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6" name="Google Shape;576;p25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25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8" name="Google Shape;578;p25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9" name="Google Shape;579;p25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0" name="Google Shape;580;p25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1" name="Google Shape;581;p25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2" name="Google Shape;582;p25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3" name="Google Shape;583;p25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4" name="Google Shape;584;p25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5" name="Google Shape;585;p25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586" name="Google Shape;586;p25"/>
          <p:cNvGrpSpPr/>
          <p:nvPr/>
        </p:nvGrpSpPr>
        <p:grpSpPr>
          <a:xfrm rot="1608047" flipH="1">
            <a:off x="-3150289" y="3861956"/>
            <a:ext cx="9615592" cy="6756613"/>
            <a:chOff x="1677890" y="-1465525"/>
            <a:chExt cx="9615373" cy="6756459"/>
          </a:xfrm>
        </p:grpSpPr>
        <p:sp>
          <p:nvSpPr>
            <p:cNvPr id="587" name="Google Shape;587;p25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8" name="Google Shape;588;p25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9" name="Google Shape;589;p25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0" name="Google Shape;590;p25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1" name="Google Shape;591;p25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2" name="Google Shape;592;p25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25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25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25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25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25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25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25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25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25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25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25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25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25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25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25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35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6"/>
          <p:cNvSpPr txBox="1"/>
          <p:nvPr>
            <p:ph type="body" idx="1"/>
          </p:nvPr>
        </p:nvSpPr>
        <p:spPr>
          <a:xfrm>
            <a:off x="4581525" y="1503800"/>
            <a:ext cx="3858600" cy="26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✓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◆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9pPr>
          </a:lstStyle>
          <a:p/>
        </p:txBody>
      </p:sp>
      <p:sp>
        <p:nvSpPr>
          <p:cNvPr id="610" name="Google Shape;610;p26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611" name="Google Shape;611;p26"/>
          <p:cNvGrpSpPr/>
          <p:nvPr/>
        </p:nvGrpSpPr>
        <p:grpSpPr>
          <a:xfrm rot="10800000">
            <a:off x="-895350" y="1246300"/>
            <a:ext cx="11974678" cy="5688484"/>
            <a:chOff x="-2343150" y="-1903675"/>
            <a:chExt cx="11974678" cy="5688484"/>
          </a:xfrm>
        </p:grpSpPr>
        <p:sp>
          <p:nvSpPr>
            <p:cNvPr id="612" name="Google Shape;612;p26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26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26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26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26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26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26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9" name="Google Shape;619;p26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0" name="Google Shape;620;p26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26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40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7"/>
          <p:cNvSpPr txBox="1"/>
          <p:nvPr>
            <p:ph type="body" idx="1"/>
          </p:nvPr>
        </p:nvSpPr>
        <p:spPr>
          <a:xfrm>
            <a:off x="713225" y="1217175"/>
            <a:ext cx="77175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AutoNum type="arabicPeriod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624" name="Google Shape;624;p27"/>
          <p:cNvGrpSpPr/>
          <p:nvPr/>
        </p:nvGrpSpPr>
        <p:grpSpPr>
          <a:xfrm>
            <a:off x="-2343150" y="-1903675"/>
            <a:ext cx="11974678" cy="5688484"/>
            <a:chOff x="-2343150" y="-1903675"/>
            <a:chExt cx="11974678" cy="5688484"/>
          </a:xfrm>
        </p:grpSpPr>
        <p:sp>
          <p:nvSpPr>
            <p:cNvPr id="625" name="Google Shape;625;p27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6" name="Google Shape;626;p27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7" name="Google Shape;627;p27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27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27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27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27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2" name="Google Shape;632;p27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3" name="Google Shape;633;p27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4" name="Google Shape;634;p27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35" name="Google Shape;635;p27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9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28"/>
          <p:cNvGrpSpPr/>
          <p:nvPr/>
        </p:nvGrpSpPr>
        <p:grpSpPr>
          <a:xfrm>
            <a:off x="-1466850" y="-1465525"/>
            <a:ext cx="11636163" cy="8074555"/>
            <a:chOff x="-1466850" y="-1465525"/>
            <a:chExt cx="11636163" cy="8074555"/>
          </a:xfrm>
        </p:grpSpPr>
        <p:sp>
          <p:nvSpPr>
            <p:cNvPr id="638" name="Google Shape;638;p28"/>
            <p:cNvSpPr/>
            <p:nvPr/>
          </p:nvSpPr>
          <p:spPr>
            <a:xfrm>
              <a:off x="67501" y="-386032"/>
              <a:ext cx="9759057" cy="5988500"/>
            </a:xfrm>
            <a:custGeom>
              <a:avLst/>
              <a:gdLst/>
              <a:ahLst/>
              <a:cxnLst/>
              <a:rect l="l" t="t" r="r" b="b"/>
              <a:pathLst>
                <a:path w="358032" h="219701" fill="none" extrusionOk="0">
                  <a:moveTo>
                    <a:pt x="0" y="1"/>
                  </a:moveTo>
                  <a:cubicBezTo>
                    <a:pt x="3709" y="20943"/>
                    <a:pt x="24043" y="44044"/>
                    <a:pt x="42980" y="53679"/>
                  </a:cubicBezTo>
                  <a:cubicBezTo>
                    <a:pt x="61947" y="63315"/>
                    <a:pt x="83406" y="66628"/>
                    <a:pt x="104531" y="69120"/>
                  </a:cubicBezTo>
                  <a:cubicBezTo>
                    <a:pt x="125656" y="71643"/>
                    <a:pt x="147085" y="73497"/>
                    <a:pt x="167146" y="80580"/>
                  </a:cubicBezTo>
                  <a:cubicBezTo>
                    <a:pt x="188788" y="88209"/>
                    <a:pt x="210004" y="104835"/>
                    <a:pt x="211980" y="127723"/>
                  </a:cubicBezTo>
                  <a:cubicBezTo>
                    <a:pt x="212953" y="138574"/>
                    <a:pt x="209366" y="149638"/>
                    <a:pt x="211524" y="160307"/>
                  </a:cubicBezTo>
                  <a:cubicBezTo>
                    <a:pt x="215111" y="178241"/>
                    <a:pt x="233682" y="189548"/>
                    <a:pt x="251707" y="192648"/>
                  </a:cubicBezTo>
                  <a:cubicBezTo>
                    <a:pt x="269701" y="195748"/>
                    <a:pt x="288212" y="193013"/>
                    <a:pt x="306450" y="194533"/>
                  </a:cubicBezTo>
                  <a:cubicBezTo>
                    <a:pt x="324687" y="196052"/>
                    <a:pt x="344262" y="203347"/>
                    <a:pt x="352469" y="219700"/>
                  </a:cubicBezTo>
                  <a:cubicBezTo>
                    <a:pt x="357545" y="210673"/>
                    <a:pt x="358031" y="199183"/>
                    <a:pt x="353745" y="189760"/>
                  </a:cubicBezTo>
                  <a:cubicBezTo>
                    <a:pt x="349460" y="180338"/>
                    <a:pt x="340463" y="173195"/>
                    <a:pt x="330310" y="171098"/>
                  </a:cubicBezTo>
                  <a:cubicBezTo>
                    <a:pt x="311891" y="167389"/>
                    <a:pt x="292437" y="179548"/>
                    <a:pt x="274534" y="173803"/>
                  </a:cubicBezTo>
                  <a:cubicBezTo>
                    <a:pt x="261008" y="169487"/>
                    <a:pt x="252102" y="154958"/>
                    <a:pt x="252558" y="140793"/>
                  </a:cubicBezTo>
                  <a:cubicBezTo>
                    <a:pt x="252953" y="128574"/>
                    <a:pt x="259184" y="117267"/>
                    <a:pt x="260461" y="105139"/>
                  </a:cubicBezTo>
                  <a:cubicBezTo>
                    <a:pt x="262285" y="87753"/>
                    <a:pt x="253257" y="70154"/>
                    <a:pt x="239336" y="59515"/>
                  </a:cubicBezTo>
                  <a:cubicBezTo>
                    <a:pt x="225445" y="48877"/>
                    <a:pt x="207360" y="44622"/>
                    <a:pt x="189821" y="45382"/>
                  </a:cubicBezTo>
                  <a:cubicBezTo>
                    <a:pt x="175809" y="45989"/>
                    <a:pt x="162070" y="49546"/>
                    <a:pt x="148149" y="51461"/>
                  </a:cubicBezTo>
                  <a:cubicBezTo>
                    <a:pt x="134258" y="53345"/>
                    <a:pt x="119516" y="53467"/>
                    <a:pt x="106780" y="47479"/>
                  </a:cubicBezTo>
                  <a:cubicBezTo>
                    <a:pt x="87023" y="38208"/>
                    <a:pt x="74591" y="15472"/>
                    <a:pt x="53284" y="10943"/>
                  </a:cubicBezTo>
                  <a:cubicBezTo>
                    <a:pt x="44013" y="8968"/>
                    <a:pt x="34439" y="10852"/>
                    <a:pt x="24925" y="10791"/>
                  </a:cubicBezTo>
                  <a:cubicBezTo>
                    <a:pt x="15441" y="10761"/>
                    <a:pt x="4985" y="8056"/>
                    <a:pt x="0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9" name="Google Shape;639;p28"/>
            <p:cNvSpPr/>
            <p:nvPr/>
          </p:nvSpPr>
          <p:spPr>
            <a:xfrm>
              <a:off x="-973916" y="-147429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0" name="Google Shape;640;p28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1" name="Google Shape;641;p28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2" name="Google Shape;642;p28"/>
            <p:cNvSpPr/>
            <p:nvPr/>
          </p:nvSpPr>
          <p:spPr>
            <a:xfrm>
              <a:off x="7044132" y="-68013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3" name="Google Shape;643;p28"/>
            <p:cNvSpPr/>
            <p:nvPr/>
          </p:nvSpPr>
          <p:spPr>
            <a:xfrm>
              <a:off x="4124578" y="2380255"/>
              <a:ext cx="3691020" cy="3827743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4" name="Google Shape;644;p28"/>
            <p:cNvSpPr/>
            <p:nvPr/>
          </p:nvSpPr>
          <p:spPr>
            <a:xfrm>
              <a:off x="6022612" y="-8230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5" name="Google Shape;645;p28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6" name="Google Shape;646;p28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7" name="Google Shape;647;p28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28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28"/>
            <p:cNvSpPr/>
            <p:nvPr/>
          </p:nvSpPr>
          <p:spPr>
            <a:xfrm>
              <a:off x="4446832" y="1903894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28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28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28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28"/>
            <p:cNvSpPr/>
            <p:nvPr/>
          </p:nvSpPr>
          <p:spPr>
            <a:xfrm>
              <a:off x="7016794" y="2583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28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28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28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28"/>
            <p:cNvSpPr/>
            <p:nvPr/>
          </p:nvSpPr>
          <p:spPr>
            <a:xfrm>
              <a:off x="2451873" y="186412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28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28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28"/>
            <p:cNvSpPr/>
            <p:nvPr/>
          </p:nvSpPr>
          <p:spPr>
            <a:xfrm>
              <a:off x="4589356" y="4028918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28"/>
            <p:cNvSpPr/>
            <p:nvPr/>
          </p:nvSpPr>
          <p:spPr>
            <a:xfrm>
              <a:off x="5040860" y="3645337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28"/>
            <p:cNvSpPr/>
            <p:nvPr/>
          </p:nvSpPr>
          <p:spPr>
            <a:xfrm>
              <a:off x="5047483" y="2590702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28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28"/>
            <p:cNvSpPr/>
            <p:nvPr/>
          </p:nvSpPr>
          <p:spPr>
            <a:xfrm>
              <a:off x="4890077" y="10953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28"/>
            <p:cNvSpPr/>
            <p:nvPr/>
          </p:nvSpPr>
          <p:spPr>
            <a:xfrm>
              <a:off x="6092198" y="312588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28"/>
            <p:cNvSpPr/>
            <p:nvPr/>
          </p:nvSpPr>
          <p:spPr>
            <a:xfrm>
              <a:off x="7663836" y="25260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28"/>
            <p:cNvSpPr/>
            <p:nvPr/>
          </p:nvSpPr>
          <p:spPr>
            <a:xfrm>
              <a:off x="7485715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28"/>
            <p:cNvSpPr/>
            <p:nvPr/>
          </p:nvSpPr>
          <p:spPr>
            <a:xfrm>
              <a:off x="5304322" y="13372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28"/>
            <p:cNvSpPr/>
            <p:nvPr/>
          </p:nvSpPr>
          <p:spPr>
            <a:xfrm>
              <a:off x="6320035" y="23346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28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28"/>
            <p:cNvSpPr/>
            <p:nvPr/>
          </p:nvSpPr>
          <p:spPr>
            <a:xfrm>
              <a:off x="3958858" y="2801967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28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73" name="Google Shape;673;p28"/>
          <p:cNvSpPr txBox="1"/>
          <p:nvPr>
            <p:ph type="title"/>
          </p:nvPr>
        </p:nvSpPr>
        <p:spPr>
          <a:xfrm>
            <a:off x="3045292" y="1313513"/>
            <a:ext cx="3053400" cy="87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0" b="1"/>
            </a:lvl9pPr>
          </a:lstStyle>
          <a:p/>
        </p:txBody>
      </p:sp>
      <p:sp>
        <p:nvSpPr>
          <p:cNvPr id="674" name="Google Shape;674;p28"/>
          <p:cNvSpPr txBox="1"/>
          <p:nvPr>
            <p:ph type="subTitle" idx="1"/>
          </p:nvPr>
        </p:nvSpPr>
        <p:spPr>
          <a:xfrm>
            <a:off x="2357542" y="2142875"/>
            <a:ext cx="4428900" cy="61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 b="1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675" name="Google Shape;675;p28"/>
          <p:cNvSpPr txBox="1"/>
          <p:nvPr/>
        </p:nvSpPr>
        <p:spPr>
          <a:xfrm>
            <a:off x="2927700" y="4045925"/>
            <a:ext cx="3288600" cy="5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rPr>
              <a:t>CREDITS: This presentation template was created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  <a:hlinkClick r:id="rId2"/>
              </a:rPr>
              <a:t>Slidesgo</a:t>
            </a:r>
            <a:r>
              <a:rPr lang="en-GB" sz="12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rPr>
              <a:t>, including icons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  <a:hlinkClick r:id="rId3"/>
              </a:rPr>
              <a:t>Flaticon</a:t>
            </a:r>
            <a:r>
              <a:rPr lang="en-GB" sz="12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rPr>
              <a:t>, infographics &amp; images by </a:t>
            </a:r>
            <a:r>
              <a:rPr lang="en-GB" sz="1200">
                <a:solidFill>
                  <a:schemeClr val="dk2"/>
                </a:solidFill>
                <a:uFill>
                  <a:noFill/>
                </a:u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  <a:hlinkClick r:id="rId4"/>
              </a:rPr>
              <a:t>Freepik</a:t>
            </a:r>
            <a:r>
              <a:rPr lang="en-GB" sz="12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rPr>
              <a:t> </a:t>
            </a:r>
            <a:endParaRPr sz="1200">
              <a:solidFill>
                <a:schemeClr val="dk2"/>
              </a:solidFill>
              <a:latin typeface="Palanquin" panose="020B0004020203020204"/>
              <a:ea typeface="Palanquin" panose="020B0004020203020204"/>
              <a:cs typeface="Palanquin" panose="020B0004020203020204"/>
              <a:sym typeface="Palanquin" panose="020B0004020203020204"/>
            </a:endParaRPr>
          </a:p>
        </p:txBody>
      </p:sp>
      <p:sp>
        <p:nvSpPr>
          <p:cNvPr id="676" name="Google Shape;676;p28"/>
          <p:cNvSpPr txBox="1"/>
          <p:nvPr>
            <p:ph type="subTitle" idx="2"/>
          </p:nvPr>
        </p:nvSpPr>
        <p:spPr>
          <a:xfrm>
            <a:off x="1257150" y="2554243"/>
            <a:ext cx="6629700" cy="3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7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" name="Google Shape;678;p29"/>
          <p:cNvGrpSpPr/>
          <p:nvPr/>
        </p:nvGrpSpPr>
        <p:grpSpPr>
          <a:xfrm flipH="1">
            <a:off x="-1162050" y="-1465525"/>
            <a:ext cx="11636163" cy="8074555"/>
            <a:chOff x="-1466850" y="-1465525"/>
            <a:chExt cx="11636163" cy="8074555"/>
          </a:xfrm>
        </p:grpSpPr>
        <p:sp>
          <p:nvSpPr>
            <p:cNvPr id="679" name="Google Shape;679;p29"/>
            <p:cNvSpPr/>
            <p:nvPr/>
          </p:nvSpPr>
          <p:spPr>
            <a:xfrm>
              <a:off x="67501" y="-386032"/>
              <a:ext cx="9759057" cy="5988500"/>
            </a:xfrm>
            <a:custGeom>
              <a:avLst/>
              <a:gdLst/>
              <a:ahLst/>
              <a:cxnLst/>
              <a:rect l="l" t="t" r="r" b="b"/>
              <a:pathLst>
                <a:path w="358032" h="219701" fill="none" extrusionOk="0">
                  <a:moveTo>
                    <a:pt x="0" y="1"/>
                  </a:moveTo>
                  <a:cubicBezTo>
                    <a:pt x="3709" y="20943"/>
                    <a:pt x="24043" y="44044"/>
                    <a:pt x="42980" y="53679"/>
                  </a:cubicBezTo>
                  <a:cubicBezTo>
                    <a:pt x="61947" y="63315"/>
                    <a:pt x="83406" y="66628"/>
                    <a:pt x="104531" y="69120"/>
                  </a:cubicBezTo>
                  <a:cubicBezTo>
                    <a:pt x="125656" y="71643"/>
                    <a:pt x="147085" y="73497"/>
                    <a:pt x="167146" y="80580"/>
                  </a:cubicBezTo>
                  <a:cubicBezTo>
                    <a:pt x="188788" y="88209"/>
                    <a:pt x="210004" y="104835"/>
                    <a:pt x="211980" y="127723"/>
                  </a:cubicBezTo>
                  <a:cubicBezTo>
                    <a:pt x="212953" y="138574"/>
                    <a:pt x="209366" y="149638"/>
                    <a:pt x="211524" y="160307"/>
                  </a:cubicBezTo>
                  <a:cubicBezTo>
                    <a:pt x="215111" y="178241"/>
                    <a:pt x="233682" y="189548"/>
                    <a:pt x="251707" y="192648"/>
                  </a:cubicBezTo>
                  <a:cubicBezTo>
                    <a:pt x="269701" y="195748"/>
                    <a:pt x="288212" y="193013"/>
                    <a:pt x="306450" y="194533"/>
                  </a:cubicBezTo>
                  <a:cubicBezTo>
                    <a:pt x="324687" y="196052"/>
                    <a:pt x="344262" y="203347"/>
                    <a:pt x="352469" y="219700"/>
                  </a:cubicBezTo>
                  <a:cubicBezTo>
                    <a:pt x="357545" y="210673"/>
                    <a:pt x="358031" y="199183"/>
                    <a:pt x="353745" y="189760"/>
                  </a:cubicBezTo>
                  <a:cubicBezTo>
                    <a:pt x="349460" y="180338"/>
                    <a:pt x="340463" y="173195"/>
                    <a:pt x="330310" y="171098"/>
                  </a:cubicBezTo>
                  <a:cubicBezTo>
                    <a:pt x="311891" y="167389"/>
                    <a:pt x="292437" y="179548"/>
                    <a:pt x="274534" y="173803"/>
                  </a:cubicBezTo>
                  <a:cubicBezTo>
                    <a:pt x="261008" y="169487"/>
                    <a:pt x="252102" y="154958"/>
                    <a:pt x="252558" y="140793"/>
                  </a:cubicBezTo>
                  <a:cubicBezTo>
                    <a:pt x="252953" y="128574"/>
                    <a:pt x="259184" y="117267"/>
                    <a:pt x="260461" y="105139"/>
                  </a:cubicBezTo>
                  <a:cubicBezTo>
                    <a:pt x="262285" y="87753"/>
                    <a:pt x="253257" y="70154"/>
                    <a:pt x="239336" y="59515"/>
                  </a:cubicBezTo>
                  <a:cubicBezTo>
                    <a:pt x="225445" y="48877"/>
                    <a:pt x="207360" y="44622"/>
                    <a:pt x="189821" y="45382"/>
                  </a:cubicBezTo>
                  <a:cubicBezTo>
                    <a:pt x="175809" y="45989"/>
                    <a:pt x="162070" y="49546"/>
                    <a:pt x="148149" y="51461"/>
                  </a:cubicBezTo>
                  <a:cubicBezTo>
                    <a:pt x="134258" y="53345"/>
                    <a:pt x="119516" y="53467"/>
                    <a:pt x="106780" y="47479"/>
                  </a:cubicBezTo>
                  <a:cubicBezTo>
                    <a:pt x="87023" y="38208"/>
                    <a:pt x="74591" y="15472"/>
                    <a:pt x="53284" y="10943"/>
                  </a:cubicBezTo>
                  <a:cubicBezTo>
                    <a:pt x="44013" y="8968"/>
                    <a:pt x="34439" y="10852"/>
                    <a:pt x="24925" y="10791"/>
                  </a:cubicBezTo>
                  <a:cubicBezTo>
                    <a:pt x="15441" y="10761"/>
                    <a:pt x="4985" y="8056"/>
                    <a:pt x="0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-973916" y="-147429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-1466850" y="1144991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2183424" y="-146552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7044132" y="-68013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4124578" y="2380255"/>
              <a:ext cx="3691020" cy="3827743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6022612" y="-8230"/>
              <a:ext cx="1705093" cy="2340547"/>
            </a:xfrm>
            <a:custGeom>
              <a:avLst/>
              <a:gdLst/>
              <a:ahLst/>
              <a:cxnLst/>
              <a:rect l="l" t="t" r="r" b="b"/>
              <a:pathLst>
                <a:path w="62555" h="85868" fill="none" extrusionOk="0">
                  <a:moveTo>
                    <a:pt x="29606" y="2067"/>
                  </a:moveTo>
                  <a:cubicBezTo>
                    <a:pt x="19940" y="6171"/>
                    <a:pt x="12250" y="11611"/>
                    <a:pt x="4834" y="19028"/>
                  </a:cubicBezTo>
                  <a:cubicBezTo>
                    <a:pt x="2432" y="21429"/>
                    <a:pt x="1" y="24712"/>
                    <a:pt x="1064" y="27964"/>
                  </a:cubicBezTo>
                  <a:cubicBezTo>
                    <a:pt x="1764" y="29970"/>
                    <a:pt x="3678" y="31369"/>
                    <a:pt x="5745" y="32007"/>
                  </a:cubicBezTo>
                  <a:cubicBezTo>
                    <a:pt x="7752" y="32706"/>
                    <a:pt x="9970" y="32767"/>
                    <a:pt x="12037" y="33131"/>
                  </a:cubicBezTo>
                  <a:cubicBezTo>
                    <a:pt x="21278" y="34530"/>
                    <a:pt x="29515" y="40366"/>
                    <a:pt x="34956" y="47965"/>
                  </a:cubicBezTo>
                  <a:cubicBezTo>
                    <a:pt x="40427" y="55563"/>
                    <a:pt x="43284" y="64804"/>
                    <a:pt x="44409" y="74074"/>
                  </a:cubicBezTo>
                  <a:cubicBezTo>
                    <a:pt x="44804" y="77144"/>
                    <a:pt x="45108" y="80457"/>
                    <a:pt x="47144" y="82767"/>
                  </a:cubicBezTo>
                  <a:cubicBezTo>
                    <a:pt x="49789" y="85716"/>
                    <a:pt x="54713" y="85868"/>
                    <a:pt x="57904" y="83527"/>
                  </a:cubicBezTo>
                  <a:cubicBezTo>
                    <a:pt x="61096" y="81217"/>
                    <a:pt x="62555" y="76992"/>
                    <a:pt x="62160" y="73102"/>
                  </a:cubicBezTo>
                  <a:cubicBezTo>
                    <a:pt x="61795" y="69181"/>
                    <a:pt x="59819" y="65564"/>
                    <a:pt x="57236" y="62554"/>
                  </a:cubicBezTo>
                  <a:cubicBezTo>
                    <a:pt x="54682" y="59576"/>
                    <a:pt x="51552" y="57083"/>
                    <a:pt x="48512" y="54591"/>
                  </a:cubicBezTo>
                  <a:cubicBezTo>
                    <a:pt x="43953" y="50822"/>
                    <a:pt x="39485" y="46840"/>
                    <a:pt x="36141" y="41977"/>
                  </a:cubicBezTo>
                  <a:cubicBezTo>
                    <a:pt x="32798" y="37113"/>
                    <a:pt x="30639" y="31217"/>
                    <a:pt x="31187" y="25320"/>
                  </a:cubicBezTo>
                  <a:cubicBezTo>
                    <a:pt x="31643" y="20760"/>
                    <a:pt x="33679" y="16505"/>
                    <a:pt x="36141" y="12675"/>
                  </a:cubicBezTo>
                  <a:cubicBezTo>
                    <a:pt x="37235" y="10943"/>
                    <a:pt x="38482" y="9210"/>
                    <a:pt x="39029" y="7204"/>
                  </a:cubicBezTo>
                  <a:cubicBezTo>
                    <a:pt x="39545" y="5198"/>
                    <a:pt x="39241" y="2827"/>
                    <a:pt x="37661" y="1520"/>
                  </a:cubicBezTo>
                  <a:cubicBezTo>
                    <a:pt x="36415" y="487"/>
                    <a:pt x="36323" y="0"/>
                    <a:pt x="34773" y="213"/>
                  </a:cubicBezTo>
                  <a:cubicBezTo>
                    <a:pt x="34013" y="335"/>
                    <a:pt x="33284" y="517"/>
                    <a:pt x="32646" y="851"/>
                  </a:cubicBezTo>
                  <a:cubicBezTo>
                    <a:pt x="31946" y="1125"/>
                    <a:pt x="31946" y="1155"/>
                    <a:pt x="29606" y="20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60877" y="314493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1804831" y="4332991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2596006" y="2685146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43461" y="3446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4446832" y="1903894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613356" y="4954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7828711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1631670" y="1338867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7016794" y="2583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2844558" y="-3804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115554" y="2216226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19600" y="46693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2451873" y="186412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1796545" y="1812748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2719450" y="4106817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4589356" y="4028918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5040860" y="3645337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5047483" y="2590702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572046" y="-575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4890077" y="1095303"/>
              <a:ext cx="1887391" cy="1837646"/>
            </a:xfrm>
            <a:custGeom>
              <a:avLst/>
              <a:gdLst/>
              <a:ahLst/>
              <a:cxnLst/>
              <a:rect l="l" t="t" r="r" b="b"/>
              <a:pathLst>
                <a:path w="69243" h="67418" fill="none" extrusionOk="0">
                  <a:moveTo>
                    <a:pt x="517" y="18238"/>
                  </a:moveTo>
                  <a:cubicBezTo>
                    <a:pt x="1429" y="21368"/>
                    <a:pt x="3861" y="23861"/>
                    <a:pt x="6627" y="25532"/>
                  </a:cubicBezTo>
                  <a:cubicBezTo>
                    <a:pt x="14165" y="30122"/>
                    <a:pt x="24013" y="29605"/>
                    <a:pt x="31460" y="34286"/>
                  </a:cubicBezTo>
                  <a:cubicBezTo>
                    <a:pt x="37327" y="37964"/>
                    <a:pt x="40974" y="44499"/>
                    <a:pt x="42767" y="51217"/>
                  </a:cubicBezTo>
                  <a:cubicBezTo>
                    <a:pt x="44014" y="55958"/>
                    <a:pt x="44865" y="61521"/>
                    <a:pt x="48938" y="64256"/>
                  </a:cubicBezTo>
                  <a:cubicBezTo>
                    <a:pt x="53558" y="67418"/>
                    <a:pt x="60215" y="65047"/>
                    <a:pt x="63923" y="60822"/>
                  </a:cubicBezTo>
                  <a:cubicBezTo>
                    <a:pt x="67631" y="56627"/>
                    <a:pt x="69242" y="50822"/>
                    <a:pt x="69090" y="45259"/>
                  </a:cubicBezTo>
                  <a:cubicBezTo>
                    <a:pt x="68938" y="39666"/>
                    <a:pt x="67084" y="34195"/>
                    <a:pt x="64470" y="29241"/>
                  </a:cubicBezTo>
                  <a:cubicBezTo>
                    <a:pt x="61795" y="24256"/>
                    <a:pt x="58360" y="19697"/>
                    <a:pt x="54257" y="15776"/>
                  </a:cubicBezTo>
                  <a:cubicBezTo>
                    <a:pt x="50154" y="11824"/>
                    <a:pt x="45442" y="8511"/>
                    <a:pt x="40305" y="5958"/>
                  </a:cubicBezTo>
                  <a:cubicBezTo>
                    <a:pt x="35047" y="3344"/>
                    <a:pt x="29515" y="1702"/>
                    <a:pt x="23770" y="669"/>
                  </a:cubicBezTo>
                  <a:cubicBezTo>
                    <a:pt x="21642" y="304"/>
                    <a:pt x="19484" y="0"/>
                    <a:pt x="17357" y="304"/>
                  </a:cubicBezTo>
                  <a:cubicBezTo>
                    <a:pt x="15077" y="639"/>
                    <a:pt x="12858" y="1520"/>
                    <a:pt x="10730" y="2341"/>
                  </a:cubicBezTo>
                  <a:cubicBezTo>
                    <a:pt x="7812" y="3496"/>
                    <a:pt x="5198" y="4742"/>
                    <a:pt x="3131" y="7204"/>
                  </a:cubicBezTo>
                  <a:cubicBezTo>
                    <a:pt x="1156" y="9605"/>
                    <a:pt x="1" y="12797"/>
                    <a:pt x="183" y="15927"/>
                  </a:cubicBezTo>
                  <a:cubicBezTo>
                    <a:pt x="183" y="16718"/>
                    <a:pt x="335" y="17478"/>
                    <a:pt x="517" y="1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6092198" y="312588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7663836" y="252607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7485715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5304322" y="1337204"/>
              <a:ext cx="556789" cy="467303"/>
            </a:xfrm>
            <a:custGeom>
              <a:avLst/>
              <a:gdLst/>
              <a:ahLst/>
              <a:cxnLst/>
              <a:rect l="l" t="t" r="r" b="b"/>
              <a:pathLst>
                <a:path w="20427" h="17144" fill="none" extrusionOk="0">
                  <a:moveTo>
                    <a:pt x="2979" y="2858"/>
                  </a:moveTo>
                  <a:cubicBezTo>
                    <a:pt x="1125" y="4438"/>
                    <a:pt x="1" y="6901"/>
                    <a:pt x="365" y="9302"/>
                  </a:cubicBezTo>
                  <a:cubicBezTo>
                    <a:pt x="791" y="11733"/>
                    <a:pt x="2736" y="13648"/>
                    <a:pt x="4894" y="14864"/>
                  </a:cubicBezTo>
                  <a:cubicBezTo>
                    <a:pt x="7903" y="16566"/>
                    <a:pt x="11612" y="17144"/>
                    <a:pt x="14834" y="15867"/>
                  </a:cubicBezTo>
                  <a:cubicBezTo>
                    <a:pt x="18025" y="14560"/>
                    <a:pt x="20426" y="11186"/>
                    <a:pt x="20062" y="7752"/>
                  </a:cubicBezTo>
                  <a:cubicBezTo>
                    <a:pt x="19758" y="5259"/>
                    <a:pt x="18086" y="3101"/>
                    <a:pt x="15958" y="1764"/>
                  </a:cubicBezTo>
                  <a:cubicBezTo>
                    <a:pt x="14317" y="761"/>
                    <a:pt x="12311" y="122"/>
                    <a:pt x="10365" y="61"/>
                  </a:cubicBezTo>
                  <a:cubicBezTo>
                    <a:pt x="8876" y="1"/>
                    <a:pt x="7387" y="700"/>
                    <a:pt x="6019" y="1186"/>
                  </a:cubicBezTo>
                  <a:cubicBezTo>
                    <a:pt x="4894" y="1581"/>
                    <a:pt x="3861" y="2098"/>
                    <a:pt x="2979" y="28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6320035" y="2334682"/>
              <a:ext cx="241120" cy="230353"/>
            </a:xfrm>
            <a:custGeom>
              <a:avLst/>
              <a:gdLst/>
              <a:ahLst/>
              <a:cxnLst/>
              <a:rect l="l" t="t" r="r" b="b"/>
              <a:pathLst>
                <a:path w="8846" h="8451" fill="none" extrusionOk="0">
                  <a:moveTo>
                    <a:pt x="3618" y="1004"/>
                  </a:moveTo>
                  <a:cubicBezTo>
                    <a:pt x="2007" y="974"/>
                    <a:pt x="517" y="2250"/>
                    <a:pt x="274" y="3800"/>
                  </a:cubicBezTo>
                  <a:cubicBezTo>
                    <a:pt x="1" y="5381"/>
                    <a:pt x="913" y="7053"/>
                    <a:pt x="2311" y="7721"/>
                  </a:cubicBezTo>
                  <a:cubicBezTo>
                    <a:pt x="3709" y="8451"/>
                    <a:pt x="5533" y="8177"/>
                    <a:pt x="6809" y="7205"/>
                  </a:cubicBezTo>
                  <a:cubicBezTo>
                    <a:pt x="8268" y="6019"/>
                    <a:pt x="8846" y="3740"/>
                    <a:pt x="7843" y="2098"/>
                  </a:cubicBezTo>
                  <a:cubicBezTo>
                    <a:pt x="6870" y="457"/>
                    <a:pt x="4286" y="1"/>
                    <a:pt x="3010" y="1369"/>
                  </a:cubicBezTo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1084032" y="22290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958858" y="2801967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2939846" y="4347055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8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30"/>
          <p:cNvGrpSpPr/>
          <p:nvPr/>
        </p:nvGrpSpPr>
        <p:grpSpPr>
          <a:xfrm>
            <a:off x="1601690" y="-1225575"/>
            <a:ext cx="9615373" cy="6756459"/>
            <a:chOff x="1677890" y="-1465525"/>
            <a:chExt cx="9615373" cy="6756459"/>
          </a:xfrm>
        </p:grpSpPr>
        <p:sp>
          <p:nvSpPr>
            <p:cNvPr id="716" name="Google Shape;716;p30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7" name="Google Shape;717;p30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8" name="Google Shape;718;p30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30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30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30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30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3" name="Google Shape;723;p30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4" name="Google Shape;724;p30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5" name="Google Shape;725;p30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6" name="Google Shape;726;p30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7" name="Google Shape;727;p30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8" name="Google Shape;728;p30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9" name="Google Shape;729;p30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0" name="Google Shape;730;p30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1" name="Google Shape;731;p30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2" name="Google Shape;732;p30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30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4" name="Google Shape;734;p30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5" name="Google Shape;735;p30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6" name="Google Shape;736;p30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"/>
          <p:cNvSpPr txBox="1"/>
          <p:nvPr>
            <p:ph type="body" idx="1"/>
          </p:nvPr>
        </p:nvSpPr>
        <p:spPr>
          <a:xfrm>
            <a:off x="713225" y="1217175"/>
            <a:ext cx="7717500" cy="337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74" name="Google Shape;74;p4"/>
          <p:cNvGrpSpPr/>
          <p:nvPr/>
        </p:nvGrpSpPr>
        <p:grpSpPr>
          <a:xfrm>
            <a:off x="-2343150" y="-1903675"/>
            <a:ext cx="11974678" cy="5688484"/>
            <a:chOff x="-2343150" y="-1903675"/>
            <a:chExt cx="11974678" cy="5688484"/>
          </a:xfrm>
        </p:grpSpPr>
        <p:sp>
          <p:nvSpPr>
            <p:cNvPr id="75" name="Google Shape;75;p4"/>
            <p:cNvSpPr/>
            <p:nvPr/>
          </p:nvSpPr>
          <p:spPr>
            <a:xfrm flipH="1">
              <a:off x="1783949" y="-1903675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" name="Google Shape;76;p4"/>
            <p:cNvSpPr/>
            <p:nvPr/>
          </p:nvSpPr>
          <p:spPr>
            <a:xfrm flipH="1">
              <a:off x="-2343150" y="-1003980"/>
              <a:ext cx="3125181" cy="4788788"/>
            </a:xfrm>
            <a:custGeom>
              <a:avLst/>
              <a:gdLst/>
              <a:ahLst/>
              <a:cxnLst/>
              <a:rect l="l" t="t" r="r" b="b"/>
              <a:pathLst>
                <a:path w="114654" h="175687" fill="none" extrusionOk="0">
                  <a:moveTo>
                    <a:pt x="70458" y="3314"/>
                  </a:moveTo>
                  <a:cubicBezTo>
                    <a:pt x="53588" y="0"/>
                    <a:pt x="45533" y="4499"/>
                    <a:pt x="33831" y="8633"/>
                  </a:cubicBezTo>
                  <a:cubicBezTo>
                    <a:pt x="22189" y="12767"/>
                    <a:pt x="11338" y="20457"/>
                    <a:pt x="5684" y="31460"/>
                  </a:cubicBezTo>
                  <a:cubicBezTo>
                    <a:pt x="1" y="42493"/>
                    <a:pt x="365" y="56962"/>
                    <a:pt x="8420" y="66384"/>
                  </a:cubicBezTo>
                  <a:cubicBezTo>
                    <a:pt x="14834" y="73892"/>
                    <a:pt x="25290" y="77692"/>
                    <a:pt x="30031" y="86354"/>
                  </a:cubicBezTo>
                  <a:cubicBezTo>
                    <a:pt x="34348" y="94196"/>
                    <a:pt x="32615" y="104136"/>
                    <a:pt x="28816" y="112251"/>
                  </a:cubicBezTo>
                  <a:cubicBezTo>
                    <a:pt x="25016" y="120397"/>
                    <a:pt x="19332" y="127540"/>
                    <a:pt x="15381" y="135595"/>
                  </a:cubicBezTo>
                  <a:cubicBezTo>
                    <a:pt x="11429" y="143620"/>
                    <a:pt x="9362" y="153407"/>
                    <a:pt x="13223" y="161492"/>
                  </a:cubicBezTo>
                  <a:cubicBezTo>
                    <a:pt x="16019" y="167419"/>
                    <a:pt x="21703" y="171644"/>
                    <a:pt x="27904" y="173650"/>
                  </a:cubicBezTo>
                  <a:cubicBezTo>
                    <a:pt x="34135" y="175657"/>
                    <a:pt x="40883" y="175687"/>
                    <a:pt x="47327" y="174805"/>
                  </a:cubicBezTo>
                  <a:cubicBezTo>
                    <a:pt x="71187" y="171492"/>
                    <a:pt x="92707" y="155443"/>
                    <a:pt x="103559" y="133984"/>
                  </a:cubicBezTo>
                  <a:cubicBezTo>
                    <a:pt x="114440" y="112495"/>
                    <a:pt x="114653" y="86111"/>
                    <a:pt x="105048" y="64044"/>
                  </a:cubicBezTo>
                  <a:cubicBezTo>
                    <a:pt x="95504" y="41977"/>
                    <a:pt x="92920" y="12007"/>
                    <a:pt x="70458" y="33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" name="Google Shape;77;p4"/>
            <p:cNvSpPr/>
            <p:nvPr/>
          </p:nvSpPr>
          <p:spPr>
            <a:xfrm flipH="1">
              <a:off x="8199828" y="-129963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4"/>
            <p:cNvSpPr/>
            <p:nvPr/>
          </p:nvSpPr>
          <p:spPr>
            <a:xfrm flipH="1">
              <a:off x="3166874" y="5732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4"/>
            <p:cNvSpPr/>
            <p:nvPr/>
          </p:nvSpPr>
          <p:spPr>
            <a:xfrm flipH="1">
              <a:off x="6866876" y="191904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4"/>
            <p:cNvSpPr/>
            <p:nvPr/>
          </p:nvSpPr>
          <p:spPr>
            <a:xfrm flipH="1">
              <a:off x="4260399" y="-476199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4"/>
            <p:cNvSpPr/>
            <p:nvPr/>
          </p:nvSpPr>
          <p:spPr>
            <a:xfrm flipH="1">
              <a:off x="7476542" y="-480400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" name="Google Shape;82;p4"/>
            <p:cNvSpPr/>
            <p:nvPr/>
          </p:nvSpPr>
          <p:spPr>
            <a:xfrm flipH="1">
              <a:off x="-821150" y="22022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" name="Google Shape;83;p4"/>
            <p:cNvSpPr/>
            <p:nvPr/>
          </p:nvSpPr>
          <p:spPr>
            <a:xfrm flipH="1">
              <a:off x="-930514" y="-42900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" name="Google Shape;84;p4"/>
            <p:cNvSpPr/>
            <p:nvPr/>
          </p:nvSpPr>
          <p:spPr>
            <a:xfrm flipH="1">
              <a:off x="8010971" y="-251745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" name="Google Shape;85;p4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9"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1"/>
          <p:cNvSpPr/>
          <p:nvPr/>
        </p:nvSpPr>
        <p:spPr>
          <a:xfrm flipH="1">
            <a:off x="6236254" y="1144991"/>
            <a:ext cx="4237860" cy="5464038"/>
          </a:xfrm>
          <a:custGeom>
            <a:avLst/>
            <a:gdLst/>
            <a:ahLst/>
            <a:cxnLst/>
            <a:rect l="l" t="t" r="r" b="b"/>
            <a:pathLst>
              <a:path w="155475" h="200460" fill="none" extrusionOk="0">
                <a:moveTo>
                  <a:pt x="66537" y="34014"/>
                </a:moveTo>
                <a:cubicBezTo>
                  <a:pt x="85868" y="39150"/>
                  <a:pt x="106173" y="41005"/>
                  <a:pt x="124775" y="48451"/>
                </a:cubicBezTo>
                <a:cubicBezTo>
                  <a:pt x="133377" y="51856"/>
                  <a:pt x="141675" y="56628"/>
                  <a:pt x="147359" y="63953"/>
                </a:cubicBezTo>
                <a:cubicBezTo>
                  <a:pt x="153012" y="71248"/>
                  <a:pt x="155474" y="81491"/>
                  <a:pt x="151827" y="89972"/>
                </a:cubicBezTo>
                <a:cubicBezTo>
                  <a:pt x="147997" y="98908"/>
                  <a:pt x="138696" y="103893"/>
                  <a:pt x="130246" y="108696"/>
                </a:cubicBezTo>
                <a:cubicBezTo>
                  <a:pt x="121826" y="113528"/>
                  <a:pt x="112920" y="119881"/>
                  <a:pt x="111127" y="129425"/>
                </a:cubicBezTo>
                <a:cubicBezTo>
                  <a:pt x="109729" y="136903"/>
                  <a:pt x="113194" y="144410"/>
                  <a:pt x="117571" y="150641"/>
                </a:cubicBezTo>
                <a:cubicBezTo>
                  <a:pt x="121887" y="156873"/>
                  <a:pt x="127298" y="162465"/>
                  <a:pt x="130580" y="169304"/>
                </a:cubicBezTo>
                <a:cubicBezTo>
                  <a:pt x="133894" y="176143"/>
                  <a:pt x="134684" y="184928"/>
                  <a:pt x="130033" y="190916"/>
                </a:cubicBezTo>
                <a:cubicBezTo>
                  <a:pt x="126325" y="195627"/>
                  <a:pt x="120094" y="197572"/>
                  <a:pt x="114227" y="198484"/>
                </a:cubicBezTo>
                <a:cubicBezTo>
                  <a:pt x="101613" y="200460"/>
                  <a:pt x="88178" y="198940"/>
                  <a:pt x="77175" y="192466"/>
                </a:cubicBezTo>
                <a:cubicBezTo>
                  <a:pt x="66141" y="186022"/>
                  <a:pt x="57995" y="174228"/>
                  <a:pt x="57570" y="161462"/>
                </a:cubicBezTo>
                <a:cubicBezTo>
                  <a:pt x="57114" y="147541"/>
                  <a:pt x="65534" y="134684"/>
                  <a:pt x="75807" y="125231"/>
                </a:cubicBezTo>
                <a:cubicBezTo>
                  <a:pt x="86051" y="115778"/>
                  <a:pt x="98270" y="108665"/>
                  <a:pt x="108756" y="99425"/>
                </a:cubicBezTo>
                <a:cubicBezTo>
                  <a:pt x="114258" y="94562"/>
                  <a:pt x="119699" y="87905"/>
                  <a:pt x="118331" y="80701"/>
                </a:cubicBezTo>
                <a:cubicBezTo>
                  <a:pt x="117328" y="75352"/>
                  <a:pt x="112617" y="71248"/>
                  <a:pt x="107480" y="69364"/>
                </a:cubicBezTo>
                <a:cubicBezTo>
                  <a:pt x="102373" y="67510"/>
                  <a:pt x="96750" y="67479"/>
                  <a:pt x="91309" y="67479"/>
                </a:cubicBezTo>
                <a:cubicBezTo>
                  <a:pt x="73254" y="67479"/>
                  <a:pt x="54804" y="67479"/>
                  <a:pt x="37722" y="61552"/>
                </a:cubicBezTo>
                <a:cubicBezTo>
                  <a:pt x="20670" y="55625"/>
                  <a:pt x="5016" y="42433"/>
                  <a:pt x="1216" y="24804"/>
                </a:cubicBezTo>
                <a:cubicBezTo>
                  <a:pt x="0" y="19150"/>
                  <a:pt x="122" y="12980"/>
                  <a:pt x="2918" y="7934"/>
                </a:cubicBezTo>
                <a:cubicBezTo>
                  <a:pt x="5320" y="3709"/>
                  <a:pt x="10457" y="1"/>
                  <a:pt x="15533" y="609"/>
                </a:cubicBezTo>
                <a:cubicBezTo>
                  <a:pt x="17569" y="822"/>
                  <a:pt x="18268" y="2554"/>
                  <a:pt x="19211" y="4074"/>
                </a:cubicBezTo>
                <a:cubicBezTo>
                  <a:pt x="20578" y="6262"/>
                  <a:pt x="22159" y="8360"/>
                  <a:pt x="23861" y="10305"/>
                </a:cubicBezTo>
                <a:cubicBezTo>
                  <a:pt x="27265" y="14256"/>
                  <a:pt x="31278" y="17630"/>
                  <a:pt x="35594" y="20579"/>
                </a:cubicBezTo>
                <a:cubicBezTo>
                  <a:pt x="40001" y="23588"/>
                  <a:pt x="44713" y="26111"/>
                  <a:pt x="49606" y="28178"/>
                </a:cubicBezTo>
                <a:cubicBezTo>
                  <a:pt x="54530" y="30305"/>
                  <a:pt x="59606" y="32068"/>
                  <a:pt x="64774" y="33497"/>
                </a:cubicBezTo>
                <a:cubicBezTo>
                  <a:pt x="65230" y="33679"/>
                  <a:pt x="65868" y="33862"/>
                  <a:pt x="66537" y="3401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9" name="Google Shape;739;p31"/>
          <p:cNvSpPr/>
          <p:nvPr/>
        </p:nvSpPr>
        <p:spPr>
          <a:xfrm flipH="1">
            <a:off x="1745849" y="-1465525"/>
            <a:ext cx="5077990" cy="2434177"/>
          </a:xfrm>
          <a:custGeom>
            <a:avLst/>
            <a:gdLst/>
            <a:ahLst/>
            <a:cxnLst/>
            <a:rect l="l" t="t" r="r" b="b"/>
            <a:pathLst>
              <a:path w="186297" h="89303" fill="none" extrusionOk="0">
                <a:moveTo>
                  <a:pt x="5928" y="46658"/>
                </a:moveTo>
                <a:cubicBezTo>
                  <a:pt x="1" y="54713"/>
                  <a:pt x="23862" y="71916"/>
                  <a:pt x="37388" y="79151"/>
                </a:cubicBezTo>
                <a:cubicBezTo>
                  <a:pt x="50883" y="86385"/>
                  <a:pt x="66659" y="89303"/>
                  <a:pt x="81857" y="87388"/>
                </a:cubicBezTo>
                <a:cubicBezTo>
                  <a:pt x="105717" y="84379"/>
                  <a:pt x="126447" y="70184"/>
                  <a:pt x="148727" y="61065"/>
                </a:cubicBezTo>
                <a:cubicBezTo>
                  <a:pt x="156144" y="58026"/>
                  <a:pt x="163834" y="55503"/>
                  <a:pt x="170582" y="51217"/>
                </a:cubicBezTo>
                <a:cubicBezTo>
                  <a:pt x="177360" y="46901"/>
                  <a:pt x="183226" y="40457"/>
                  <a:pt x="184624" y="32554"/>
                </a:cubicBezTo>
                <a:cubicBezTo>
                  <a:pt x="186296" y="23132"/>
                  <a:pt x="181099" y="13405"/>
                  <a:pt x="173317" y="7812"/>
                </a:cubicBezTo>
                <a:cubicBezTo>
                  <a:pt x="165566" y="2250"/>
                  <a:pt x="155718" y="274"/>
                  <a:pt x="146143" y="152"/>
                </a:cubicBezTo>
                <a:cubicBezTo>
                  <a:pt x="132040" y="0"/>
                  <a:pt x="116568" y="4590"/>
                  <a:pt x="109213" y="16596"/>
                </a:cubicBezTo>
                <a:cubicBezTo>
                  <a:pt x="104623" y="24135"/>
                  <a:pt x="103802" y="33344"/>
                  <a:pt x="100155" y="41369"/>
                </a:cubicBezTo>
                <a:cubicBezTo>
                  <a:pt x="96203" y="50032"/>
                  <a:pt x="88756" y="57023"/>
                  <a:pt x="79911" y="60457"/>
                </a:cubicBezTo>
                <a:cubicBezTo>
                  <a:pt x="71066" y="63862"/>
                  <a:pt x="60853" y="63710"/>
                  <a:pt x="52099" y="59941"/>
                </a:cubicBezTo>
                <a:cubicBezTo>
                  <a:pt x="46871" y="57722"/>
                  <a:pt x="42221" y="54287"/>
                  <a:pt x="37357" y="51247"/>
                </a:cubicBezTo>
                <a:cubicBezTo>
                  <a:pt x="32524" y="48208"/>
                  <a:pt x="25594" y="40852"/>
                  <a:pt x="19880" y="40275"/>
                </a:cubicBezTo>
                <a:cubicBezTo>
                  <a:pt x="14196" y="39697"/>
                  <a:pt x="9120" y="41886"/>
                  <a:pt x="5928" y="4665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0" name="Google Shape;740;p31"/>
          <p:cNvSpPr/>
          <p:nvPr/>
        </p:nvSpPr>
        <p:spPr>
          <a:xfrm flipH="1">
            <a:off x="-1162050" y="-680130"/>
            <a:ext cx="3125181" cy="4788788"/>
          </a:xfrm>
          <a:custGeom>
            <a:avLst/>
            <a:gdLst/>
            <a:ahLst/>
            <a:cxnLst/>
            <a:rect l="l" t="t" r="r" b="b"/>
            <a:pathLst>
              <a:path w="114654" h="175687" fill="none" extrusionOk="0">
                <a:moveTo>
                  <a:pt x="70458" y="3314"/>
                </a:moveTo>
                <a:cubicBezTo>
                  <a:pt x="53588" y="0"/>
                  <a:pt x="45533" y="4499"/>
                  <a:pt x="33831" y="8633"/>
                </a:cubicBezTo>
                <a:cubicBezTo>
                  <a:pt x="22189" y="12767"/>
                  <a:pt x="11338" y="20457"/>
                  <a:pt x="5684" y="31460"/>
                </a:cubicBezTo>
                <a:cubicBezTo>
                  <a:pt x="1" y="42493"/>
                  <a:pt x="365" y="56962"/>
                  <a:pt x="8420" y="66384"/>
                </a:cubicBezTo>
                <a:cubicBezTo>
                  <a:pt x="14834" y="73892"/>
                  <a:pt x="25290" y="77692"/>
                  <a:pt x="30031" y="86354"/>
                </a:cubicBezTo>
                <a:cubicBezTo>
                  <a:pt x="34348" y="94196"/>
                  <a:pt x="32615" y="104136"/>
                  <a:pt x="28816" y="112251"/>
                </a:cubicBezTo>
                <a:cubicBezTo>
                  <a:pt x="25016" y="120397"/>
                  <a:pt x="19332" y="127540"/>
                  <a:pt x="15381" y="135595"/>
                </a:cubicBezTo>
                <a:cubicBezTo>
                  <a:pt x="11429" y="143620"/>
                  <a:pt x="9362" y="153407"/>
                  <a:pt x="13223" y="161492"/>
                </a:cubicBezTo>
                <a:cubicBezTo>
                  <a:pt x="16019" y="167419"/>
                  <a:pt x="21703" y="171644"/>
                  <a:pt x="27904" y="173650"/>
                </a:cubicBezTo>
                <a:cubicBezTo>
                  <a:pt x="34135" y="175657"/>
                  <a:pt x="40883" y="175687"/>
                  <a:pt x="47327" y="174805"/>
                </a:cubicBezTo>
                <a:cubicBezTo>
                  <a:pt x="71187" y="171492"/>
                  <a:pt x="92707" y="155443"/>
                  <a:pt x="103559" y="133984"/>
                </a:cubicBezTo>
                <a:cubicBezTo>
                  <a:pt x="114440" y="112495"/>
                  <a:pt x="114653" y="86111"/>
                  <a:pt x="105048" y="64044"/>
                </a:cubicBezTo>
                <a:cubicBezTo>
                  <a:pt x="95504" y="41977"/>
                  <a:pt x="92920" y="12007"/>
                  <a:pt x="70458" y="331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1" name="Google Shape;741;p31"/>
          <p:cNvSpPr/>
          <p:nvPr/>
        </p:nvSpPr>
        <p:spPr>
          <a:xfrm flipH="1">
            <a:off x="1279558" y="-8230"/>
            <a:ext cx="1705093" cy="2340547"/>
          </a:xfrm>
          <a:custGeom>
            <a:avLst/>
            <a:gdLst/>
            <a:ahLst/>
            <a:cxnLst/>
            <a:rect l="l" t="t" r="r" b="b"/>
            <a:pathLst>
              <a:path w="62555" h="85868" fill="none" extrusionOk="0">
                <a:moveTo>
                  <a:pt x="29606" y="2067"/>
                </a:moveTo>
                <a:cubicBezTo>
                  <a:pt x="19940" y="6171"/>
                  <a:pt x="12250" y="11611"/>
                  <a:pt x="4834" y="19028"/>
                </a:cubicBezTo>
                <a:cubicBezTo>
                  <a:pt x="2432" y="21429"/>
                  <a:pt x="1" y="24712"/>
                  <a:pt x="1064" y="27964"/>
                </a:cubicBezTo>
                <a:cubicBezTo>
                  <a:pt x="1764" y="29970"/>
                  <a:pt x="3678" y="31369"/>
                  <a:pt x="5745" y="32007"/>
                </a:cubicBezTo>
                <a:cubicBezTo>
                  <a:pt x="7752" y="32706"/>
                  <a:pt x="9970" y="32767"/>
                  <a:pt x="12037" y="33131"/>
                </a:cubicBezTo>
                <a:cubicBezTo>
                  <a:pt x="21278" y="34530"/>
                  <a:pt x="29515" y="40366"/>
                  <a:pt x="34956" y="47965"/>
                </a:cubicBezTo>
                <a:cubicBezTo>
                  <a:pt x="40427" y="55563"/>
                  <a:pt x="43284" y="64804"/>
                  <a:pt x="44409" y="74074"/>
                </a:cubicBezTo>
                <a:cubicBezTo>
                  <a:pt x="44804" y="77144"/>
                  <a:pt x="45108" y="80457"/>
                  <a:pt x="47144" y="82767"/>
                </a:cubicBezTo>
                <a:cubicBezTo>
                  <a:pt x="49789" y="85716"/>
                  <a:pt x="54713" y="85868"/>
                  <a:pt x="57904" y="83527"/>
                </a:cubicBezTo>
                <a:cubicBezTo>
                  <a:pt x="61096" y="81217"/>
                  <a:pt x="62555" y="76992"/>
                  <a:pt x="62160" y="73102"/>
                </a:cubicBezTo>
                <a:cubicBezTo>
                  <a:pt x="61795" y="69181"/>
                  <a:pt x="59819" y="65564"/>
                  <a:pt x="57236" y="62554"/>
                </a:cubicBezTo>
                <a:cubicBezTo>
                  <a:pt x="54682" y="59576"/>
                  <a:pt x="51552" y="57083"/>
                  <a:pt x="48512" y="54591"/>
                </a:cubicBezTo>
                <a:cubicBezTo>
                  <a:pt x="43953" y="50822"/>
                  <a:pt x="39485" y="46840"/>
                  <a:pt x="36141" y="41977"/>
                </a:cubicBezTo>
                <a:cubicBezTo>
                  <a:pt x="32798" y="37113"/>
                  <a:pt x="30639" y="31217"/>
                  <a:pt x="31187" y="25320"/>
                </a:cubicBezTo>
                <a:cubicBezTo>
                  <a:pt x="31643" y="20760"/>
                  <a:pt x="33679" y="16505"/>
                  <a:pt x="36141" y="12675"/>
                </a:cubicBezTo>
                <a:cubicBezTo>
                  <a:pt x="37235" y="10943"/>
                  <a:pt x="38482" y="9210"/>
                  <a:pt x="39029" y="7204"/>
                </a:cubicBezTo>
                <a:cubicBezTo>
                  <a:pt x="39545" y="5198"/>
                  <a:pt x="39241" y="2827"/>
                  <a:pt x="37661" y="1520"/>
                </a:cubicBezTo>
                <a:cubicBezTo>
                  <a:pt x="36415" y="487"/>
                  <a:pt x="36323" y="0"/>
                  <a:pt x="34773" y="213"/>
                </a:cubicBezTo>
                <a:cubicBezTo>
                  <a:pt x="34013" y="335"/>
                  <a:pt x="33284" y="517"/>
                  <a:pt x="32646" y="851"/>
                </a:cubicBezTo>
                <a:cubicBezTo>
                  <a:pt x="31946" y="1125"/>
                  <a:pt x="31946" y="1155"/>
                  <a:pt x="29606" y="206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2" name="Google Shape;742;p31"/>
          <p:cNvSpPr/>
          <p:nvPr/>
        </p:nvSpPr>
        <p:spPr>
          <a:xfrm flipH="1">
            <a:off x="7504764" y="3144936"/>
            <a:ext cx="1441622" cy="1015778"/>
          </a:xfrm>
          <a:custGeom>
            <a:avLst/>
            <a:gdLst/>
            <a:ahLst/>
            <a:cxnLst/>
            <a:rect l="l" t="t" r="r" b="b"/>
            <a:pathLst>
              <a:path w="52889" h="37266" fill="none" extrusionOk="0">
                <a:moveTo>
                  <a:pt x="3648" y="23223"/>
                </a:moveTo>
                <a:cubicBezTo>
                  <a:pt x="8025" y="16475"/>
                  <a:pt x="19423" y="8177"/>
                  <a:pt x="26475" y="4408"/>
                </a:cubicBezTo>
                <a:cubicBezTo>
                  <a:pt x="30517" y="2250"/>
                  <a:pt x="34834" y="335"/>
                  <a:pt x="39393" y="153"/>
                </a:cubicBezTo>
                <a:cubicBezTo>
                  <a:pt x="43952" y="1"/>
                  <a:pt x="48846" y="1946"/>
                  <a:pt x="51065" y="5958"/>
                </a:cubicBezTo>
                <a:cubicBezTo>
                  <a:pt x="52889" y="9272"/>
                  <a:pt x="52554" y="13436"/>
                  <a:pt x="50974" y="16870"/>
                </a:cubicBezTo>
                <a:cubicBezTo>
                  <a:pt x="49424" y="20335"/>
                  <a:pt x="46810" y="23132"/>
                  <a:pt x="44043" y="25685"/>
                </a:cubicBezTo>
                <a:cubicBezTo>
                  <a:pt x="39970" y="29454"/>
                  <a:pt x="35411" y="32828"/>
                  <a:pt x="30213" y="34804"/>
                </a:cubicBezTo>
                <a:cubicBezTo>
                  <a:pt x="24985" y="36780"/>
                  <a:pt x="19119" y="37266"/>
                  <a:pt x="13891" y="35290"/>
                </a:cubicBezTo>
                <a:cubicBezTo>
                  <a:pt x="8693" y="33314"/>
                  <a:pt x="0" y="30852"/>
                  <a:pt x="3648" y="23223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3" name="Google Shape;743;p31"/>
          <p:cNvSpPr/>
          <p:nvPr/>
        </p:nvSpPr>
        <p:spPr>
          <a:xfrm flipH="1">
            <a:off x="6414500" y="4332991"/>
            <a:ext cx="787933" cy="1546018"/>
          </a:xfrm>
          <a:custGeom>
            <a:avLst/>
            <a:gdLst/>
            <a:ahLst/>
            <a:cxnLst/>
            <a:rect l="l" t="t" r="r" b="b"/>
            <a:pathLst>
              <a:path w="28907" h="56719" fill="none" extrusionOk="0">
                <a:moveTo>
                  <a:pt x="213" y="15289"/>
                </a:moveTo>
                <a:cubicBezTo>
                  <a:pt x="578" y="10882"/>
                  <a:pt x="1824" y="6262"/>
                  <a:pt x="5137" y="3283"/>
                </a:cubicBezTo>
                <a:cubicBezTo>
                  <a:pt x="8420" y="365"/>
                  <a:pt x="14256" y="0"/>
                  <a:pt x="16991" y="3496"/>
                </a:cubicBezTo>
                <a:cubicBezTo>
                  <a:pt x="18572" y="5532"/>
                  <a:pt x="18815" y="8420"/>
                  <a:pt x="18298" y="11003"/>
                </a:cubicBezTo>
                <a:cubicBezTo>
                  <a:pt x="17842" y="13587"/>
                  <a:pt x="16779" y="16019"/>
                  <a:pt x="16140" y="18572"/>
                </a:cubicBezTo>
                <a:cubicBezTo>
                  <a:pt x="13861" y="27387"/>
                  <a:pt x="16718" y="37326"/>
                  <a:pt x="23314" y="43557"/>
                </a:cubicBezTo>
                <a:cubicBezTo>
                  <a:pt x="25563" y="45685"/>
                  <a:pt x="28390" y="47752"/>
                  <a:pt x="28694" y="50822"/>
                </a:cubicBezTo>
                <a:cubicBezTo>
                  <a:pt x="28906" y="53314"/>
                  <a:pt x="27052" y="55837"/>
                  <a:pt x="24590" y="56354"/>
                </a:cubicBezTo>
                <a:cubicBezTo>
                  <a:pt x="22918" y="56718"/>
                  <a:pt x="21125" y="56110"/>
                  <a:pt x="19909" y="54925"/>
                </a:cubicBezTo>
                <a:cubicBezTo>
                  <a:pt x="19149" y="54165"/>
                  <a:pt x="18602" y="53983"/>
                  <a:pt x="17660" y="52949"/>
                </a:cubicBezTo>
                <a:cubicBezTo>
                  <a:pt x="16718" y="51916"/>
                  <a:pt x="15684" y="50943"/>
                  <a:pt x="14651" y="50031"/>
                </a:cubicBezTo>
                <a:cubicBezTo>
                  <a:pt x="12949" y="48451"/>
                  <a:pt x="11642" y="46749"/>
                  <a:pt x="9970" y="44803"/>
                </a:cubicBezTo>
                <a:cubicBezTo>
                  <a:pt x="7781" y="42220"/>
                  <a:pt x="5927" y="39393"/>
                  <a:pt x="4407" y="36353"/>
                </a:cubicBezTo>
                <a:cubicBezTo>
                  <a:pt x="2888" y="33314"/>
                  <a:pt x="1733" y="30031"/>
                  <a:pt x="1003" y="26718"/>
                </a:cubicBezTo>
                <a:cubicBezTo>
                  <a:pt x="304" y="23435"/>
                  <a:pt x="0" y="20000"/>
                  <a:pt x="152" y="16626"/>
                </a:cubicBezTo>
                <a:cubicBezTo>
                  <a:pt x="182" y="16110"/>
                  <a:pt x="182" y="15684"/>
                  <a:pt x="213" y="1528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4" name="Google Shape;744;p31"/>
          <p:cNvSpPr/>
          <p:nvPr/>
        </p:nvSpPr>
        <p:spPr>
          <a:xfrm flipH="1">
            <a:off x="7532103" y="344687"/>
            <a:ext cx="1431700" cy="1067976"/>
          </a:xfrm>
          <a:custGeom>
            <a:avLst/>
            <a:gdLst/>
            <a:ahLst/>
            <a:cxnLst/>
            <a:rect l="l" t="t" r="r" b="b"/>
            <a:pathLst>
              <a:path w="52525" h="39181" fill="none" extrusionOk="0">
                <a:moveTo>
                  <a:pt x="17691" y="28238"/>
                </a:moveTo>
                <a:cubicBezTo>
                  <a:pt x="27235" y="34895"/>
                  <a:pt x="38786" y="38786"/>
                  <a:pt x="50397" y="39120"/>
                </a:cubicBezTo>
                <a:cubicBezTo>
                  <a:pt x="51005" y="39181"/>
                  <a:pt x="51765" y="39090"/>
                  <a:pt x="52129" y="38603"/>
                </a:cubicBezTo>
                <a:cubicBezTo>
                  <a:pt x="52525" y="37934"/>
                  <a:pt x="52069" y="37114"/>
                  <a:pt x="51582" y="36506"/>
                </a:cubicBezTo>
                <a:cubicBezTo>
                  <a:pt x="46962" y="30883"/>
                  <a:pt x="39819" y="28117"/>
                  <a:pt x="33375" y="24530"/>
                </a:cubicBezTo>
                <a:cubicBezTo>
                  <a:pt x="28634" y="21886"/>
                  <a:pt x="24135" y="18694"/>
                  <a:pt x="20092" y="15047"/>
                </a:cubicBezTo>
                <a:cubicBezTo>
                  <a:pt x="18056" y="13223"/>
                  <a:pt x="16171" y="11247"/>
                  <a:pt x="14348" y="9241"/>
                </a:cubicBezTo>
                <a:cubicBezTo>
                  <a:pt x="12524" y="7174"/>
                  <a:pt x="10974" y="4894"/>
                  <a:pt x="9028" y="2919"/>
                </a:cubicBezTo>
                <a:cubicBezTo>
                  <a:pt x="7721" y="1581"/>
                  <a:pt x="5867" y="1"/>
                  <a:pt x="3861" y="578"/>
                </a:cubicBezTo>
                <a:cubicBezTo>
                  <a:pt x="2311" y="973"/>
                  <a:pt x="1277" y="2463"/>
                  <a:pt x="761" y="3861"/>
                </a:cubicBezTo>
                <a:cubicBezTo>
                  <a:pt x="92" y="5594"/>
                  <a:pt x="1" y="7569"/>
                  <a:pt x="518" y="9332"/>
                </a:cubicBezTo>
                <a:cubicBezTo>
                  <a:pt x="1186" y="11612"/>
                  <a:pt x="3040" y="13679"/>
                  <a:pt x="4439" y="15533"/>
                </a:cubicBezTo>
                <a:cubicBezTo>
                  <a:pt x="7752" y="19880"/>
                  <a:pt x="11642" y="23740"/>
                  <a:pt x="15989" y="27053"/>
                </a:cubicBezTo>
                <a:cubicBezTo>
                  <a:pt x="16597" y="27478"/>
                  <a:pt x="17114" y="27843"/>
                  <a:pt x="17691" y="2823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5" name="Google Shape;745;p31"/>
          <p:cNvSpPr/>
          <p:nvPr/>
        </p:nvSpPr>
        <p:spPr>
          <a:xfrm flipH="1">
            <a:off x="3128774" y="495470"/>
            <a:ext cx="265134" cy="268459"/>
          </a:xfrm>
          <a:custGeom>
            <a:avLst/>
            <a:gdLst/>
            <a:ahLst/>
            <a:cxnLst/>
            <a:rect l="l" t="t" r="r" b="b"/>
            <a:pathLst>
              <a:path w="9727" h="9849" fill="none" extrusionOk="0">
                <a:moveTo>
                  <a:pt x="8724" y="6901"/>
                </a:moveTo>
                <a:cubicBezTo>
                  <a:pt x="7569" y="9089"/>
                  <a:pt x="4316" y="9849"/>
                  <a:pt x="2280" y="8420"/>
                </a:cubicBezTo>
                <a:cubicBezTo>
                  <a:pt x="274" y="6931"/>
                  <a:pt x="0" y="3618"/>
                  <a:pt x="1763" y="1794"/>
                </a:cubicBezTo>
                <a:cubicBezTo>
                  <a:pt x="3496" y="1"/>
                  <a:pt x="6961" y="62"/>
                  <a:pt x="8359" y="2128"/>
                </a:cubicBezTo>
                <a:cubicBezTo>
                  <a:pt x="9727" y="4226"/>
                  <a:pt x="9088" y="6019"/>
                  <a:pt x="8724" y="6901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6" name="Google Shape;746;p31"/>
          <p:cNvSpPr/>
          <p:nvPr/>
        </p:nvSpPr>
        <p:spPr>
          <a:xfrm flipH="1">
            <a:off x="858740" y="4972564"/>
            <a:ext cx="319812" cy="315696"/>
          </a:xfrm>
          <a:custGeom>
            <a:avLst/>
            <a:gdLst/>
            <a:ahLst/>
            <a:cxnLst/>
            <a:rect l="l" t="t" r="r" b="b"/>
            <a:pathLst>
              <a:path w="11733" h="11582" fill="none" extrusionOk="0">
                <a:moveTo>
                  <a:pt x="4560" y="11429"/>
                </a:moveTo>
                <a:cubicBezTo>
                  <a:pt x="2128" y="11125"/>
                  <a:pt x="183" y="8815"/>
                  <a:pt x="122" y="6384"/>
                </a:cubicBezTo>
                <a:cubicBezTo>
                  <a:pt x="0" y="4043"/>
                  <a:pt x="1611" y="1672"/>
                  <a:pt x="3800" y="852"/>
                </a:cubicBezTo>
                <a:cubicBezTo>
                  <a:pt x="6049" y="0"/>
                  <a:pt x="8754" y="760"/>
                  <a:pt x="10213" y="2615"/>
                </a:cubicBezTo>
                <a:cubicBezTo>
                  <a:pt x="11368" y="4074"/>
                  <a:pt x="11733" y="6201"/>
                  <a:pt x="11247" y="7934"/>
                </a:cubicBezTo>
                <a:cubicBezTo>
                  <a:pt x="10882" y="9302"/>
                  <a:pt x="9393" y="10061"/>
                  <a:pt x="8207" y="10669"/>
                </a:cubicBezTo>
                <a:cubicBezTo>
                  <a:pt x="7082" y="11216"/>
                  <a:pt x="5806" y="11581"/>
                  <a:pt x="4560" y="1142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7" name="Google Shape;747;p31"/>
          <p:cNvSpPr/>
          <p:nvPr/>
        </p:nvSpPr>
        <p:spPr>
          <a:xfrm flipH="1">
            <a:off x="279571" y="2583234"/>
            <a:ext cx="1710899" cy="1760616"/>
          </a:xfrm>
          <a:custGeom>
            <a:avLst/>
            <a:gdLst/>
            <a:ahLst/>
            <a:cxnLst/>
            <a:rect l="l" t="t" r="r" b="b"/>
            <a:pathLst>
              <a:path w="62768" h="64592" fill="none" extrusionOk="0">
                <a:moveTo>
                  <a:pt x="13192" y="305"/>
                </a:moveTo>
                <a:cubicBezTo>
                  <a:pt x="6080" y="12311"/>
                  <a:pt x="0" y="26992"/>
                  <a:pt x="4286" y="41095"/>
                </a:cubicBezTo>
                <a:cubicBezTo>
                  <a:pt x="8298" y="54105"/>
                  <a:pt x="20487" y="62160"/>
                  <a:pt x="33557" y="63983"/>
                </a:cubicBezTo>
                <a:cubicBezTo>
                  <a:pt x="37873" y="64591"/>
                  <a:pt x="42281" y="64530"/>
                  <a:pt x="46627" y="64105"/>
                </a:cubicBezTo>
                <a:cubicBezTo>
                  <a:pt x="51217" y="63649"/>
                  <a:pt x="55868" y="63041"/>
                  <a:pt x="60184" y="61339"/>
                </a:cubicBezTo>
                <a:cubicBezTo>
                  <a:pt x="62768" y="60305"/>
                  <a:pt x="62707" y="56050"/>
                  <a:pt x="59454" y="56141"/>
                </a:cubicBezTo>
                <a:cubicBezTo>
                  <a:pt x="52403" y="56293"/>
                  <a:pt x="45472" y="58026"/>
                  <a:pt x="38329" y="57752"/>
                </a:cubicBezTo>
                <a:cubicBezTo>
                  <a:pt x="32372" y="57539"/>
                  <a:pt x="26323" y="56476"/>
                  <a:pt x="20973" y="53862"/>
                </a:cubicBezTo>
                <a:cubicBezTo>
                  <a:pt x="15624" y="51217"/>
                  <a:pt x="11216" y="47023"/>
                  <a:pt x="8967" y="41430"/>
                </a:cubicBezTo>
                <a:cubicBezTo>
                  <a:pt x="6596" y="35624"/>
                  <a:pt x="6171" y="28998"/>
                  <a:pt x="7113" y="22858"/>
                </a:cubicBezTo>
                <a:cubicBezTo>
                  <a:pt x="8298" y="15168"/>
                  <a:pt x="11125" y="7843"/>
                  <a:pt x="13800" y="578"/>
                </a:cubicBezTo>
                <a:cubicBezTo>
                  <a:pt x="13861" y="244"/>
                  <a:pt x="13344" y="1"/>
                  <a:pt x="13192" y="305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8" name="Google Shape;748;p31"/>
          <p:cNvSpPr/>
          <p:nvPr/>
        </p:nvSpPr>
        <p:spPr>
          <a:xfrm flipH="1">
            <a:off x="4222299" y="-38049"/>
            <a:ext cx="1940407" cy="855041"/>
          </a:xfrm>
          <a:custGeom>
            <a:avLst/>
            <a:gdLst/>
            <a:ahLst/>
            <a:cxnLst/>
            <a:rect l="l" t="t" r="r" b="b"/>
            <a:pathLst>
              <a:path w="71188" h="31369" fill="none" extrusionOk="0">
                <a:moveTo>
                  <a:pt x="213" y="6596"/>
                </a:moveTo>
                <a:cubicBezTo>
                  <a:pt x="609" y="9362"/>
                  <a:pt x="2402" y="11763"/>
                  <a:pt x="4286" y="13800"/>
                </a:cubicBezTo>
                <a:cubicBezTo>
                  <a:pt x="14408" y="24529"/>
                  <a:pt x="29485" y="29149"/>
                  <a:pt x="44135" y="30578"/>
                </a:cubicBezTo>
                <a:cubicBezTo>
                  <a:pt x="52585" y="31368"/>
                  <a:pt x="61856" y="30973"/>
                  <a:pt x="68300" y="25532"/>
                </a:cubicBezTo>
                <a:cubicBezTo>
                  <a:pt x="69789" y="24286"/>
                  <a:pt x="71187" y="22554"/>
                  <a:pt x="70975" y="20608"/>
                </a:cubicBezTo>
                <a:cubicBezTo>
                  <a:pt x="70792" y="18754"/>
                  <a:pt x="69151" y="17295"/>
                  <a:pt x="67358" y="16778"/>
                </a:cubicBezTo>
                <a:cubicBezTo>
                  <a:pt x="65564" y="16231"/>
                  <a:pt x="63680" y="16414"/>
                  <a:pt x="61826" y="16657"/>
                </a:cubicBezTo>
                <a:cubicBezTo>
                  <a:pt x="55777" y="17386"/>
                  <a:pt x="49728" y="18359"/>
                  <a:pt x="43649" y="18298"/>
                </a:cubicBezTo>
                <a:cubicBezTo>
                  <a:pt x="37570" y="18207"/>
                  <a:pt x="31339" y="16961"/>
                  <a:pt x="26293" y="13587"/>
                </a:cubicBezTo>
                <a:cubicBezTo>
                  <a:pt x="22676" y="11155"/>
                  <a:pt x="19819" y="7751"/>
                  <a:pt x="16475" y="4955"/>
                </a:cubicBezTo>
                <a:cubicBezTo>
                  <a:pt x="14013" y="2888"/>
                  <a:pt x="11126" y="1064"/>
                  <a:pt x="7934" y="517"/>
                </a:cubicBezTo>
                <a:cubicBezTo>
                  <a:pt x="6809" y="274"/>
                  <a:pt x="5350" y="0"/>
                  <a:pt x="4165" y="61"/>
                </a:cubicBezTo>
                <a:cubicBezTo>
                  <a:pt x="3010" y="91"/>
                  <a:pt x="1946" y="1125"/>
                  <a:pt x="1277" y="2037"/>
                </a:cubicBezTo>
                <a:cubicBezTo>
                  <a:pt x="426" y="3344"/>
                  <a:pt x="1" y="5015"/>
                  <a:pt x="213" y="6596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9" name="Google Shape;749;p31"/>
          <p:cNvSpPr/>
          <p:nvPr/>
        </p:nvSpPr>
        <p:spPr>
          <a:xfrm flipH="1">
            <a:off x="7450905" y="2216226"/>
            <a:ext cx="1440804" cy="626377"/>
          </a:xfrm>
          <a:custGeom>
            <a:avLst/>
            <a:gdLst/>
            <a:ahLst/>
            <a:cxnLst/>
            <a:rect l="l" t="t" r="r" b="b"/>
            <a:pathLst>
              <a:path w="52859" h="22980" fill="none" extrusionOk="0">
                <a:moveTo>
                  <a:pt x="25989" y="20548"/>
                </a:moveTo>
                <a:cubicBezTo>
                  <a:pt x="31551" y="20669"/>
                  <a:pt x="37174" y="20457"/>
                  <a:pt x="42615" y="21520"/>
                </a:cubicBezTo>
                <a:cubicBezTo>
                  <a:pt x="45655" y="22128"/>
                  <a:pt x="49363" y="22979"/>
                  <a:pt x="51460" y="20700"/>
                </a:cubicBezTo>
                <a:cubicBezTo>
                  <a:pt x="52615" y="19454"/>
                  <a:pt x="52858" y="17478"/>
                  <a:pt x="52311" y="15837"/>
                </a:cubicBezTo>
                <a:cubicBezTo>
                  <a:pt x="51795" y="14195"/>
                  <a:pt x="50609" y="12827"/>
                  <a:pt x="49272" y="11733"/>
                </a:cubicBezTo>
                <a:cubicBezTo>
                  <a:pt x="41460" y="5228"/>
                  <a:pt x="29606" y="7690"/>
                  <a:pt x="20092" y="4043"/>
                </a:cubicBezTo>
                <a:cubicBezTo>
                  <a:pt x="16262" y="2584"/>
                  <a:pt x="12645" y="0"/>
                  <a:pt x="8359" y="61"/>
                </a:cubicBezTo>
                <a:cubicBezTo>
                  <a:pt x="5380" y="92"/>
                  <a:pt x="2219" y="1703"/>
                  <a:pt x="1064" y="4590"/>
                </a:cubicBezTo>
                <a:cubicBezTo>
                  <a:pt x="0" y="7235"/>
                  <a:pt x="943" y="10183"/>
                  <a:pt x="2675" y="12341"/>
                </a:cubicBezTo>
                <a:cubicBezTo>
                  <a:pt x="5046" y="15411"/>
                  <a:pt x="8602" y="17478"/>
                  <a:pt x="12250" y="18694"/>
                </a:cubicBezTo>
                <a:cubicBezTo>
                  <a:pt x="16201" y="19970"/>
                  <a:pt x="20335" y="20396"/>
                  <a:pt x="24469" y="20548"/>
                </a:cubicBezTo>
                <a:cubicBezTo>
                  <a:pt x="24955" y="20517"/>
                  <a:pt x="25472" y="20548"/>
                  <a:pt x="25989" y="2054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0" name="Google Shape;750;p31"/>
          <p:cNvSpPr/>
          <p:nvPr/>
        </p:nvSpPr>
        <p:spPr>
          <a:xfrm flipH="1">
            <a:off x="7478255" y="4669336"/>
            <a:ext cx="1109408" cy="1572540"/>
          </a:xfrm>
          <a:custGeom>
            <a:avLst/>
            <a:gdLst/>
            <a:ahLst/>
            <a:cxnLst/>
            <a:rect l="l" t="t" r="r" b="b"/>
            <a:pathLst>
              <a:path w="40701" h="57692" fill="none" extrusionOk="0">
                <a:moveTo>
                  <a:pt x="19636" y="56536"/>
                </a:moveTo>
                <a:cubicBezTo>
                  <a:pt x="11368" y="52646"/>
                  <a:pt x="4985" y="45108"/>
                  <a:pt x="2493" y="36354"/>
                </a:cubicBezTo>
                <a:cubicBezTo>
                  <a:pt x="0" y="27630"/>
                  <a:pt x="1490" y="17813"/>
                  <a:pt x="6444" y="10214"/>
                </a:cubicBezTo>
                <a:cubicBezTo>
                  <a:pt x="8876" y="6505"/>
                  <a:pt x="12220" y="3192"/>
                  <a:pt x="16353" y="1581"/>
                </a:cubicBezTo>
                <a:cubicBezTo>
                  <a:pt x="20487" y="1"/>
                  <a:pt x="25502" y="274"/>
                  <a:pt x="29028" y="3010"/>
                </a:cubicBezTo>
                <a:cubicBezTo>
                  <a:pt x="33101" y="6110"/>
                  <a:pt x="34408" y="11673"/>
                  <a:pt x="34682" y="16749"/>
                </a:cubicBezTo>
                <a:cubicBezTo>
                  <a:pt x="34925" y="21855"/>
                  <a:pt x="34439" y="27114"/>
                  <a:pt x="35989" y="31977"/>
                </a:cubicBezTo>
                <a:cubicBezTo>
                  <a:pt x="37448" y="36536"/>
                  <a:pt x="40700" y="40731"/>
                  <a:pt x="40457" y="45503"/>
                </a:cubicBezTo>
                <a:cubicBezTo>
                  <a:pt x="40184" y="50609"/>
                  <a:pt x="35776" y="54774"/>
                  <a:pt x="30822" y="56111"/>
                </a:cubicBezTo>
                <a:cubicBezTo>
                  <a:pt x="25898" y="57448"/>
                  <a:pt x="24895" y="57692"/>
                  <a:pt x="19636" y="56536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1" name="Google Shape;751;p31"/>
          <p:cNvSpPr/>
          <p:nvPr/>
        </p:nvSpPr>
        <p:spPr>
          <a:xfrm flipH="1">
            <a:off x="4966288" y="4106817"/>
            <a:ext cx="1321525" cy="1764732"/>
          </a:xfrm>
          <a:custGeom>
            <a:avLst/>
            <a:gdLst/>
            <a:ahLst/>
            <a:cxnLst/>
            <a:rect l="l" t="t" r="r" b="b"/>
            <a:pathLst>
              <a:path w="48483" h="64743" fill="none" extrusionOk="0">
                <a:moveTo>
                  <a:pt x="17266" y="58329"/>
                </a:moveTo>
                <a:cubicBezTo>
                  <a:pt x="8056" y="53132"/>
                  <a:pt x="1673" y="43162"/>
                  <a:pt x="822" y="32554"/>
                </a:cubicBezTo>
                <a:cubicBezTo>
                  <a:pt x="1" y="22007"/>
                  <a:pt x="4712" y="11125"/>
                  <a:pt x="13010" y="4559"/>
                </a:cubicBezTo>
                <a:cubicBezTo>
                  <a:pt x="16263" y="2006"/>
                  <a:pt x="20396" y="0"/>
                  <a:pt x="24378" y="1064"/>
                </a:cubicBezTo>
                <a:cubicBezTo>
                  <a:pt x="28938" y="2280"/>
                  <a:pt x="31704" y="7143"/>
                  <a:pt x="32220" y="11854"/>
                </a:cubicBezTo>
                <a:cubicBezTo>
                  <a:pt x="32737" y="16566"/>
                  <a:pt x="31552" y="21247"/>
                  <a:pt x="31035" y="25958"/>
                </a:cubicBezTo>
                <a:cubicBezTo>
                  <a:pt x="30488" y="30669"/>
                  <a:pt x="30731" y="35806"/>
                  <a:pt x="33588" y="39545"/>
                </a:cubicBezTo>
                <a:cubicBezTo>
                  <a:pt x="35655" y="42341"/>
                  <a:pt x="38907" y="44013"/>
                  <a:pt x="41795" y="45928"/>
                </a:cubicBezTo>
                <a:cubicBezTo>
                  <a:pt x="44683" y="47904"/>
                  <a:pt x="47479" y="50578"/>
                  <a:pt x="47905" y="54043"/>
                </a:cubicBezTo>
                <a:cubicBezTo>
                  <a:pt x="48482" y="58846"/>
                  <a:pt x="43923" y="63071"/>
                  <a:pt x="39120" y="63922"/>
                </a:cubicBezTo>
                <a:cubicBezTo>
                  <a:pt x="34348" y="64743"/>
                  <a:pt x="27904" y="64743"/>
                  <a:pt x="17266" y="58329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31"/>
          <p:cNvSpPr/>
          <p:nvPr/>
        </p:nvSpPr>
        <p:spPr>
          <a:xfrm flipH="1">
            <a:off x="3048797" y="4351618"/>
            <a:ext cx="1783785" cy="1508757"/>
          </a:xfrm>
          <a:custGeom>
            <a:avLst/>
            <a:gdLst/>
            <a:ahLst/>
            <a:cxnLst/>
            <a:rect l="l" t="t" r="r" b="b"/>
            <a:pathLst>
              <a:path w="65442" h="55352" fill="none" extrusionOk="0">
                <a:moveTo>
                  <a:pt x="18541" y="45351"/>
                </a:moveTo>
                <a:cubicBezTo>
                  <a:pt x="10335" y="40822"/>
                  <a:pt x="3435" y="33375"/>
                  <a:pt x="1155" y="24257"/>
                </a:cubicBezTo>
                <a:cubicBezTo>
                  <a:pt x="0" y="19728"/>
                  <a:pt x="91" y="14864"/>
                  <a:pt x="1854" y="10579"/>
                </a:cubicBezTo>
                <a:cubicBezTo>
                  <a:pt x="3648" y="6293"/>
                  <a:pt x="7234" y="2645"/>
                  <a:pt x="11672" y="1338"/>
                </a:cubicBezTo>
                <a:cubicBezTo>
                  <a:pt x="16110" y="1"/>
                  <a:pt x="21368" y="1308"/>
                  <a:pt x="24408" y="4834"/>
                </a:cubicBezTo>
                <a:cubicBezTo>
                  <a:pt x="29575" y="10913"/>
                  <a:pt x="26900" y="20731"/>
                  <a:pt x="31125" y="27509"/>
                </a:cubicBezTo>
                <a:cubicBezTo>
                  <a:pt x="33618" y="31582"/>
                  <a:pt x="38268" y="33862"/>
                  <a:pt x="42858" y="35169"/>
                </a:cubicBezTo>
                <a:cubicBezTo>
                  <a:pt x="47448" y="36445"/>
                  <a:pt x="52281" y="36932"/>
                  <a:pt x="56810" y="38512"/>
                </a:cubicBezTo>
                <a:cubicBezTo>
                  <a:pt x="60153" y="39637"/>
                  <a:pt x="63588" y="41764"/>
                  <a:pt x="64439" y="45199"/>
                </a:cubicBezTo>
                <a:cubicBezTo>
                  <a:pt x="65442" y="49394"/>
                  <a:pt x="61673" y="53588"/>
                  <a:pt x="57448" y="54652"/>
                </a:cubicBezTo>
                <a:cubicBezTo>
                  <a:pt x="54591" y="55351"/>
                  <a:pt x="51551" y="55078"/>
                  <a:pt x="48724" y="54470"/>
                </a:cubicBezTo>
                <a:cubicBezTo>
                  <a:pt x="46809" y="54044"/>
                  <a:pt x="45290" y="52980"/>
                  <a:pt x="43466" y="52403"/>
                </a:cubicBezTo>
                <a:cubicBezTo>
                  <a:pt x="40913" y="51613"/>
                  <a:pt x="38086" y="51613"/>
                  <a:pt x="35502" y="51126"/>
                </a:cubicBezTo>
                <a:cubicBezTo>
                  <a:pt x="32706" y="50579"/>
                  <a:pt x="29970" y="49941"/>
                  <a:pt x="27295" y="49059"/>
                </a:cubicBezTo>
                <a:cubicBezTo>
                  <a:pt x="24256" y="48087"/>
                  <a:pt x="21307" y="46871"/>
                  <a:pt x="18541" y="45351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3" name="Google Shape;753;p31"/>
          <p:cNvSpPr/>
          <p:nvPr/>
        </p:nvSpPr>
        <p:spPr>
          <a:xfrm flipH="1">
            <a:off x="3393894" y="4711687"/>
            <a:ext cx="271785" cy="270122"/>
          </a:xfrm>
          <a:custGeom>
            <a:avLst/>
            <a:gdLst/>
            <a:ahLst/>
            <a:cxnLst/>
            <a:rect l="l" t="t" r="r" b="b"/>
            <a:pathLst>
              <a:path w="9971" h="9910" fill="none" extrusionOk="0">
                <a:moveTo>
                  <a:pt x="730" y="3648"/>
                </a:moveTo>
                <a:cubicBezTo>
                  <a:pt x="1369" y="2432"/>
                  <a:pt x="2554" y="1521"/>
                  <a:pt x="3831" y="943"/>
                </a:cubicBezTo>
                <a:cubicBezTo>
                  <a:pt x="5198" y="305"/>
                  <a:pt x="6840" y="1"/>
                  <a:pt x="8147" y="700"/>
                </a:cubicBezTo>
                <a:cubicBezTo>
                  <a:pt x="9302" y="1399"/>
                  <a:pt x="9879" y="2797"/>
                  <a:pt x="9910" y="4135"/>
                </a:cubicBezTo>
                <a:cubicBezTo>
                  <a:pt x="9970" y="6353"/>
                  <a:pt x="8511" y="8572"/>
                  <a:pt x="6384" y="9302"/>
                </a:cubicBezTo>
                <a:cubicBezTo>
                  <a:pt x="4469" y="9910"/>
                  <a:pt x="2706" y="9150"/>
                  <a:pt x="1247" y="7934"/>
                </a:cubicBezTo>
                <a:cubicBezTo>
                  <a:pt x="1" y="6901"/>
                  <a:pt x="1" y="5046"/>
                  <a:pt x="730" y="364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4" name="Google Shape;754;p31"/>
          <p:cNvSpPr/>
          <p:nvPr/>
        </p:nvSpPr>
        <p:spPr>
          <a:xfrm flipH="1">
            <a:off x="2915076" y="4604727"/>
            <a:ext cx="201378" cy="202169"/>
          </a:xfrm>
          <a:custGeom>
            <a:avLst/>
            <a:gdLst/>
            <a:ahLst/>
            <a:cxnLst/>
            <a:rect l="l" t="t" r="r" b="b"/>
            <a:pathLst>
              <a:path w="7388" h="7417" fill="none" extrusionOk="0">
                <a:moveTo>
                  <a:pt x="4621" y="6930"/>
                </a:moveTo>
                <a:cubicBezTo>
                  <a:pt x="6262" y="6353"/>
                  <a:pt x="7387" y="4256"/>
                  <a:pt x="6840" y="2614"/>
                </a:cubicBezTo>
                <a:cubicBezTo>
                  <a:pt x="6262" y="1003"/>
                  <a:pt x="4287" y="0"/>
                  <a:pt x="2645" y="547"/>
                </a:cubicBezTo>
                <a:cubicBezTo>
                  <a:pt x="1004" y="1064"/>
                  <a:pt x="1" y="3040"/>
                  <a:pt x="487" y="4712"/>
                </a:cubicBezTo>
                <a:cubicBezTo>
                  <a:pt x="1004" y="6383"/>
                  <a:pt x="2949" y="7417"/>
                  <a:pt x="4621" y="6930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5" name="Google Shape;755;p31"/>
          <p:cNvSpPr/>
          <p:nvPr/>
        </p:nvSpPr>
        <p:spPr>
          <a:xfrm flipH="1">
            <a:off x="6808817" y="-5750"/>
            <a:ext cx="1626401" cy="1049741"/>
          </a:xfrm>
          <a:custGeom>
            <a:avLst/>
            <a:gdLst/>
            <a:ahLst/>
            <a:cxnLst/>
            <a:rect l="l" t="t" r="r" b="b"/>
            <a:pathLst>
              <a:path w="59668" h="38512" fill="none" extrusionOk="0">
                <a:moveTo>
                  <a:pt x="36870" y="35928"/>
                </a:moveTo>
                <a:cubicBezTo>
                  <a:pt x="40518" y="37265"/>
                  <a:pt x="44348" y="38512"/>
                  <a:pt x="48238" y="38238"/>
                </a:cubicBezTo>
                <a:cubicBezTo>
                  <a:pt x="52099" y="37995"/>
                  <a:pt x="56080" y="36050"/>
                  <a:pt x="57874" y="32615"/>
                </a:cubicBezTo>
                <a:cubicBezTo>
                  <a:pt x="59667" y="29119"/>
                  <a:pt x="58907" y="24742"/>
                  <a:pt x="56810" y="21429"/>
                </a:cubicBezTo>
                <a:cubicBezTo>
                  <a:pt x="54713" y="18147"/>
                  <a:pt x="51491" y="15685"/>
                  <a:pt x="48238" y="13527"/>
                </a:cubicBezTo>
                <a:cubicBezTo>
                  <a:pt x="45107" y="11490"/>
                  <a:pt x="41886" y="9605"/>
                  <a:pt x="38542" y="7995"/>
                </a:cubicBezTo>
                <a:cubicBezTo>
                  <a:pt x="35198" y="6353"/>
                  <a:pt x="31703" y="4894"/>
                  <a:pt x="28177" y="3739"/>
                </a:cubicBezTo>
                <a:cubicBezTo>
                  <a:pt x="24621" y="2584"/>
                  <a:pt x="21034" y="1672"/>
                  <a:pt x="17387" y="1064"/>
                </a:cubicBezTo>
                <a:cubicBezTo>
                  <a:pt x="13678" y="456"/>
                  <a:pt x="9818" y="0"/>
                  <a:pt x="6079" y="183"/>
                </a:cubicBezTo>
                <a:cubicBezTo>
                  <a:pt x="3769" y="304"/>
                  <a:pt x="1611" y="1338"/>
                  <a:pt x="821" y="3648"/>
                </a:cubicBezTo>
                <a:cubicBezTo>
                  <a:pt x="0" y="5897"/>
                  <a:pt x="578" y="8450"/>
                  <a:pt x="1611" y="10487"/>
                </a:cubicBezTo>
                <a:cubicBezTo>
                  <a:pt x="2979" y="13314"/>
                  <a:pt x="5471" y="15563"/>
                  <a:pt x="7721" y="17721"/>
                </a:cubicBezTo>
                <a:cubicBezTo>
                  <a:pt x="10304" y="20183"/>
                  <a:pt x="13040" y="22463"/>
                  <a:pt x="15928" y="24591"/>
                </a:cubicBezTo>
                <a:cubicBezTo>
                  <a:pt x="18815" y="26688"/>
                  <a:pt x="21794" y="28633"/>
                  <a:pt x="24894" y="30366"/>
                </a:cubicBezTo>
                <a:cubicBezTo>
                  <a:pt x="28025" y="32129"/>
                  <a:pt x="31247" y="33679"/>
                  <a:pt x="34560" y="35047"/>
                </a:cubicBezTo>
                <a:cubicBezTo>
                  <a:pt x="35320" y="35320"/>
                  <a:pt x="36080" y="35624"/>
                  <a:pt x="36870" y="3592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6" name="Google Shape;756;p31"/>
          <p:cNvSpPr/>
          <p:nvPr/>
        </p:nvSpPr>
        <p:spPr>
          <a:xfrm flipH="1">
            <a:off x="1092276" y="4337521"/>
            <a:ext cx="1267665" cy="1585787"/>
          </a:xfrm>
          <a:custGeom>
            <a:avLst/>
            <a:gdLst/>
            <a:ahLst/>
            <a:cxnLst/>
            <a:rect l="l" t="t" r="r" b="b"/>
            <a:pathLst>
              <a:path w="46507" h="58178" fill="none" extrusionOk="0">
                <a:moveTo>
                  <a:pt x="1369" y="14195"/>
                </a:moveTo>
                <a:cubicBezTo>
                  <a:pt x="1" y="21278"/>
                  <a:pt x="2919" y="29089"/>
                  <a:pt x="8664" y="33527"/>
                </a:cubicBezTo>
                <a:cubicBezTo>
                  <a:pt x="11369" y="35624"/>
                  <a:pt x="14591" y="37023"/>
                  <a:pt x="17296" y="39150"/>
                </a:cubicBezTo>
                <a:cubicBezTo>
                  <a:pt x="21247" y="42251"/>
                  <a:pt x="23770" y="46780"/>
                  <a:pt x="26931" y="50701"/>
                </a:cubicBezTo>
                <a:cubicBezTo>
                  <a:pt x="30093" y="54622"/>
                  <a:pt x="34470" y="58178"/>
                  <a:pt x="39515" y="58056"/>
                </a:cubicBezTo>
                <a:cubicBezTo>
                  <a:pt x="42889" y="57996"/>
                  <a:pt x="46506" y="55503"/>
                  <a:pt x="46415" y="52129"/>
                </a:cubicBezTo>
                <a:cubicBezTo>
                  <a:pt x="46354" y="48451"/>
                  <a:pt x="42372" y="46324"/>
                  <a:pt x="39029" y="44804"/>
                </a:cubicBezTo>
                <a:cubicBezTo>
                  <a:pt x="34682" y="42828"/>
                  <a:pt x="30518" y="40548"/>
                  <a:pt x="26475" y="37965"/>
                </a:cubicBezTo>
                <a:cubicBezTo>
                  <a:pt x="22858" y="35655"/>
                  <a:pt x="19059" y="32494"/>
                  <a:pt x="19059" y="28208"/>
                </a:cubicBezTo>
                <a:cubicBezTo>
                  <a:pt x="19029" y="23557"/>
                  <a:pt x="23436" y="20244"/>
                  <a:pt x="25260" y="15958"/>
                </a:cubicBezTo>
                <a:cubicBezTo>
                  <a:pt x="26658" y="12645"/>
                  <a:pt x="26415" y="8663"/>
                  <a:pt x="24591" y="5563"/>
                </a:cubicBezTo>
                <a:cubicBezTo>
                  <a:pt x="23406" y="3587"/>
                  <a:pt x="21612" y="2007"/>
                  <a:pt x="19576" y="1034"/>
                </a:cubicBezTo>
                <a:cubicBezTo>
                  <a:pt x="17934" y="274"/>
                  <a:pt x="15685" y="1"/>
                  <a:pt x="13800" y="396"/>
                </a:cubicBezTo>
                <a:cubicBezTo>
                  <a:pt x="11734" y="761"/>
                  <a:pt x="10031" y="1217"/>
                  <a:pt x="8420" y="2554"/>
                </a:cubicBezTo>
                <a:cubicBezTo>
                  <a:pt x="6749" y="3922"/>
                  <a:pt x="5290" y="5563"/>
                  <a:pt x="4135" y="7417"/>
                </a:cubicBezTo>
                <a:cubicBezTo>
                  <a:pt x="2767" y="9484"/>
                  <a:pt x="1825" y="11764"/>
                  <a:pt x="1369" y="14195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7" name="Google Shape;757;p31"/>
          <p:cNvSpPr/>
          <p:nvPr/>
        </p:nvSpPr>
        <p:spPr>
          <a:xfrm flipH="1">
            <a:off x="359950" y="2526077"/>
            <a:ext cx="983478" cy="1316510"/>
          </a:xfrm>
          <a:custGeom>
            <a:avLst/>
            <a:gdLst/>
            <a:ahLst/>
            <a:cxnLst/>
            <a:rect l="l" t="t" r="r" b="b"/>
            <a:pathLst>
              <a:path w="36081" h="48299" fill="none" extrusionOk="0">
                <a:moveTo>
                  <a:pt x="244" y="30274"/>
                </a:moveTo>
                <a:cubicBezTo>
                  <a:pt x="0" y="35229"/>
                  <a:pt x="973" y="40639"/>
                  <a:pt x="4529" y="44104"/>
                </a:cubicBezTo>
                <a:cubicBezTo>
                  <a:pt x="8754" y="48147"/>
                  <a:pt x="15654" y="48299"/>
                  <a:pt x="20882" y="45624"/>
                </a:cubicBezTo>
                <a:cubicBezTo>
                  <a:pt x="26050" y="42919"/>
                  <a:pt x="29697" y="37934"/>
                  <a:pt x="32159" y="32645"/>
                </a:cubicBezTo>
                <a:cubicBezTo>
                  <a:pt x="34560" y="27600"/>
                  <a:pt x="36080" y="21976"/>
                  <a:pt x="35533" y="16384"/>
                </a:cubicBezTo>
                <a:cubicBezTo>
                  <a:pt x="35108" y="12098"/>
                  <a:pt x="33405" y="7842"/>
                  <a:pt x="30366" y="4712"/>
                </a:cubicBezTo>
                <a:cubicBezTo>
                  <a:pt x="27235" y="1490"/>
                  <a:pt x="22919" y="0"/>
                  <a:pt x="18481" y="122"/>
                </a:cubicBezTo>
                <a:cubicBezTo>
                  <a:pt x="15502" y="213"/>
                  <a:pt x="13223" y="1611"/>
                  <a:pt x="11368" y="3861"/>
                </a:cubicBezTo>
                <a:cubicBezTo>
                  <a:pt x="8785" y="7022"/>
                  <a:pt x="6353" y="10608"/>
                  <a:pt x="4529" y="14225"/>
                </a:cubicBezTo>
                <a:cubicBezTo>
                  <a:pt x="2280" y="18633"/>
                  <a:pt x="852" y="23466"/>
                  <a:pt x="365" y="28390"/>
                </a:cubicBezTo>
                <a:cubicBezTo>
                  <a:pt x="304" y="29028"/>
                  <a:pt x="244" y="29666"/>
                  <a:pt x="244" y="30274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8" name="Google Shape;758;p31"/>
          <p:cNvSpPr/>
          <p:nvPr/>
        </p:nvSpPr>
        <p:spPr>
          <a:xfrm flipH="1">
            <a:off x="250586" y="-105154"/>
            <a:ext cx="1270963" cy="1995058"/>
          </a:xfrm>
          <a:custGeom>
            <a:avLst/>
            <a:gdLst/>
            <a:ahLst/>
            <a:cxnLst/>
            <a:rect l="l" t="t" r="r" b="b"/>
            <a:pathLst>
              <a:path w="46628" h="73193" fill="none" extrusionOk="0">
                <a:moveTo>
                  <a:pt x="2797" y="15927"/>
                </a:moveTo>
                <a:cubicBezTo>
                  <a:pt x="0" y="25046"/>
                  <a:pt x="3192" y="35654"/>
                  <a:pt x="10548" y="41733"/>
                </a:cubicBezTo>
                <a:cubicBezTo>
                  <a:pt x="13830" y="44469"/>
                  <a:pt x="17995" y="46414"/>
                  <a:pt x="20366" y="49970"/>
                </a:cubicBezTo>
                <a:cubicBezTo>
                  <a:pt x="23071" y="54043"/>
                  <a:pt x="22980" y="59241"/>
                  <a:pt x="23466" y="64104"/>
                </a:cubicBezTo>
                <a:cubicBezTo>
                  <a:pt x="23739" y="67296"/>
                  <a:pt x="24743" y="70974"/>
                  <a:pt x="27721" y="72250"/>
                </a:cubicBezTo>
                <a:cubicBezTo>
                  <a:pt x="30001" y="73193"/>
                  <a:pt x="32645" y="72341"/>
                  <a:pt x="34743" y="71065"/>
                </a:cubicBezTo>
                <a:cubicBezTo>
                  <a:pt x="43223" y="65958"/>
                  <a:pt x="46627" y="55229"/>
                  <a:pt x="46597" y="45381"/>
                </a:cubicBezTo>
                <a:cubicBezTo>
                  <a:pt x="46567" y="39970"/>
                  <a:pt x="45655" y="34590"/>
                  <a:pt x="43983" y="29453"/>
                </a:cubicBezTo>
                <a:cubicBezTo>
                  <a:pt x="42250" y="24286"/>
                  <a:pt x="39788" y="19392"/>
                  <a:pt x="36627" y="14955"/>
                </a:cubicBezTo>
                <a:cubicBezTo>
                  <a:pt x="33496" y="10456"/>
                  <a:pt x="29606" y="6596"/>
                  <a:pt x="25381" y="3040"/>
                </a:cubicBezTo>
                <a:cubicBezTo>
                  <a:pt x="23831" y="1763"/>
                  <a:pt x="22098" y="426"/>
                  <a:pt x="20001" y="243"/>
                </a:cubicBezTo>
                <a:cubicBezTo>
                  <a:pt x="17630" y="0"/>
                  <a:pt x="15350" y="1155"/>
                  <a:pt x="13435" y="2371"/>
                </a:cubicBezTo>
                <a:cubicBezTo>
                  <a:pt x="8967" y="5106"/>
                  <a:pt x="5320" y="9240"/>
                  <a:pt x="3405" y="14134"/>
                </a:cubicBezTo>
                <a:cubicBezTo>
                  <a:pt x="3192" y="14711"/>
                  <a:pt x="2979" y="15319"/>
                  <a:pt x="2797" y="1592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9" name="Google Shape;759;p31"/>
          <p:cNvSpPr/>
          <p:nvPr/>
        </p:nvSpPr>
        <p:spPr>
          <a:xfrm flipH="1">
            <a:off x="7343246" y="222905"/>
            <a:ext cx="579985" cy="526969"/>
          </a:xfrm>
          <a:custGeom>
            <a:avLst/>
            <a:gdLst/>
            <a:ahLst/>
            <a:cxnLst/>
            <a:rect l="l" t="t" r="r" b="b"/>
            <a:pathLst>
              <a:path w="21278" h="19333" fill="none" extrusionOk="0">
                <a:moveTo>
                  <a:pt x="5077" y="14408"/>
                </a:moveTo>
                <a:cubicBezTo>
                  <a:pt x="7721" y="16445"/>
                  <a:pt x="10761" y="17873"/>
                  <a:pt x="13952" y="18664"/>
                </a:cubicBezTo>
                <a:cubicBezTo>
                  <a:pt x="15685" y="19089"/>
                  <a:pt x="17661" y="19332"/>
                  <a:pt x="19181" y="18329"/>
                </a:cubicBezTo>
                <a:cubicBezTo>
                  <a:pt x="20548" y="17448"/>
                  <a:pt x="21247" y="15837"/>
                  <a:pt x="21278" y="14226"/>
                </a:cubicBezTo>
                <a:cubicBezTo>
                  <a:pt x="21278" y="12615"/>
                  <a:pt x="20700" y="11065"/>
                  <a:pt x="19940" y="9666"/>
                </a:cubicBezTo>
                <a:cubicBezTo>
                  <a:pt x="17478" y="5198"/>
                  <a:pt x="12980" y="1946"/>
                  <a:pt x="8056" y="761"/>
                </a:cubicBezTo>
                <a:cubicBezTo>
                  <a:pt x="6323" y="365"/>
                  <a:pt x="4287" y="1"/>
                  <a:pt x="2767" y="1125"/>
                </a:cubicBezTo>
                <a:cubicBezTo>
                  <a:pt x="943" y="2402"/>
                  <a:pt x="1" y="5229"/>
                  <a:pt x="244" y="7326"/>
                </a:cubicBezTo>
                <a:cubicBezTo>
                  <a:pt x="639" y="10274"/>
                  <a:pt x="2797" y="12676"/>
                  <a:pt x="5077" y="14408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60" name="Google Shape;760;p31"/>
          <p:cNvSpPr/>
          <p:nvPr/>
        </p:nvSpPr>
        <p:spPr>
          <a:xfrm flipH="1">
            <a:off x="5521422" y="4347055"/>
            <a:ext cx="545995" cy="717526"/>
          </a:xfrm>
          <a:custGeom>
            <a:avLst/>
            <a:gdLst/>
            <a:ahLst/>
            <a:cxnLst/>
            <a:rect l="l" t="t" r="r" b="b"/>
            <a:pathLst>
              <a:path w="20031" h="26324" fill="none" extrusionOk="0">
                <a:moveTo>
                  <a:pt x="730" y="12767"/>
                </a:moveTo>
                <a:cubicBezTo>
                  <a:pt x="0" y="15685"/>
                  <a:pt x="31" y="18937"/>
                  <a:pt x="1398" y="21612"/>
                </a:cubicBezTo>
                <a:cubicBezTo>
                  <a:pt x="2766" y="24317"/>
                  <a:pt x="5745" y="26323"/>
                  <a:pt x="8724" y="26019"/>
                </a:cubicBezTo>
                <a:cubicBezTo>
                  <a:pt x="12432" y="25685"/>
                  <a:pt x="15016" y="22311"/>
                  <a:pt x="16718" y="19028"/>
                </a:cubicBezTo>
                <a:cubicBezTo>
                  <a:pt x="18602" y="15442"/>
                  <a:pt x="20031" y="11338"/>
                  <a:pt x="19271" y="7326"/>
                </a:cubicBezTo>
                <a:cubicBezTo>
                  <a:pt x="18876" y="5442"/>
                  <a:pt x="17934" y="3679"/>
                  <a:pt x="16566" y="2372"/>
                </a:cubicBezTo>
                <a:cubicBezTo>
                  <a:pt x="15380" y="1186"/>
                  <a:pt x="13465" y="1"/>
                  <a:pt x="11763" y="1"/>
                </a:cubicBezTo>
                <a:cubicBezTo>
                  <a:pt x="10122" y="1"/>
                  <a:pt x="8450" y="1490"/>
                  <a:pt x="7295" y="2432"/>
                </a:cubicBezTo>
                <a:cubicBezTo>
                  <a:pt x="5775" y="3679"/>
                  <a:pt x="4438" y="5168"/>
                  <a:pt x="3344" y="6809"/>
                </a:cubicBezTo>
                <a:cubicBezTo>
                  <a:pt x="2158" y="8633"/>
                  <a:pt x="1246" y="10639"/>
                  <a:pt x="730" y="12767"/>
                </a:cubicBezTo>
                <a:close/>
              </a:path>
            </a:pathLst>
          </a:custGeom>
          <a:noFill/>
          <a:ln w="9875" cap="flat" cmpd="sng">
            <a:solidFill>
              <a:schemeClr val="lt2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5"/>
          <p:cNvGrpSpPr/>
          <p:nvPr/>
        </p:nvGrpSpPr>
        <p:grpSpPr>
          <a:xfrm rot="10800000" flipH="1">
            <a:off x="-881429" y="-3284800"/>
            <a:ext cx="10640157" cy="10281660"/>
            <a:chOff x="-777704" y="-1837000"/>
            <a:chExt cx="10640157" cy="10281660"/>
          </a:xfrm>
        </p:grpSpPr>
        <p:sp>
          <p:nvSpPr>
            <p:cNvPr id="88" name="Google Shape;88;p5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" name="Google Shape;89;p5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" name="Google Shape;90;p5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" name="Google Shape;91;p5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" name="Google Shape;92;p5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" name="Google Shape;93;p5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" name="Google Shape;94;p5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" name="Google Shape;95;p5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" name="Google Shape;96;p5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" name="Google Shape;97;p5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5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5"/>
            <p:cNvSpPr/>
            <p:nvPr/>
          </p:nvSpPr>
          <p:spPr>
            <a:xfrm rot="-6079833" flipH="1">
              <a:off x="4966269" y="41068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5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5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" name="Google Shape;102;p5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" name="Google Shape;103;p5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" name="Google Shape;104;p5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" name="Google Shape;106;p5"/>
            <p:cNvSpPr/>
            <p:nvPr/>
          </p:nvSpPr>
          <p:spPr>
            <a:xfrm rot="-6079833" flipH="1">
              <a:off x="5043320" y="45219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7" name="Google Shape;107;p5"/>
            <p:cNvSpPr/>
            <p:nvPr/>
          </p:nvSpPr>
          <p:spPr>
            <a:xfrm rot="7480174">
              <a:off x="3781582" y="39243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8" name="Google Shape;108;p5"/>
          <p:cNvSpPr txBox="1"/>
          <p:nvPr>
            <p:ph type="subTitle" idx="1"/>
          </p:nvPr>
        </p:nvSpPr>
        <p:spPr>
          <a:xfrm>
            <a:off x="1713262" y="32879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09" name="Google Shape;109;p5"/>
          <p:cNvSpPr txBox="1"/>
          <p:nvPr>
            <p:ph type="subTitle" idx="2"/>
          </p:nvPr>
        </p:nvSpPr>
        <p:spPr>
          <a:xfrm>
            <a:off x="4957438" y="32879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10" name="Google Shape;110;p5"/>
          <p:cNvSpPr txBox="1"/>
          <p:nvPr>
            <p:ph type="subTitle" idx="3"/>
          </p:nvPr>
        </p:nvSpPr>
        <p:spPr>
          <a:xfrm>
            <a:off x="1713212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11" name="Google Shape;111;p5"/>
          <p:cNvSpPr txBox="1"/>
          <p:nvPr>
            <p:ph type="subTitle" idx="4"/>
          </p:nvPr>
        </p:nvSpPr>
        <p:spPr>
          <a:xfrm>
            <a:off x="4957437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Yanone Kaffeesatz"/>
              <a:buNone/>
              <a:defRPr sz="24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/>
        </p:txBody>
      </p:sp>
      <p:sp>
        <p:nvSpPr>
          <p:cNvPr id="112" name="Google Shape;112;p5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115" name="Google Shape;115;p6"/>
          <p:cNvGrpSpPr/>
          <p:nvPr/>
        </p:nvGrpSpPr>
        <p:grpSpPr>
          <a:xfrm flipH="1">
            <a:off x="-625304" y="-1837000"/>
            <a:ext cx="10640157" cy="10738860"/>
            <a:chOff x="-777704" y="-1837000"/>
            <a:chExt cx="10640157" cy="10738860"/>
          </a:xfrm>
        </p:grpSpPr>
        <p:sp>
          <p:nvSpPr>
            <p:cNvPr id="116" name="Google Shape;116;p6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" name="Google Shape;117;p6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" name="Google Shape;118;p6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" name="Google Shape;119;p6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6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" name="Google Shape;121;p6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" name="Google Shape;122;p6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3" name="Google Shape;123;p6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" name="Google Shape;124;p6"/>
            <p:cNvSpPr/>
            <p:nvPr/>
          </p:nvSpPr>
          <p:spPr>
            <a:xfrm rot="-6079833" flipH="1">
              <a:off x="4966269" y="45640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" name="Google Shape;125;p6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" name="Google Shape;126;p6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" name="Google Shape;127;p6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" name="Google Shape;128;p6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" name="Google Shape;129;p6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0" name="Google Shape;130;p6"/>
            <p:cNvSpPr/>
            <p:nvPr/>
          </p:nvSpPr>
          <p:spPr>
            <a:xfrm rot="-6079833" flipH="1">
              <a:off x="5043320" y="49791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" name="Google Shape;131;p6"/>
            <p:cNvSpPr/>
            <p:nvPr/>
          </p:nvSpPr>
          <p:spPr>
            <a:xfrm rot="7480174">
              <a:off x="3781582" y="43815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" name="Google Shape;132;p6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" name="Google Shape;133;p6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" name="Google Shape;134;p6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" name="Google Shape;135;p6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"/>
          <p:cNvSpPr txBox="1"/>
          <p:nvPr>
            <p:ph type="body" idx="1"/>
          </p:nvPr>
        </p:nvSpPr>
        <p:spPr>
          <a:xfrm>
            <a:off x="4572000" y="1553325"/>
            <a:ext cx="3858600" cy="26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38" name="Google Shape;138;p7"/>
          <p:cNvSpPr txBox="1"/>
          <p:nvPr>
            <p:ph type="title"/>
          </p:nvPr>
        </p:nvSpPr>
        <p:spPr>
          <a:xfrm>
            <a:off x="4572000" y="914775"/>
            <a:ext cx="3858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osefin Slab" panose="02000000000000000000"/>
              <a:buNone/>
              <a:defRPr sz="3000">
                <a:solidFill>
                  <a:schemeClr val="dk1"/>
                </a:solidFill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139" name="Google Shape;139;p7"/>
          <p:cNvGrpSpPr/>
          <p:nvPr/>
        </p:nvGrpSpPr>
        <p:grpSpPr>
          <a:xfrm rot="1301765" flipH="1">
            <a:off x="-2531588" y="3751353"/>
            <a:ext cx="9615809" cy="6756765"/>
            <a:chOff x="1677890" y="-1465525"/>
            <a:chExt cx="9615373" cy="6756459"/>
          </a:xfrm>
        </p:grpSpPr>
        <p:sp>
          <p:nvSpPr>
            <p:cNvPr id="140" name="Google Shape;140;p7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7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7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7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7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7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7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7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7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7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7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" name="Google Shape;151;p7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" name="Google Shape;152;p7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7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7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7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7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" name="Google Shape;157;p7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" name="Google Shape;158;p7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7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7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8"/>
          <p:cNvSpPr txBox="1"/>
          <p:nvPr>
            <p:ph type="title"/>
          </p:nvPr>
        </p:nvSpPr>
        <p:spPr>
          <a:xfrm>
            <a:off x="2424888" y="1195950"/>
            <a:ext cx="4294200" cy="171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3" name="Google Shape;163;p8"/>
          <p:cNvSpPr txBox="1"/>
          <p:nvPr>
            <p:ph type="subTitle" idx="1"/>
          </p:nvPr>
        </p:nvSpPr>
        <p:spPr>
          <a:xfrm>
            <a:off x="2424888" y="3187650"/>
            <a:ext cx="4294200" cy="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grpSp>
        <p:nvGrpSpPr>
          <p:cNvPr id="164" name="Google Shape;164;p8"/>
          <p:cNvGrpSpPr/>
          <p:nvPr/>
        </p:nvGrpSpPr>
        <p:grpSpPr>
          <a:xfrm flipH="1">
            <a:off x="-472904" y="-1837000"/>
            <a:ext cx="10640157" cy="10281660"/>
            <a:chOff x="-777704" y="-1837000"/>
            <a:chExt cx="10640157" cy="10281660"/>
          </a:xfrm>
        </p:grpSpPr>
        <p:sp>
          <p:nvSpPr>
            <p:cNvPr id="165" name="Google Shape;165;p8"/>
            <p:cNvSpPr/>
            <p:nvPr/>
          </p:nvSpPr>
          <p:spPr>
            <a:xfrm flipH="1">
              <a:off x="2124424" y="-1837000"/>
              <a:ext cx="5077990" cy="2434177"/>
            </a:xfrm>
            <a:custGeom>
              <a:avLst/>
              <a:gdLst/>
              <a:ahLst/>
              <a:cxnLst/>
              <a:rect l="l" t="t" r="r" b="b"/>
              <a:pathLst>
                <a:path w="186297" h="89303" fill="none" extrusionOk="0">
                  <a:moveTo>
                    <a:pt x="5928" y="46658"/>
                  </a:moveTo>
                  <a:cubicBezTo>
                    <a:pt x="1" y="54713"/>
                    <a:pt x="23862" y="71916"/>
                    <a:pt x="37388" y="79151"/>
                  </a:cubicBezTo>
                  <a:cubicBezTo>
                    <a:pt x="50883" y="86385"/>
                    <a:pt x="66659" y="89303"/>
                    <a:pt x="81857" y="87388"/>
                  </a:cubicBezTo>
                  <a:cubicBezTo>
                    <a:pt x="105717" y="84379"/>
                    <a:pt x="126447" y="70184"/>
                    <a:pt x="148727" y="61065"/>
                  </a:cubicBezTo>
                  <a:cubicBezTo>
                    <a:pt x="156144" y="58026"/>
                    <a:pt x="163834" y="55503"/>
                    <a:pt x="170582" y="51217"/>
                  </a:cubicBezTo>
                  <a:cubicBezTo>
                    <a:pt x="177360" y="46901"/>
                    <a:pt x="183226" y="40457"/>
                    <a:pt x="184624" y="32554"/>
                  </a:cubicBezTo>
                  <a:cubicBezTo>
                    <a:pt x="186296" y="23132"/>
                    <a:pt x="181099" y="13405"/>
                    <a:pt x="173317" y="7812"/>
                  </a:cubicBezTo>
                  <a:cubicBezTo>
                    <a:pt x="165566" y="2250"/>
                    <a:pt x="155718" y="274"/>
                    <a:pt x="146143" y="152"/>
                  </a:cubicBezTo>
                  <a:cubicBezTo>
                    <a:pt x="132040" y="0"/>
                    <a:pt x="116568" y="4590"/>
                    <a:pt x="109213" y="16596"/>
                  </a:cubicBezTo>
                  <a:cubicBezTo>
                    <a:pt x="104623" y="24135"/>
                    <a:pt x="103802" y="33344"/>
                    <a:pt x="100155" y="41369"/>
                  </a:cubicBezTo>
                  <a:cubicBezTo>
                    <a:pt x="96203" y="50032"/>
                    <a:pt x="88756" y="57023"/>
                    <a:pt x="79911" y="60457"/>
                  </a:cubicBezTo>
                  <a:cubicBezTo>
                    <a:pt x="71066" y="63862"/>
                    <a:pt x="60853" y="63710"/>
                    <a:pt x="52099" y="59941"/>
                  </a:cubicBezTo>
                  <a:cubicBezTo>
                    <a:pt x="46871" y="57722"/>
                    <a:pt x="42221" y="54287"/>
                    <a:pt x="37357" y="51247"/>
                  </a:cubicBezTo>
                  <a:cubicBezTo>
                    <a:pt x="32524" y="48208"/>
                    <a:pt x="25594" y="40852"/>
                    <a:pt x="19880" y="40275"/>
                  </a:cubicBezTo>
                  <a:cubicBezTo>
                    <a:pt x="14196" y="39697"/>
                    <a:pt x="9120" y="41886"/>
                    <a:pt x="5928" y="4665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8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8"/>
            <p:cNvSpPr/>
            <p:nvPr/>
          </p:nvSpPr>
          <p:spPr>
            <a:xfrm rot="-9860773" flipH="1">
              <a:off x="7396391" y="4216145"/>
              <a:ext cx="787962" cy="1546076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8"/>
            <p:cNvSpPr/>
            <p:nvPr/>
          </p:nvSpPr>
          <p:spPr>
            <a:xfrm flipH="1">
              <a:off x="1291786" y="4535121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8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8"/>
            <p:cNvSpPr/>
            <p:nvPr/>
          </p:nvSpPr>
          <p:spPr>
            <a:xfrm flipH="1">
              <a:off x="2928649" y="266870"/>
              <a:ext cx="265134" cy="268459"/>
            </a:xfrm>
            <a:custGeom>
              <a:avLst/>
              <a:gdLst/>
              <a:ahLst/>
              <a:cxnLst/>
              <a:rect l="l" t="t" r="r" b="b"/>
              <a:pathLst>
                <a:path w="9727" h="9849" fill="none" extrusionOk="0">
                  <a:moveTo>
                    <a:pt x="8724" y="6901"/>
                  </a:moveTo>
                  <a:cubicBezTo>
                    <a:pt x="7569" y="9089"/>
                    <a:pt x="4316" y="9849"/>
                    <a:pt x="2280" y="8420"/>
                  </a:cubicBezTo>
                  <a:cubicBezTo>
                    <a:pt x="274" y="6931"/>
                    <a:pt x="0" y="3618"/>
                    <a:pt x="1763" y="1794"/>
                  </a:cubicBezTo>
                  <a:cubicBezTo>
                    <a:pt x="3496" y="1"/>
                    <a:pt x="6961" y="62"/>
                    <a:pt x="8359" y="2128"/>
                  </a:cubicBezTo>
                  <a:cubicBezTo>
                    <a:pt x="9727" y="4226"/>
                    <a:pt x="9088" y="6019"/>
                    <a:pt x="8724" y="690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8"/>
            <p:cNvSpPr/>
            <p:nvPr/>
          </p:nvSpPr>
          <p:spPr>
            <a:xfrm flipH="1">
              <a:off x="858740" y="4972564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8"/>
            <p:cNvSpPr/>
            <p:nvPr/>
          </p:nvSpPr>
          <p:spPr>
            <a:xfrm flipH="1">
              <a:off x="-777704" y="2216234"/>
              <a:ext cx="1710899" cy="1760616"/>
            </a:xfrm>
            <a:custGeom>
              <a:avLst/>
              <a:gdLst/>
              <a:ahLst/>
              <a:cxnLst/>
              <a:rect l="l" t="t" r="r" b="b"/>
              <a:pathLst>
                <a:path w="62768" h="64592" fill="none" extrusionOk="0">
                  <a:moveTo>
                    <a:pt x="13192" y="305"/>
                  </a:moveTo>
                  <a:cubicBezTo>
                    <a:pt x="6080" y="12311"/>
                    <a:pt x="0" y="26992"/>
                    <a:pt x="4286" y="41095"/>
                  </a:cubicBezTo>
                  <a:cubicBezTo>
                    <a:pt x="8298" y="54105"/>
                    <a:pt x="20487" y="62160"/>
                    <a:pt x="33557" y="63983"/>
                  </a:cubicBezTo>
                  <a:cubicBezTo>
                    <a:pt x="37873" y="64591"/>
                    <a:pt x="42281" y="64530"/>
                    <a:pt x="46627" y="64105"/>
                  </a:cubicBezTo>
                  <a:cubicBezTo>
                    <a:pt x="51217" y="63649"/>
                    <a:pt x="55868" y="63041"/>
                    <a:pt x="60184" y="61339"/>
                  </a:cubicBezTo>
                  <a:cubicBezTo>
                    <a:pt x="62768" y="60305"/>
                    <a:pt x="62707" y="56050"/>
                    <a:pt x="59454" y="56141"/>
                  </a:cubicBezTo>
                  <a:cubicBezTo>
                    <a:pt x="52403" y="56293"/>
                    <a:pt x="45472" y="58026"/>
                    <a:pt x="38329" y="57752"/>
                  </a:cubicBezTo>
                  <a:cubicBezTo>
                    <a:pt x="32372" y="57539"/>
                    <a:pt x="26323" y="56476"/>
                    <a:pt x="20973" y="53862"/>
                  </a:cubicBezTo>
                  <a:cubicBezTo>
                    <a:pt x="15624" y="51217"/>
                    <a:pt x="11216" y="47023"/>
                    <a:pt x="8967" y="41430"/>
                  </a:cubicBezTo>
                  <a:cubicBezTo>
                    <a:pt x="6596" y="35624"/>
                    <a:pt x="6171" y="28998"/>
                    <a:pt x="7113" y="22858"/>
                  </a:cubicBezTo>
                  <a:cubicBezTo>
                    <a:pt x="8298" y="15168"/>
                    <a:pt x="11125" y="7843"/>
                    <a:pt x="13800" y="578"/>
                  </a:cubicBezTo>
                  <a:cubicBezTo>
                    <a:pt x="13861" y="244"/>
                    <a:pt x="13344" y="1"/>
                    <a:pt x="13192" y="30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8"/>
            <p:cNvSpPr/>
            <p:nvPr/>
          </p:nvSpPr>
          <p:spPr>
            <a:xfrm flipH="1">
              <a:off x="4600874" y="-409524"/>
              <a:ext cx="1940407" cy="855041"/>
            </a:xfrm>
            <a:custGeom>
              <a:avLst/>
              <a:gdLst/>
              <a:ahLst/>
              <a:cxnLst/>
              <a:rect l="l" t="t" r="r" b="b"/>
              <a:pathLst>
                <a:path w="71188" h="31369" fill="none" extrusionOk="0">
                  <a:moveTo>
                    <a:pt x="213" y="6596"/>
                  </a:moveTo>
                  <a:cubicBezTo>
                    <a:pt x="609" y="9362"/>
                    <a:pt x="2402" y="11763"/>
                    <a:pt x="4286" y="13800"/>
                  </a:cubicBezTo>
                  <a:cubicBezTo>
                    <a:pt x="14408" y="24529"/>
                    <a:pt x="29485" y="29149"/>
                    <a:pt x="44135" y="30578"/>
                  </a:cubicBezTo>
                  <a:cubicBezTo>
                    <a:pt x="52585" y="31368"/>
                    <a:pt x="61856" y="30973"/>
                    <a:pt x="68300" y="25532"/>
                  </a:cubicBezTo>
                  <a:cubicBezTo>
                    <a:pt x="69789" y="24286"/>
                    <a:pt x="71187" y="22554"/>
                    <a:pt x="70975" y="20608"/>
                  </a:cubicBezTo>
                  <a:cubicBezTo>
                    <a:pt x="70792" y="18754"/>
                    <a:pt x="69151" y="17295"/>
                    <a:pt x="67358" y="16778"/>
                  </a:cubicBezTo>
                  <a:cubicBezTo>
                    <a:pt x="65564" y="16231"/>
                    <a:pt x="63680" y="16414"/>
                    <a:pt x="61826" y="16657"/>
                  </a:cubicBezTo>
                  <a:cubicBezTo>
                    <a:pt x="55777" y="17386"/>
                    <a:pt x="49728" y="18359"/>
                    <a:pt x="43649" y="18298"/>
                  </a:cubicBezTo>
                  <a:cubicBezTo>
                    <a:pt x="37570" y="18207"/>
                    <a:pt x="31339" y="16961"/>
                    <a:pt x="26293" y="13587"/>
                  </a:cubicBezTo>
                  <a:cubicBezTo>
                    <a:pt x="22676" y="11155"/>
                    <a:pt x="19819" y="7751"/>
                    <a:pt x="16475" y="4955"/>
                  </a:cubicBezTo>
                  <a:cubicBezTo>
                    <a:pt x="14013" y="2888"/>
                    <a:pt x="11126" y="1064"/>
                    <a:pt x="7934" y="517"/>
                  </a:cubicBezTo>
                  <a:cubicBezTo>
                    <a:pt x="6809" y="274"/>
                    <a:pt x="5350" y="0"/>
                    <a:pt x="4165" y="61"/>
                  </a:cubicBezTo>
                  <a:cubicBezTo>
                    <a:pt x="3010" y="91"/>
                    <a:pt x="1946" y="1125"/>
                    <a:pt x="1277" y="2037"/>
                  </a:cubicBezTo>
                  <a:cubicBezTo>
                    <a:pt x="426" y="3344"/>
                    <a:pt x="1" y="5015"/>
                    <a:pt x="213" y="659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8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8"/>
            <p:cNvSpPr/>
            <p:nvPr/>
          </p:nvSpPr>
          <p:spPr>
            <a:xfrm flipH="1">
              <a:off x="8252730" y="3846136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8"/>
            <p:cNvSpPr/>
            <p:nvPr/>
          </p:nvSpPr>
          <p:spPr>
            <a:xfrm rot="-6079833" flipH="1">
              <a:off x="4966269" y="4106843"/>
              <a:ext cx="1321463" cy="1764650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8"/>
            <p:cNvSpPr/>
            <p:nvPr/>
          </p:nvSpPr>
          <p:spPr>
            <a:xfrm rot="-1159144" flipH="1">
              <a:off x="1420883" y="4599642"/>
              <a:ext cx="1783775" cy="1508748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8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8"/>
            <p:cNvSpPr/>
            <p:nvPr/>
          </p:nvSpPr>
          <p:spPr>
            <a:xfrm flipH="1">
              <a:off x="-451899" y="4028933"/>
              <a:ext cx="1267665" cy="1585787"/>
            </a:xfrm>
            <a:custGeom>
              <a:avLst/>
              <a:gdLst/>
              <a:ahLst/>
              <a:cxnLst/>
              <a:rect l="l" t="t" r="r" b="b"/>
              <a:pathLst>
                <a:path w="46507" h="58178" fill="none" extrusionOk="0">
                  <a:moveTo>
                    <a:pt x="1369" y="14195"/>
                  </a:moveTo>
                  <a:cubicBezTo>
                    <a:pt x="1" y="21278"/>
                    <a:pt x="2919" y="29089"/>
                    <a:pt x="8664" y="33527"/>
                  </a:cubicBezTo>
                  <a:cubicBezTo>
                    <a:pt x="11369" y="35624"/>
                    <a:pt x="14591" y="37023"/>
                    <a:pt x="17296" y="39150"/>
                  </a:cubicBezTo>
                  <a:cubicBezTo>
                    <a:pt x="21247" y="42251"/>
                    <a:pt x="23770" y="46780"/>
                    <a:pt x="26931" y="50701"/>
                  </a:cubicBezTo>
                  <a:cubicBezTo>
                    <a:pt x="30093" y="54622"/>
                    <a:pt x="34470" y="58178"/>
                    <a:pt x="39515" y="58056"/>
                  </a:cubicBezTo>
                  <a:cubicBezTo>
                    <a:pt x="42889" y="57996"/>
                    <a:pt x="46506" y="55503"/>
                    <a:pt x="46415" y="52129"/>
                  </a:cubicBezTo>
                  <a:cubicBezTo>
                    <a:pt x="46354" y="48451"/>
                    <a:pt x="42372" y="46324"/>
                    <a:pt x="39029" y="44804"/>
                  </a:cubicBezTo>
                  <a:cubicBezTo>
                    <a:pt x="34682" y="42828"/>
                    <a:pt x="30518" y="40548"/>
                    <a:pt x="26475" y="37965"/>
                  </a:cubicBezTo>
                  <a:cubicBezTo>
                    <a:pt x="22858" y="35655"/>
                    <a:pt x="19059" y="32494"/>
                    <a:pt x="19059" y="28208"/>
                  </a:cubicBezTo>
                  <a:cubicBezTo>
                    <a:pt x="19029" y="23557"/>
                    <a:pt x="23436" y="20244"/>
                    <a:pt x="25260" y="15958"/>
                  </a:cubicBezTo>
                  <a:cubicBezTo>
                    <a:pt x="26658" y="12645"/>
                    <a:pt x="26415" y="8663"/>
                    <a:pt x="24591" y="5563"/>
                  </a:cubicBezTo>
                  <a:cubicBezTo>
                    <a:pt x="23406" y="3587"/>
                    <a:pt x="21612" y="2007"/>
                    <a:pt x="19576" y="1034"/>
                  </a:cubicBezTo>
                  <a:cubicBezTo>
                    <a:pt x="17934" y="274"/>
                    <a:pt x="15685" y="1"/>
                    <a:pt x="13800" y="396"/>
                  </a:cubicBezTo>
                  <a:cubicBezTo>
                    <a:pt x="11734" y="761"/>
                    <a:pt x="10031" y="1217"/>
                    <a:pt x="8420" y="2554"/>
                  </a:cubicBezTo>
                  <a:cubicBezTo>
                    <a:pt x="6749" y="3922"/>
                    <a:pt x="5290" y="5563"/>
                    <a:pt x="4135" y="7417"/>
                  </a:cubicBezTo>
                  <a:cubicBezTo>
                    <a:pt x="2767" y="9484"/>
                    <a:pt x="1825" y="11764"/>
                    <a:pt x="1369" y="141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8"/>
            <p:cNvSpPr/>
            <p:nvPr/>
          </p:nvSpPr>
          <p:spPr>
            <a:xfrm flipH="1">
              <a:off x="-344900" y="2126027"/>
              <a:ext cx="983478" cy="1316510"/>
            </a:xfrm>
            <a:custGeom>
              <a:avLst/>
              <a:gdLst/>
              <a:ahLst/>
              <a:cxnLst/>
              <a:rect l="l" t="t" r="r" b="b"/>
              <a:pathLst>
                <a:path w="36081" h="48299" fill="none" extrusionOk="0">
                  <a:moveTo>
                    <a:pt x="244" y="30274"/>
                  </a:moveTo>
                  <a:cubicBezTo>
                    <a:pt x="0" y="35229"/>
                    <a:pt x="973" y="40639"/>
                    <a:pt x="4529" y="44104"/>
                  </a:cubicBezTo>
                  <a:cubicBezTo>
                    <a:pt x="8754" y="48147"/>
                    <a:pt x="15654" y="48299"/>
                    <a:pt x="20882" y="45624"/>
                  </a:cubicBezTo>
                  <a:cubicBezTo>
                    <a:pt x="26050" y="42919"/>
                    <a:pt x="29697" y="37934"/>
                    <a:pt x="32159" y="32645"/>
                  </a:cubicBezTo>
                  <a:cubicBezTo>
                    <a:pt x="34560" y="27600"/>
                    <a:pt x="36080" y="21976"/>
                    <a:pt x="35533" y="16384"/>
                  </a:cubicBezTo>
                  <a:cubicBezTo>
                    <a:pt x="35108" y="12098"/>
                    <a:pt x="33405" y="7842"/>
                    <a:pt x="30366" y="4712"/>
                  </a:cubicBezTo>
                  <a:cubicBezTo>
                    <a:pt x="27235" y="1490"/>
                    <a:pt x="22919" y="0"/>
                    <a:pt x="18481" y="122"/>
                  </a:cubicBezTo>
                  <a:cubicBezTo>
                    <a:pt x="15502" y="213"/>
                    <a:pt x="13223" y="1611"/>
                    <a:pt x="11368" y="3861"/>
                  </a:cubicBezTo>
                  <a:cubicBezTo>
                    <a:pt x="8785" y="7022"/>
                    <a:pt x="6353" y="10608"/>
                    <a:pt x="4529" y="14225"/>
                  </a:cubicBezTo>
                  <a:cubicBezTo>
                    <a:pt x="2280" y="18633"/>
                    <a:pt x="852" y="23466"/>
                    <a:pt x="365" y="28390"/>
                  </a:cubicBezTo>
                  <a:cubicBezTo>
                    <a:pt x="304" y="29028"/>
                    <a:pt x="244" y="29666"/>
                    <a:pt x="244" y="3027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8"/>
            <p:cNvSpPr/>
            <p:nvPr/>
          </p:nvSpPr>
          <p:spPr>
            <a:xfrm flipH="1">
              <a:off x="250586" y="-105154"/>
              <a:ext cx="1270963" cy="1995058"/>
            </a:xfrm>
            <a:custGeom>
              <a:avLst/>
              <a:gdLst/>
              <a:ahLst/>
              <a:cxnLst/>
              <a:rect l="l" t="t" r="r" b="b"/>
              <a:pathLst>
                <a:path w="46628" h="73193" fill="none" extrusionOk="0">
                  <a:moveTo>
                    <a:pt x="2797" y="15927"/>
                  </a:moveTo>
                  <a:cubicBezTo>
                    <a:pt x="0" y="25046"/>
                    <a:pt x="3192" y="35654"/>
                    <a:pt x="10548" y="41733"/>
                  </a:cubicBezTo>
                  <a:cubicBezTo>
                    <a:pt x="13830" y="44469"/>
                    <a:pt x="17995" y="46414"/>
                    <a:pt x="20366" y="49970"/>
                  </a:cubicBezTo>
                  <a:cubicBezTo>
                    <a:pt x="23071" y="54043"/>
                    <a:pt x="22980" y="59241"/>
                    <a:pt x="23466" y="64104"/>
                  </a:cubicBezTo>
                  <a:cubicBezTo>
                    <a:pt x="23739" y="67296"/>
                    <a:pt x="24743" y="70974"/>
                    <a:pt x="27721" y="72250"/>
                  </a:cubicBezTo>
                  <a:cubicBezTo>
                    <a:pt x="30001" y="73193"/>
                    <a:pt x="32645" y="72341"/>
                    <a:pt x="34743" y="71065"/>
                  </a:cubicBezTo>
                  <a:cubicBezTo>
                    <a:pt x="43223" y="65958"/>
                    <a:pt x="46627" y="55229"/>
                    <a:pt x="46597" y="45381"/>
                  </a:cubicBezTo>
                  <a:cubicBezTo>
                    <a:pt x="46567" y="39970"/>
                    <a:pt x="45655" y="34590"/>
                    <a:pt x="43983" y="29453"/>
                  </a:cubicBezTo>
                  <a:cubicBezTo>
                    <a:pt x="42250" y="24286"/>
                    <a:pt x="39788" y="19392"/>
                    <a:pt x="36627" y="14955"/>
                  </a:cubicBezTo>
                  <a:cubicBezTo>
                    <a:pt x="33496" y="10456"/>
                    <a:pt x="29606" y="6596"/>
                    <a:pt x="25381" y="3040"/>
                  </a:cubicBezTo>
                  <a:cubicBezTo>
                    <a:pt x="23831" y="1763"/>
                    <a:pt x="22098" y="426"/>
                    <a:pt x="20001" y="243"/>
                  </a:cubicBezTo>
                  <a:cubicBezTo>
                    <a:pt x="17630" y="0"/>
                    <a:pt x="15350" y="1155"/>
                    <a:pt x="13435" y="2371"/>
                  </a:cubicBezTo>
                  <a:cubicBezTo>
                    <a:pt x="8967" y="5106"/>
                    <a:pt x="5320" y="9240"/>
                    <a:pt x="3405" y="14134"/>
                  </a:cubicBezTo>
                  <a:cubicBezTo>
                    <a:pt x="3192" y="14711"/>
                    <a:pt x="2979" y="15319"/>
                    <a:pt x="2797" y="1592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8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8"/>
            <p:cNvSpPr/>
            <p:nvPr/>
          </p:nvSpPr>
          <p:spPr>
            <a:xfrm rot="-6079833" flipH="1">
              <a:off x="5043320" y="4521998"/>
              <a:ext cx="545969" cy="717493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8"/>
            <p:cNvSpPr/>
            <p:nvPr/>
          </p:nvSpPr>
          <p:spPr>
            <a:xfrm rot="7480174">
              <a:off x="3781582" y="3924331"/>
              <a:ext cx="3690965" cy="3827687"/>
            </a:xfrm>
            <a:custGeom>
              <a:avLst/>
              <a:gdLst/>
              <a:ahLst/>
              <a:cxnLst/>
              <a:rect l="l" t="t" r="r" b="b"/>
              <a:pathLst>
                <a:path w="135413" h="140429" fill="none" extrusionOk="0">
                  <a:moveTo>
                    <a:pt x="40426" y="123224"/>
                  </a:moveTo>
                  <a:cubicBezTo>
                    <a:pt x="29909" y="117936"/>
                    <a:pt x="19089" y="112404"/>
                    <a:pt x="11429" y="103437"/>
                  </a:cubicBezTo>
                  <a:cubicBezTo>
                    <a:pt x="3800" y="94470"/>
                    <a:pt x="0" y="81127"/>
                    <a:pt x="5410" y="70670"/>
                  </a:cubicBezTo>
                  <a:cubicBezTo>
                    <a:pt x="11064" y="59819"/>
                    <a:pt x="24560" y="55078"/>
                    <a:pt x="30882" y="44591"/>
                  </a:cubicBezTo>
                  <a:cubicBezTo>
                    <a:pt x="34864" y="37965"/>
                    <a:pt x="35411" y="29424"/>
                    <a:pt x="32341" y="22341"/>
                  </a:cubicBezTo>
                  <a:cubicBezTo>
                    <a:pt x="30821" y="18907"/>
                    <a:pt x="28481" y="15806"/>
                    <a:pt x="27356" y="12250"/>
                  </a:cubicBezTo>
                  <a:cubicBezTo>
                    <a:pt x="26171" y="8663"/>
                    <a:pt x="26444" y="4195"/>
                    <a:pt x="29393" y="1824"/>
                  </a:cubicBezTo>
                  <a:cubicBezTo>
                    <a:pt x="31551" y="122"/>
                    <a:pt x="34651" y="1"/>
                    <a:pt x="37235" y="973"/>
                  </a:cubicBezTo>
                  <a:cubicBezTo>
                    <a:pt x="39818" y="1916"/>
                    <a:pt x="41885" y="3800"/>
                    <a:pt x="43739" y="5897"/>
                  </a:cubicBezTo>
                  <a:cubicBezTo>
                    <a:pt x="48025" y="10791"/>
                    <a:pt x="50913" y="16931"/>
                    <a:pt x="52007" y="23345"/>
                  </a:cubicBezTo>
                  <a:cubicBezTo>
                    <a:pt x="54469" y="37752"/>
                    <a:pt x="48147" y="53254"/>
                    <a:pt x="53618" y="66780"/>
                  </a:cubicBezTo>
                  <a:cubicBezTo>
                    <a:pt x="58694" y="79333"/>
                    <a:pt x="72433" y="86081"/>
                    <a:pt x="85594" y="89485"/>
                  </a:cubicBezTo>
                  <a:cubicBezTo>
                    <a:pt x="98756" y="92920"/>
                    <a:pt x="112707" y="94349"/>
                    <a:pt x="124349" y="101370"/>
                  </a:cubicBezTo>
                  <a:cubicBezTo>
                    <a:pt x="128787" y="104075"/>
                    <a:pt x="132981" y="107875"/>
                    <a:pt x="134136" y="112920"/>
                  </a:cubicBezTo>
                  <a:cubicBezTo>
                    <a:pt x="135413" y="118331"/>
                    <a:pt x="132768" y="124106"/>
                    <a:pt x="128695" y="127814"/>
                  </a:cubicBezTo>
                  <a:cubicBezTo>
                    <a:pt x="124592" y="131553"/>
                    <a:pt x="119182" y="133529"/>
                    <a:pt x="113771" y="134805"/>
                  </a:cubicBezTo>
                  <a:cubicBezTo>
                    <a:pt x="90458" y="140428"/>
                    <a:pt x="63132" y="133863"/>
                    <a:pt x="40426" y="12322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 flipH="1">
            <a:off x="-625304" y="-409525"/>
            <a:ext cx="2450086" cy="3903488"/>
            <a:chOff x="7412367" y="-409525"/>
            <a:chExt cx="2450086" cy="3903488"/>
          </a:xfrm>
        </p:grpSpPr>
        <p:sp>
          <p:nvSpPr>
            <p:cNvPr id="187" name="Google Shape;187;p9"/>
            <p:cNvSpPr/>
            <p:nvPr/>
          </p:nvSpPr>
          <p:spPr>
            <a:xfrm flipH="1">
              <a:off x="7946796" y="-180870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8" name="Google Shape;188;p9"/>
            <p:cNvSpPr/>
            <p:nvPr/>
          </p:nvSpPr>
          <p:spPr>
            <a:xfrm flipH="1">
              <a:off x="7412367" y="-409525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9" name="Google Shape;189;p9"/>
            <p:cNvSpPr/>
            <p:nvPr/>
          </p:nvSpPr>
          <p:spPr>
            <a:xfrm flipH="1">
              <a:off x="8430753" y="358387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0" name="Google Shape;190;p9"/>
            <p:cNvSpPr/>
            <p:nvPr/>
          </p:nvSpPr>
          <p:spPr>
            <a:xfrm flipH="1">
              <a:off x="8355780" y="1499651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1" name="Google Shape;191;p9"/>
            <p:cNvSpPr/>
            <p:nvPr/>
          </p:nvSpPr>
          <p:spPr>
            <a:xfrm flipH="1">
              <a:off x="8355364" y="2478186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92" name="Google Shape;192;p9"/>
          <p:cNvSpPr txBox="1"/>
          <p:nvPr>
            <p:ph type="subTitle" idx="1"/>
          </p:nvPr>
        </p:nvSpPr>
        <p:spPr>
          <a:xfrm>
            <a:off x="876263" y="2778900"/>
            <a:ext cx="3886200" cy="1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/>
        </p:txBody>
      </p:sp>
      <p:sp>
        <p:nvSpPr>
          <p:cNvPr id="193" name="Google Shape;193;p9"/>
          <p:cNvSpPr txBox="1"/>
          <p:nvPr>
            <p:ph type="title"/>
          </p:nvPr>
        </p:nvSpPr>
        <p:spPr>
          <a:xfrm>
            <a:off x="876329" y="1480200"/>
            <a:ext cx="3886200" cy="11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 panose="02000000000000000000"/>
              <a:buNone/>
              <a:defRPr sz="3000">
                <a:latin typeface="Josefin Slab" panose="02000000000000000000"/>
                <a:ea typeface="Josefin Slab" panose="02000000000000000000"/>
                <a:cs typeface="Josefin Slab" panose="02000000000000000000"/>
                <a:sym typeface="Josefin Slab" panose="02000000000000000000"/>
              </a:defRPr>
            </a:lvl9pPr>
          </a:lstStyle>
          <a:p/>
        </p:txBody>
      </p:sp>
      <p:grpSp>
        <p:nvGrpSpPr>
          <p:cNvPr id="194" name="Google Shape;194;p9"/>
          <p:cNvGrpSpPr/>
          <p:nvPr/>
        </p:nvGrpSpPr>
        <p:grpSpPr>
          <a:xfrm rot="7778915">
            <a:off x="575409" y="1767034"/>
            <a:ext cx="9615717" cy="6756701"/>
            <a:chOff x="1677890" y="-1465525"/>
            <a:chExt cx="9615373" cy="6756459"/>
          </a:xfrm>
        </p:grpSpPr>
        <p:sp>
          <p:nvSpPr>
            <p:cNvPr id="195" name="Google Shape;195;p9"/>
            <p:cNvSpPr/>
            <p:nvPr/>
          </p:nvSpPr>
          <p:spPr>
            <a:xfrm rot="10800000">
              <a:off x="4085199" y="-1096071"/>
              <a:ext cx="6715130" cy="6387005"/>
            </a:xfrm>
            <a:custGeom>
              <a:avLst/>
              <a:gdLst/>
              <a:ahLst/>
              <a:cxnLst/>
              <a:rect l="l" t="t" r="r" b="b"/>
              <a:pathLst>
                <a:path w="246359" h="234321" fill="none" extrusionOk="0">
                  <a:moveTo>
                    <a:pt x="1" y="1"/>
                  </a:moveTo>
                  <a:cubicBezTo>
                    <a:pt x="426" y="19028"/>
                    <a:pt x="27783" y="51552"/>
                    <a:pt x="43224" y="62707"/>
                  </a:cubicBezTo>
                  <a:cubicBezTo>
                    <a:pt x="58695" y="73832"/>
                    <a:pt x="77206" y="79789"/>
                    <a:pt x="95413" y="85382"/>
                  </a:cubicBezTo>
                  <a:cubicBezTo>
                    <a:pt x="113590" y="90975"/>
                    <a:pt x="132192" y="96385"/>
                    <a:pt x="148210" y="106689"/>
                  </a:cubicBezTo>
                  <a:cubicBezTo>
                    <a:pt x="156964" y="112312"/>
                    <a:pt x="165597" y="121006"/>
                    <a:pt x="164533" y="131340"/>
                  </a:cubicBezTo>
                  <a:cubicBezTo>
                    <a:pt x="163803" y="138605"/>
                    <a:pt x="158363" y="144532"/>
                    <a:pt x="152466" y="148878"/>
                  </a:cubicBezTo>
                  <a:cubicBezTo>
                    <a:pt x="146599" y="153195"/>
                    <a:pt x="139943" y="156508"/>
                    <a:pt x="134684" y="161584"/>
                  </a:cubicBezTo>
                  <a:cubicBezTo>
                    <a:pt x="124562" y="171523"/>
                    <a:pt x="121462" y="187967"/>
                    <a:pt x="127328" y="200855"/>
                  </a:cubicBezTo>
                  <a:cubicBezTo>
                    <a:pt x="133286" y="213955"/>
                    <a:pt x="146964" y="222162"/>
                    <a:pt x="160977" y="225506"/>
                  </a:cubicBezTo>
                  <a:cubicBezTo>
                    <a:pt x="174989" y="228849"/>
                    <a:pt x="189609" y="228089"/>
                    <a:pt x="203986" y="227968"/>
                  </a:cubicBezTo>
                  <a:cubicBezTo>
                    <a:pt x="218394" y="227846"/>
                    <a:pt x="233227" y="228515"/>
                    <a:pt x="246358" y="234320"/>
                  </a:cubicBezTo>
                  <a:cubicBezTo>
                    <a:pt x="231008" y="225171"/>
                    <a:pt x="215658" y="215992"/>
                    <a:pt x="200278" y="206812"/>
                  </a:cubicBezTo>
                  <a:cubicBezTo>
                    <a:pt x="189123" y="200156"/>
                    <a:pt x="176661" y="191341"/>
                    <a:pt x="176357" y="178392"/>
                  </a:cubicBezTo>
                  <a:cubicBezTo>
                    <a:pt x="176174" y="170976"/>
                    <a:pt x="180308" y="164107"/>
                    <a:pt x="185202" y="158483"/>
                  </a:cubicBezTo>
                  <a:cubicBezTo>
                    <a:pt x="190065" y="152891"/>
                    <a:pt x="195871" y="148058"/>
                    <a:pt x="200187" y="142039"/>
                  </a:cubicBezTo>
                  <a:cubicBezTo>
                    <a:pt x="210461" y="127753"/>
                    <a:pt x="210795" y="107115"/>
                    <a:pt x="201068" y="92495"/>
                  </a:cubicBezTo>
                  <a:cubicBezTo>
                    <a:pt x="190460" y="76598"/>
                    <a:pt x="170673" y="69394"/>
                    <a:pt x="151675" y="67266"/>
                  </a:cubicBezTo>
                  <a:cubicBezTo>
                    <a:pt x="132709" y="65139"/>
                    <a:pt x="113438" y="67114"/>
                    <a:pt x="94501" y="64743"/>
                  </a:cubicBezTo>
                  <a:cubicBezTo>
                    <a:pt x="55199" y="59819"/>
                    <a:pt x="18877" y="34925"/>
                    <a:pt x="1" y="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6" name="Google Shape;196;p9"/>
            <p:cNvSpPr/>
            <p:nvPr/>
          </p:nvSpPr>
          <p:spPr>
            <a:xfrm rot="10800000">
              <a:off x="7055404" y="-1465525"/>
              <a:ext cx="4237860" cy="5464038"/>
            </a:xfrm>
            <a:custGeom>
              <a:avLst/>
              <a:gdLst/>
              <a:ahLst/>
              <a:cxnLst/>
              <a:rect l="l" t="t" r="r" b="b"/>
              <a:pathLst>
                <a:path w="155475" h="200460" fill="none" extrusionOk="0">
                  <a:moveTo>
                    <a:pt x="66537" y="34014"/>
                  </a:moveTo>
                  <a:cubicBezTo>
                    <a:pt x="85868" y="39150"/>
                    <a:pt x="106173" y="41005"/>
                    <a:pt x="124775" y="48451"/>
                  </a:cubicBezTo>
                  <a:cubicBezTo>
                    <a:pt x="133377" y="51856"/>
                    <a:pt x="141675" y="56628"/>
                    <a:pt x="147359" y="63953"/>
                  </a:cubicBezTo>
                  <a:cubicBezTo>
                    <a:pt x="153012" y="71248"/>
                    <a:pt x="155474" y="81491"/>
                    <a:pt x="151827" y="89972"/>
                  </a:cubicBezTo>
                  <a:cubicBezTo>
                    <a:pt x="147997" y="98908"/>
                    <a:pt x="138696" y="103893"/>
                    <a:pt x="130246" y="108696"/>
                  </a:cubicBezTo>
                  <a:cubicBezTo>
                    <a:pt x="121826" y="113528"/>
                    <a:pt x="112920" y="119881"/>
                    <a:pt x="111127" y="129425"/>
                  </a:cubicBezTo>
                  <a:cubicBezTo>
                    <a:pt x="109729" y="136903"/>
                    <a:pt x="113194" y="144410"/>
                    <a:pt x="117571" y="150641"/>
                  </a:cubicBezTo>
                  <a:cubicBezTo>
                    <a:pt x="121887" y="156873"/>
                    <a:pt x="127298" y="162465"/>
                    <a:pt x="130580" y="169304"/>
                  </a:cubicBezTo>
                  <a:cubicBezTo>
                    <a:pt x="133894" y="176143"/>
                    <a:pt x="134684" y="184928"/>
                    <a:pt x="130033" y="190916"/>
                  </a:cubicBezTo>
                  <a:cubicBezTo>
                    <a:pt x="126325" y="195627"/>
                    <a:pt x="120094" y="197572"/>
                    <a:pt x="114227" y="198484"/>
                  </a:cubicBezTo>
                  <a:cubicBezTo>
                    <a:pt x="101613" y="200460"/>
                    <a:pt x="88178" y="198940"/>
                    <a:pt x="77175" y="192466"/>
                  </a:cubicBezTo>
                  <a:cubicBezTo>
                    <a:pt x="66141" y="186022"/>
                    <a:pt x="57995" y="174228"/>
                    <a:pt x="57570" y="161462"/>
                  </a:cubicBezTo>
                  <a:cubicBezTo>
                    <a:pt x="57114" y="147541"/>
                    <a:pt x="65534" y="134684"/>
                    <a:pt x="75807" y="125231"/>
                  </a:cubicBezTo>
                  <a:cubicBezTo>
                    <a:pt x="86051" y="115778"/>
                    <a:pt x="98270" y="108665"/>
                    <a:pt x="108756" y="99425"/>
                  </a:cubicBezTo>
                  <a:cubicBezTo>
                    <a:pt x="114258" y="94562"/>
                    <a:pt x="119699" y="87905"/>
                    <a:pt x="118331" y="80701"/>
                  </a:cubicBezTo>
                  <a:cubicBezTo>
                    <a:pt x="117328" y="75352"/>
                    <a:pt x="112617" y="71248"/>
                    <a:pt x="107480" y="69364"/>
                  </a:cubicBezTo>
                  <a:cubicBezTo>
                    <a:pt x="102373" y="67510"/>
                    <a:pt x="96750" y="67479"/>
                    <a:pt x="91309" y="67479"/>
                  </a:cubicBezTo>
                  <a:cubicBezTo>
                    <a:pt x="73254" y="67479"/>
                    <a:pt x="54804" y="67479"/>
                    <a:pt x="37722" y="61552"/>
                  </a:cubicBezTo>
                  <a:cubicBezTo>
                    <a:pt x="20670" y="55625"/>
                    <a:pt x="5016" y="42433"/>
                    <a:pt x="1216" y="24804"/>
                  </a:cubicBezTo>
                  <a:cubicBezTo>
                    <a:pt x="0" y="19150"/>
                    <a:pt x="122" y="12980"/>
                    <a:pt x="2918" y="7934"/>
                  </a:cubicBezTo>
                  <a:cubicBezTo>
                    <a:pt x="5320" y="3709"/>
                    <a:pt x="10457" y="1"/>
                    <a:pt x="15533" y="609"/>
                  </a:cubicBezTo>
                  <a:cubicBezTo>
                    <a:pt x="17569" y="822"/>
                    <a:pt x="18268" y="2554"/>
                    <a:pt x="19211" y="4074"/>
                  </a:cubicBezTo>
                  <a:cubicBezTo>
                    <a:pt x="20578" y="6262"/>
                    <a:pt x="22159" y="8360"/>
                    <a:pt x="23861" y="10305"/>
                  </a:cubicBezTo>
                  <a:cubicBezTo>
                    <a:pt x="27265" y="14256"/>
                    <a:pt x="31278" y="17630"/>
                    <a:pt x="35594" y="20579"/>
                  </a:cubicBezTo>
                  <a:cubicBezTo>
                    <a:pt x="40001" y="23588"/>
                    <a:pt x="44713" y="26111"/>
                    <a:pt x="49606" y="28178"/>
                  </a:cubicBezTo>
                  <a:cubicBezTo>
                    <a:pt x="54530" y="30305"/>
                    <a:pt x="59606" y="32068"/>
                    <a:pt x="64774" y="33497"/>
                  </a:cubicBezTo>
                  <a:cubicBezTo>
                    <a:pt x="65230" y="33679"/>
                    <a:pt x="65868" y="33862"/>
                    <a:pt x="66537" y="34014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7" name="Google Shape;197;p9"/>
            <p:cNvSpPr/>
            <p:nvPr/>
          </p:nvSpPr>
          <p:spPr>
            <a:xfrm rot="10800000">
              <a:off x="8323914" y="982791"/>
              <a:ext cx="1441622" cy="1015778"/>
            </a:xfrm>
            <a:custGeom>
              <a:avLst/>
              <a:gdLst/>
              <a:ahLst/>
              <a:cxnLst/>
              <a:rect l="l" t="t" r="r" b="b"/>
              <a:pathLst>
                <a:path w="52889" h="37266" fill="none" extrusionOk="0">
                  <a:moveTo>
                    <a:pt x="3648" y="23223"/>
                  </a:moveTo>
                  <a:cubicBezTo>
                    <a:pt x="8025" y="16475"/>
                    <a:pt x="19423" y="8177"/>
                    <a:pt x="26475" y="4408"/>
                  </a:cubicBezTo>
                  <a:cubicBezTo>
                    <a:pt x="30517" y="2250"/>
                    <a:pt x="34834" y="335"/>
                    <a:pt x="39393" y="153"/>
                  </a:cubicBezTo>
                  <a:cubicBezTo>
                    <a:pt x="43952" y="1"/>
                    <a:pt x="48846" y="1946"/>
                    <a:pt x="51065" y="5958"/>
                  </a:cubicBezTo>
                  <a:cubicBezTo>
                    <a:pt x="52889" y="9272"/>
                    <a:pt x="52554" y="13436"/>
                    <a:pt x="50974" y="16870"/>
                  </a:cubicBezTo>
                  <a:cubicBezTo>
                    <a:pt x="49424" y="20335"/>
                    <a:pt x="46810" y="23132"/>
                    <a:pt x="44043" y="25685"/>
                  </a:cubicBezTo>
                  <a:cubicBezTo>
                    <a:pt x="39970" y="29454"/>
                    <a:pt x="35411" y="32828"/>
                    <a:pt x="30213" y="34804"/>
                  </a:cubicBezTo>
                  <a:cubicBezTo>
                    <a:pt x="24985" y="36780"/>
                    <a:pt x="19119" y="37266"/>
                    <a:pt x="13891" y="35290"/>
                  </a:cubicBezTo>
                  <a:cubicBezTo>
                    <a:pt x="8693" y="33314"/>
                    <a:pt x="0" y="30852"/>
                    <a:pt x="3648" y="232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8" name="Google Shape;198;p9"/>
            <p:cNvSpPr/>
            <p:nvPr/>
          </p:nvSpPr>
          <p:spPr>
            <a:xfrm rot="10800000">
              <a:off x="7233650" y="-735504"/>
              <a:ext cx="787933" cy="1546018"/>
            </a:xfrm>
            <a:custGeom>
              <a:avLst/>
              <a:gdLst/>
              <a:ahLst/>
              <a:cxnLst/>
              <a:rect l="l" t="t" r="r" b="b"/>
              <a:pathLst>
                <a:path w="28907" h="56719" fill="none" extrusionOk="0">
                  <a:moveTo>
                    <a:pt x="213" y="15289"/>
                  </a:moveTo>
                  <a:cubicBezTo>
                    <a:pt x="578" y="10882"/>
                    <a:pt x="1824" y="6262"/>
                    <a:pt x="5137" y="3283"/>
                  </a:cubicBezTo>
                  <a:cubicBezTo>
                    <a:pt x="8420" y="365"/>
                    <a:pt x="14256" y="0"/>
                    <a:pt x="16991" y="3496"/>
                  </a:cubicBezTo>
                  <a:cubicBezTo>
                    <a:pt x="18572" y="5532"/>
                    <a:pt x="18815" y="8420"/>
                    <a:pt x="18298" y="11003"/>
                  </a:cubicBezTo>
                  <a:cubicBezTo>
                    <a:pt x="17842" y="13587"/>
                    <a:pt x="16779" y="16019"/>
                    <a:pt x="16140" y="18572"/>
                  </a:cubicBezTo>
                  <a:cubicBezTo>
                    <a:pt x="13861" y="27387"/>
                    <a:pt x="16718" y="37326"/>
                    <a:pt x="23314" y="43557"/>
                  </a:cubicBezTo>
                  <a:cubicBezTo>
                    <a:pt x="25563" y="45685"/>
                    <a:pt x="28390" y="47752"/>
                    <a:pt x="28694" y="50822"/>
                  </a:cubicBezTo>
                  <a:cubicBezTo>
                    <a:pt x="28906" y="53314"/>
                    <a:pt x="27052" y="55837"/>
                    <a:pt x="24590" y="56354"/>
                  </a:cubicBezTo>
                  <a:cubicBezTo>
                    <a:pt x="22918" y="56718"/>
                    <a:pt x="21125" y="56110"/>
                    <a:pt x="19909" y="54925"/>
                  </a:cubicBezTo>
                  <a:cubicBezTo>
                    <a:pt x="19149" y="54165"/>
                    <a:pt x="18602" y="53983"/>
                    <a:pt x="17660" y="52949"/>
                  </a:cubicBezTo>
                  <a:cubicBezTo>
                    <a:pt x="16718" y="51916"/>
                    <a:pt x="15684" y="50943"/>
                    <a:pt x="14651" y="50031"/>
                  </a:cubicBezTo>
                  <a:cubicBezTo>
                    <a:pt x="12949" y="48451"/>
                    <a:pt x="11642" y="46749"/>
                    <a:pt x="9970" y="44803"/>
                  </a:cubicBezTo>
                  <a:cubicBezTo>
                    <a:pt x="7781" y="42220"/>
                    <a:pt x="5927" y="39393"/>
                    <a:pt x="4407" y="36353"/>
                  </a:cubicBezTo>
                  <a:cubicBezTo>
                    <a:pt x="2888" y="33314"/>
                    <a:pt x="1733" y="30031"/>
                    <a:pt x="1003" y="26718"/>
                  </a:cubicBezTo>
                  <a:cubicBezTo>
                    <a:pt x="304" y="23435"/>
                    <a:pt x="0" y="20000"/>
                    <a:pt x="152" y="16626"/>
                  </a:cubicBezTo>
                  <a:cubicBezTo>
                    <a:pt x="182" y="16110"/>
                    <a:pt x="182" y="15684"/>
                    <a:pt x="213" y="1528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99" name="Google Shape;199;p9"/>
            <p:cNvSpPr/>
            <p:nvPr/>
          </p:nvSpPr>
          <p:spPr>
            <a:xfrm rot="10800000">
              <a:off x="6559274" y="1267779"/>
              <a:ext cx="671134" cy="1190580"/>
            </a:xfrm>
            <a:custGeom>
              <a:avLst/>
              <a:gdLst/>
              <a:ahLst/>
              <a:cxnLst/>
              <a:rect l="l" t="t" r="r" b="b"/>
              <a:pathLst>
                <a:path w="24622" h="43679" fill="none" extrusionOk="0">
                  <a:moveTo>
                    <a:pt x="19789" y="12523"/>
                  </a:moveTo>
                  <a:cubicBezTo>
                    <a:pt x="24287" y="18754"/>
                    <a:pt x="24621" y="22068"/>
                    <a:pt x="24348" y="26748"/>
                  </a:cubicBezTo>
                  <a:cubicBezTo>
                    <a:pt x="23922" y="33709"/>
                    <a:pt x="18998" y="40122"/>
                    <a:pt x="12524" y="42736"/>
                  </a:cubicBezTo>
                  <a:cubicBezTo>
                    <a:pt x="10518" y="43588"/>
                    <a:pt x="7570" y="43679"/>
                    <a:pt x="6810" y="41642"/>
                  </a:cubicBezTo>
                  <a:cubicBezTo>
                    <a:pt x="6232" y="40153"/>
                    <a:pt x="7266" y="38603"/>
                    <a:pt x="8056" y="37265"/>
                  </a:cubicBezTo>
                  <a:cubicBezTo>
                    <a:pt x="13892" y="27812"/>
                    <a:pt x="11764" y="14256"/>
                    <a:pt x="3314" y="7052"/>
                  </a:cubicBezTo>
                  <a:cubicBezTo>
                    <a:pt x="1825" y="5806"/>
                    <a:pt x="1" y="4256"/>
                    <a:pt x="366" y="2341"/>
                  </a:cubicBezTo>
                  <a:cubicBezTo>
                    <a:pt x="670" y="943"/>
                    <a:pt x="2159" y="61"/>
                    <a:pt x="3618" y="31"/>
                  </a:cubicBezTo>
                  <a:cubicBezTo>
                    <a:pt x="5047" y="0"/>
                    <a:pt x="6384" y="639"/>
                    <a:pt x="7630" y="1338"/>
                  </a:cubicBezTo>
                  <a:cubicBezTo>
                    <a:pt x="12494" y="4013"/>
                    <a:pt x="16719" y="7903"/>
                    <a:pt x="19789" y="12523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8351253" y="3730842"/>
              <a:ext cx="1431700" cy="1067976"/>
            </a:xfrm>
            <a:custGeom>
              <a:avLst/>
              <a:gdLst/>
              <a:ahLst/>
              <a:cxnLst/>
              <a:rect l="l" t="t" r="r" b="b"/>
              <a:pathLst>
                <a:path w="52525" h="39181" fill="none" extrusionOk="0">
                  <a:moveTo>
                    <a:pt x="17691" y="28238"/>
                  </a:moveTo>
                  <a:cubicBezTo>
                    <a:pt x="27235" y="34895"/>
                    <a:pt x="38786" y="38786"/>
                    <a:pt x="50397" y="39120"/>
                  </a:cubicBezTo>
                  <a:cubicBezTo>
                    <a:pt x="51005" y="39181"/>
                    <a:pt x="51765" y="39090"/>
                    <a:pt x="52129" y="38603"/>
                  </a:cubicBezTo>
                  <a:cubicBezTo>
                    <a:pt x="52525" y="37934"/>
                    <a:pt x="52069" y="37114"/>
                    <a:pt x="51582" y="36506"/>
                  </a:cubicBezTo>
                  <a:cubicBezTo>
                    <a:pt x="46962" y="30883"/>
                    <a:pt x="39819" y="28117"/>
                    <a:pt x="33375" y="24530"/>
                  </a:cubicBezTo>
                  <a:cubicBezTo>
                    <a:pt x="28634" y="21886"/>
                    <a:pt x="24135" y="18694"/>
                    <a:pt x="20092" y="15047"/>
                  </a:cubicBezTo>
                  <a:cubicBezTo>
                    <a:pt x="18056" y="13223"/>
                    <a:pt x="16171" y="11247"/>
                    <a:pt x="14348" y="9241"/>
                  </a:cubicBezTo>
                  <a:cubicBezTo>
                    <a:pt x="12524" y="7174"/>
                    <a:pt x="10974" y="4894"/>
                    <a:pt x="9028" y="2919"/>
                  </a:cubicBezTo>
                  <a:cubicBezTo>
                    <a:pt x="7721" y="1581"/>
                    <a:pt x="5867" y="1"/>
                    <a:pt x="3861" y="578"/>
                  </a:cubicBezTo>
                  <a:cubicBezTo>
                    <a:pt x="2311" y="973"/>
                    <a:pt x="1277" y="2463"/>
                    <a:pt x="761" y="3861"/>
                  </a:cubicBezTo>
                  <a:cubicBezTo>
                    <a:pt x="92" y="5594"/>
                    <a:pt x="1" y="7569"/>
                    <a:pt x="518" y="9332"/>
                  </a:cubicBezTo>
                  <a:cubicBezTo>
                    <a:pt x="1186" y="11612"/>
                    <a:pt x="3040" y="13679"/>
                    <a:pt x="4439" y="15533"/>
                  </a:cubicBezTo>
                  <a:cubicBezTo>
                    <a:pt x="7752" y="19880"/>
                    <a:pt x="11642" y="23740"/>
                    <a:pt x="15989" y="27053"/>
                  </a:cubicBezTo>
                  <a:cubicBezTo>
                    <a:pt x="16597" y="27478"/>
                    <a:pt x="17114" y="27843"/>
                    <a:pt x="17691" y="2823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9"/>
            <p:cNvSpPr/>
            <p:nvPr/>
          </p:nvSpPr>
          <p:spPr>
            <a:xfrm rot="10800000">
              <a:off x="4976879" y="2902382"/>
              <a:ext cx="402702" cy="337230"/>
            </a:xfrm>
            <a:custGeom>
              <a:avLst/>
              <a:gdLst/>
              <a:ahLst/>
              <a:cxnLst/>
              <a:rect l="l" t="t" r="r" b="b"/>
              <a:pathLst>
                <a:path w="14774" h="12372" fill="none" extrusionOk="0">
                  <a:moveTo>
                    <a:pt x="9819" y="11976"/>
                  </a:moveTo>
                  <a:cubicBezTo>
                    <a:pt x="7478" y="12371"/>
                    <a:pt x="5047" y="11459"/>
                    <a:pt x="3101" y="10092"/>
                  </a:cubicBezTo>
                  <a:cubicBezTo>
                    <a:pt x="1673" y="9058"/>
                    <a:pt x="335" y="7599"/>
                    <a:pt x="183" y="5836"/>
                  </a:cubicBezTo>
                  <a:cubicBezTo>
                    <a:pt x="1" y="3557"/>
                    <a:pt x="1916" y="1520"/>
                    <a:pt x="4104" y="760"/>
                  </a:cubicBezTo>
                  <a:cubicBezTo>
                    <a:pt x="6323" y="0"/>
                    <a:pt x="8907" y="304"/>
                    <a:pt x="10943" y="1581"/>
                  </a:cubicBezTo>
                  <a:cubicBezTo>
                    <a:pt x="12524" y="2584"/>
                    <a:pt x="13709" y="4195"/>
                    <a:pt x="14226" y="6019"/>
                  </a:cubicBezTo>
                  <a:cubicBezTo>
                    <a:pt x="14773" y="7782"/>
                    <a:pt x="14013" y="9514"/>
                    <a:pt x="12615" y="10700"/>
                  </a:cubicBezTo>
                  <a:cubicBezTo>
                    <a:pt x="11795" y="11338"/>
                    <a:pt x="10852" y="11794"/>
                    <a:pt x="9819" y="1197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9"/>
            <p:cNvSpPr/>
            <p:nvPr/>
          </p:nvSpPr>
          <p:spPr>
            <a:xfrm rot="10800000">
              <a:off x="1677890" y="-144756"/>
              <a:ext cx="319812" cy="315696"/>
            </a:xfrm>
            <a:custGeom>
              <a:avLst/>
              <a:gdLst/>
              <a:ahLst/>
              <a:cxnLst/>
              <a:rect l="l" t="t" r="r" b="b"/>
              <a:pathLst>
                <a:path w="11733" h="11582" fill="none" extrusionOk="0">
                  <a:moveTo>
                    <a:pt x="4560" y="11429"/>
                  </a:moveTo>
                  <a:cubicBezTo>
                    <a:pt x="2128" y="11125"/>
                    <a:pt x="183" y="8815"/>
                    <a:pt x="122" y="6384"/>
                  </a:cubicBezTo>
                  <a:cubicBezTo>
                    <a:pt x="0" y="4043"/>
                    <a:pt x="1611" y="1672"/>
                    <a:pt x="3800" y="852"/>
                  </a:cubicBezTo>
                  <a:cubicBezTo>
                    <a:pt x="6049" y="0"/>
                    <a:pt x="8754" y="760"/>
                    <a:pt x="10213" y="2615"/>
                  </a:cubicBezTo>
                  <a:cubicBezTo>
                    <a:pt x="11368" y="4074"/>
                    <a:pt x="11733" y="6201"/>
                    <a:pt x="11247" y="7934"/>
                  </a:cubicBezTo>
                  <a:cubicBezTo>
                    <a:pt x="10882" y="9302"/>
                    <a:pt x="9393" y="10061"/>
                    <a:pt x="8207" y="10669"/>
                  </a:cubicBezTo>
                  <a:cubicBezTo>
                    <a:pt x="7082" y="11216"/>
                    <a:pt x="5806" y="11581"/>
                    <a:pt x="4560" y="114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9"/>
            <p:cNvSpPr/>
            <p:nvPr/>
          </p:nvSpPr>
          <p:spPr>
            <a:xfrm rot="10800000">
              <a:off x="7971014" y="3576765"/>
              <a:ext cx="223730" cy="227873"/>
            </a:xfrm>
            <a:custGeom>
              <a:avLst/>
              <a:gdLst/>
              <a:ahLst/>
              <a:cxnLst/>
              <a:rect l="l" t="t" r="r" b="b"/>
              <a:pathLst>
                <a:path w="8208" h="8360" fill="none" extrusionOk="0">
                  <a:moveTo>
                    <a:pt x="7721" y="5502"/>
                  </a:moveTo>
                  <a:cubicBezTo>
                    <a:pt x="6991" y="7356"/>
                    <a:pt x="4590" y="8359"/>
                    <a:pt x="2766" y="7599"/>
                  </a:cubicBezTo>
                  <a:cubicBezTo>
                    <a:pt x="943" y="6840"/>
                    <a:pt x="0" y="4408"/>
                    <a:pt x="851" y="2615"/>
                  </a:cubicBezTo>
                  <a:cubicBezTo>
                    <a:pt x="1672" y="821"/>
                    <a:pt x="4195" y="0"/>
                    <a:pt x="5928" y="973"/>
                  </a:cubicBezTo>
                  <a:cubicBezTo>
                    <a:pt x="7690" y="1976"/>
                    <a:pt x="8207" y="3922"/>
                    <a:pt x="7721" y="5502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9"/>
            <p:cNvSpPr/>
            <p:nvPr/>
          </p:nvSpPr>
          <p:spPr>
            <a:xfrm rot="10800000">
              <a:off x="8270055" y="2300902"/>
              <a:ext cx="1440804" cy="626377"/>
            </a:xfrm>
            <a:custGeom>
              <a:avLst/>
              <a:gdLst/>
              <a:ahLst/>
              <a:cxnLst/>
              <a:rect l="l" t="t" r="r" b="b"/>
              <a:pathLst>
                <a:path w="52859" h="22980" fill="none" extrusionOk="0">
                  <a:moveTo>
                    <a:pt x="25989" y="20548"/>
                  </a:moveTo>
                  <a:cubicBezTo>
                    <a:pt x="31551" y="20669"/>
                    <a:pt x="37174" y="20457"/>
                    <a:pt x="42615" y="21520"/>
                  </a:cubicBezTo>
                  <a:cubicBezTo>
                    <a:pt x="45655" y="22128"/>
                    <a:pt x="49363" y="22979"/>
                    <a:pt x="51460" y="20700"/>
                  </a:cubicBezTo>
                  <a:cubicBezTo>
                    <a:pt x="52615" y="19454"/>
                    <a:pt x="52858" y="17478"/>
                    <a:pt x="52311" y="15837"/>
                  </a:cubicBezTo>
                  <a:cubicBezTo>
                    <a:pt x="51795" y="14195"/>
                    <a:pt x="50609" y="12827"/>
                    <a:pt x="49272" y="11733"/>
                  </a:cubicBezTo>
                  <a:cubicBezTo>
                    <a:pt x="41460" y="5228"/>
                    <a:pt x="29606" y="7690"/>
                    <a:pt x="20092" y="4043"/>
                  </a:cubicBezTo>
                  <a:cubicBezTo>
                    <a:pt x="16262" y="2584"/>
                    <a:pt x="12645" y="0"/>
                    <a:pt x="8359" y="61"/>
                  </a:cubicBezTo>
                  <a:cubicBezTo>
                    <a:pt x="5380" y="92"/>
                    <a:pt x="2219" y="1703"/>
                    <a:pt x="1064" y="4590"/>
                  </a:cubicBezTo>
                  <a:cubicBezTo>
                    <a:pt x="0" y="7235"/>
                    <a:pt x="943" y="10183"/>
                    <a:pt x="2675" y="12341"/>
                  </a:cubicBezTo>
                  <a:cubicBezTo>
                    <a:pt x="5046" y="15411"/>
                    <a:pt x="8602" y="17478"/>
                    <a:pt x="12250" y="18694"/>
                  </a:cubicBezTo>
                  <a:cubicBezTo>
                    <a:pt x="16201" y="19970"/>
                    <a:pt x="20335" y="20396"/>
                    <a:pt x="24469" y="20548"/>
                  </a:cubicBezTo>
                  <a:cubicBezTo>
                    <a:pt x="24955" y="20517"/>
                    <a:pt x="25472" y="20548"/>
                    <a:pt x="25989" y="205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5" name="Google Shape;205;p9"/>
            <p:cNvSpPr/>
            <p:nvPr/>
          </p:nvSpPr>
          <p:spPr>
            <a:xfrm rot="10800000">
              <a:off x="8297405" y="-1098371"/>
              <a:ext cx="1109408" cy="1572540"/>
            </a:xfrm>
            <a:custGeom>
              <a:avLst/>
              <a:gdLst/>
              <a:ahLst/>
              <a:cxnLst/>
              <a:rect l="l" t="t" r="r" b="b"/>
              <a:pathLst>
                <a:path w="40701" h="57692" fill="none" extrusionOk="0">
                  <a:moveTo>
                    <a:pt x="19636" y="56536"/>
                  </a:moveTo>
                  <a:cubicBezTo>
                    <a:pt x="11368" y="52646"/>
                    <a:pt x="4985" y="45108"/>
                    <a:pt x="2493" y="36354"/>
                  </a:cubicBezTo>
                  <a:cubicBezTo>
                    <a:pt x="0" y="27630"/>
                    <a:pt x="1490" y="17813"/>
                    <a:pt x="6444" y="10214"/>
                  </a:cubicBezTo>
                  <a:cubicBezTo>
                    <a:pt x="8876" y="6505"/>
                    <a:pt x="12220" y="3192"/>
                    <a:pt x="16353" y="1581"/>
                  </a:cubicBezTo>
                  <a:cubicBezTo>
                    <a:pt x="20487" y="1"/>
                    <a:pt x="25502" y="274"/>
                    <a:pt x="29028" y="3010"/>
                  </a:cubicBezTo>
                  <a:cubicBezTo>
                    <a:pt x="33101" y="6110"/>
                    <a:pt x="34408" y="11673"/>
                    <a:pt x="34682" y="16749"/>
                  </a:cubicBezTo>
                  <a:cubicBezTo>
                    <a:pt x="34925" y="21855"/>
                    <a:pt x="34439" y="27114"/>
                    <a:pt x="35989" y="31977"/>
                  </a:cubicBezTo>
                  <a:cubicBezTo>
                    <a:pt x="37448" y="36536"/>
                    <a:pt x="40700" y="40731"/>
                    <a:pt x="40457" y="45503"/>
                  </a:cubicBezTo>
                  <a:cubicBezTo>
                    <a:pt x="40184" y="50609"/>
                    <a:pt x="35776" y="54774"/>
                    <a:pt x="30822" y="56111"/>
                  </a:cubicBezTo>
                  <a:cubicBezTo>
                    <a:pt x="25898" y="57448"/>
                    <a:pt x="24895" y="57692"/>
                    <a:pt x="19636" y="5653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6" name="Google Shape;206;p9"/>
            <p:cNvSpPr/>
            <p:nvPr/>
          </p:nvSpPr>
          <p:spPr>
            <a:xfrm rot="10800000">
              <a:off x="5451551" y="1655486"/>
              <a:ext cx="1922989" cy="1623893"/>
            </a:xfrm>
            <a:custGeom>
              <a:avLst/>
              <a:gdLst/>
              <a:ahLst/>
              <a:cxnLst/>
              <a:rect l="l" t="t" r="r" b="b"/>
              <a:pathLst>
                <a:path w="70549" h="59576" fill="none" extrusionOk="0">
                  <a:moveTo>
                    <a:pt x="28055" y="20700"/>
                  </a:moveTo>
                  <a:cubicBezTo>
                    <a:pt x="40001" y="24530"/>
                    <a:pt x="49272" y="35745"/>
                    <a:pt x="50761" y="48238"/>
                  </a:cubicBezTo>
                  <a:cubicBezTo>
                    <a:pt x="51186" y="51673"/>
                    <a:pt x="51217" y="55594"/>
                    <a:pt x="53892" y="57813"/>
                  </a:cubicBezTo>
                  <a:cubicBezTo>
                    <a:pt x="55867" y="59454"/>
                    <a:pt x="58816" y="59576"/>
                    <a:pt x="61126" y="58512"/>
                  </a:cubicBezTo>
                  <a:cubicBezTo>
                    <a:pt x="63497" y="57448"/>
                    <a:pt x="65290" y="55411"/>
                    <a:pt x="66567" y="53223"/>
                  </a:cubicBezTo>
                  <a:cubicBezTo>
                    <a:pt x="70366" y="46840"/>
                    <a:pt x="70549" y="38694"/>
                    <a:pt x="68086" y="31703"/>
                  </a:cubicBezTo>
                  <a:cubicBezTo>
                    <a:pt x="65624" y="24712"/>
                    <a:pt x="60731" y="18754"/>
                    <a:pt x="55016" y="14013"/>
                  </a:cubicBezTo>
                  <a:cubicBezTo>
                    <a:pt x="50183" y="9970"/>
                    <a:pt x="44682" y="6779"/>
                    <a:pt x="38876" y="4438"/>
                  </a:cubicBezTo>
                  <a:cubicBezTo>
                    <a:pt x="33010" y="2128"/>
                    <a:pt x="26840" y="669"/>
                    <a:pt x="20548" y="213"/>
                  </a:cubicBezTo>
                  <a:cubicBezTo>
                    <a:pt x="17447" y="0"/>
                    <a:pt x="14286" y="0"/>
                    <a:pt x="11125" y="243"/>
                  </a:cubicBezTo>
                  <a:cubicBezTo>
                    <a:pt x="8602" y="487"/>
                    <a:pt x="5411" y="517"/>
                    <a:pt x="3465" y="2432"/>
                  </a:cubicBezTo>
                  <a:cubicBezTo>
                    <a:pt x="0" y="5806"/>
                    <a:pt x="2675" y="11247"/>
                    <a:pt x="5866" y="13678"/>
                  </a:cubicBezTo>
                  <a:cubicBezTo>
                    <a:pt x="11550" y="18086"/>
                    <a:pt x="18967" y="18329"/>
                    <a:pt x="25684" y="20001"/>
                  </a:cubicBezTo>
                  <a:cubicBezTo>
                    <a:pt x="26475" y="20244"/>
                    <a:pt x="27295" y="20457"/>
                    <a:pt x="28055" y="2070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9"/>
            <p:cNvSpPr/>
            <p:nvPr/>
          </p:nvSpPr>
          <p:spPr>
            <a:xfrm rot="10800000">
              <a:off x="7751460" y="3053167"/>
              <a:ext cx="278408" cy="277590"/>
            </a:xfrm>
            <a:custGeom>
              <a:avLst/>
              <a:gdLst/>
              <a:ahLst/>
              <a:cxnLst/>
              <a:rect l="l" t="t" r="r" b="b"/>
              <a:pathLst>
                <a:path w="10214" h="10184" fill="none" extrusionOk="0">
                  <a:moveTo>
                    <a:pt x="8572" y="7995"/>
                  </a:moveTo>
                  <a:cubicBezTo>
                    <a:pt x="7052" y="9940"/>
                    <a:pt x="3830" y="10183"/>
                    <a:pt x="1976" y="8572"/>
                  </a:cubicBezTo>
                  <a:cubicBezTo>
                    <a:pt x="122" y="6931"/>
                    <a:pt x="0" y="3709"/>
                    <a:pt x="1702" y="1916"/>
                  </a:cubicBezTo>
                  <a:cubicBezTo>
                    <a:pt x="3404" y="122"/>
                    <a:pt x="6566" y="1"/>
                    <a:pt x="8389" y="1673"/>
                  </a:cubicBezTo>
                  <a:cubicBezTo>
                    <a:pt x="10213" y="3344"/>
                    <a:pt x="10183" y="6080"/>
                    <a:pt x="8572" y="7995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9"/>
            <p:cNvSpPr/>
            <p:nvPr/>
          </p:nvSpPr>
          <p:spPr>
            <a:xfrm rot="10800000">
              <a:off x="5785438" y="-728044"/>
              <a:ext cx="1321525" cy="1764732"/>
            </a:xfrm>
            <a:custGeom>
              <a:avLst/>
              <a:gdLst/>
              <a:ahLst/>
              <a:cxnLst/>
              <a:rect l="l" t="t" r="r" b="b"/>
              <a:pathLst>
                <a:path w="48483" h="64743" fill="none" extrusionOk="0">
                  <a:moveTo>
                    <a:pt x="17266" y="58329"/>
                  </a:moveTo>
                  <a:cubicBezTo>
                    <a:pt x="8056" y="53132"/>
                    <a:pt x="1673" y="43162"/>
                    <a:pt x="822" y="32554"/>
                  </a:cubicBezTo>
                  <a:cubicBezTo>
                    <a:pt x="1" y="22007"/>
                    <a:pt x="4712" y="11125"/>
                    <a:pt x="13010" y="4559"/>
                  </a:cubicBezTo>
                  <a:cubicBezTo>
                    <a:pt x="16263" y="2006"/>
                    <a:pt x="20396" y="0"/>
                    <a:pt x="24378" y="1064"/>
                  </a:cubicBezTo>
                  <a:cubicBezTo>
                    <a:pt x="28938" y="2280"/>
                    <a:pt x="31704" y="7143"/>
                    <a:pt x="32220" y="11854"/>
                  </a:cubicBezTo>
                  <a:cubicBezTo>
                    <a:pt x="32737" y="16566"/>
                    <a:pt x="31552" y="21247"/>
                    <a:pt x="31035" y="25958"/>
                  </a:cubicBezTo>
                  <a:cubicBezTo>
                    <a:pt x="30488" y="30669"/>
                    <a:pt x="30731" y="35806"/>
                    <a:pt x="33588" y="39545"/>
                  </a:cubicBezTo>
                  <a:cubicBezTo>
                    <a:pt x="35655" y="42341"/>
                    <a:pt x="38907" y="44013"/>
                    <a:pt x="41795" y="45928"/>
                  </a:cubicBezTo>
                  <a:cubicBezTo>
                    <a:pt x="44683" y="47904"/>
                    <a:pt x="47479" y="50578"/>
                    <a:pt x="47905" y="54043"/>
                  </a:cubicBezTo>
                  <a:cubicBezTo>
                    <a:pt x="48482" y="58846"/>
                    <a:pt x="43923" y="63071"/>
                    <a:pt x="39120" y="63922"/>
                  </a:cubicBezTo>
                  <a:cubicBezTo>
                    <a:pt x="34348" y="64743"/>
                    <a:pt x="27904" y="64743"/>
                    <a:pt x="17266" y="58329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9"/>
            <p:cNvSpPr/>
            <p:nvPr/>
          </p:nvSpPr>
          <p:spPr>
            <a:xfrm rot="10800000">
              <a:off x="3453272" y="-394170"/>
              <a:ext cx="1783785" cy="1508757"/>
            </a:xfrm>
            <a:custGeom>
              <a:avLst/>
              <a:gdLst/>
              <a:ahLst/>
              <a:cxnLst/>
              <a:rect l="l" t="t" r="r" b="b"/>
              <a:pathLst>
                <a:path w="65442" h="55352" fill="none" extrusionOk="0">
                  <a:moveTo>
                    <a:pt x="18541" y="45351"/>
                  </a:moveTo>
                  <a:cubicBezTo>
                    <a:pt x="10335" y="40822"/>
                    <a:pt x="3435" y="33375"/>
                    <a:pt x="1155" y="24257"/>
                  </a:cubicBezTo>
                  <a:cubicBezTo>
                    <a:pt x="0" y="19728"/>
                    <a:pt x="91" y="14864"/>
                    <a:pt x="1854" y="10579"/>
                  </a:cubicBezTo>
                  <a:cubicBezTo>
                    <a:pt x="3648" y="6293"/>
                    <a:pt x="7234" y="2645"/>
                    <a:pt x="11672" y="1338"/>
                  </a:cubicBezTo>
                  <a:cubicBezTo>
                    <a:pt x="16110" y="1"/>
                    <a:pt x="21368" y="1308"/>
                    <a:pt x="24408" y="4834"/>
                  </a:cubicBezTo>
                  <a:cubicBezTo>
                    <a:pt x="29575" y="10913"/>
                    <a:pt x="26900" y="20731"/>
                    <a:pt x="31125" y="27509"/>
                  </a:cubicBezTo>
                  <a:cubicBezTo>
                    <a:pt x="33618" y="31582"/>
                    <a:pt x="38268" y="33862"/>
                    <a:pt x="42858" y="35169"/>
                  </a:cubicBezTo>
                  <a:cubicBezTo>
                    <a:pt x="47448" y="36445"/>
                    <a:pt x="52281" y="36932"/>
                    <a:pt x="56810" y="38512"/>
                  </a:cubicBezTo>
                  <a:cubicBezTo>
                    <a:pt x="60153" y="39637"/>
                    <a:pt x="63588" y="41764"/>
                    <a:pt x="64439" y="45199"/>
                  </a:cubicBezTo>
                  <a:cubicBezTo>
                    <a:pt x="65442" y="49394"/>
                    <a:pt x="61673" y="53588"/>
                    <a:pt x="57448" y="54652"/>
                  </a:cubicBezTo>
                  <a:cubicBezTo>
                    <a:pt x="54591" y="55351"/>
                    <a:pt x="51551" y="55078"/>
                    <a:pt x="48724" y="54470"/>
                  </a:cubicBezTo>
                  <a:cubicBezTo>
                    <a:pt x="46809" y="54044"/>
                    <a:pt x="45290" y="52980"/>
                    <a:pt x="43466" y="52403"/>
                  </a:cubicBezTo>
                  <a:cubicBezTo>
                    <a:pt x="40913" y="51613"/>
                    <a:pt x="38086" y="51613"/>
                    <a:pt x="35502" y="51126"/>
                  </a:cubicBezTo>
                  <a:cubicBezTo>
                    <a:pt x="32706" y="50579"/>
                    <a:pt x="29970" y="49941"/>
                    <a:pt x="27295" y="49059"/>
                  </a:cubicBezTo>
                  <a:cubicBezTo>
                    <a:pt x="24256" y="48087"/>
                    <a:pt x="21307" y="46871"/>
                    <a:pt x="18541" y="45351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9"/>
            <p:cNvSpPr/>
            <p:nvPr/>
          </p:nvSpPr>
          <p:spPr>
            <a:xfrm rot="10800000">
              <a:off x="4513769" y="1228046"/>
              <a:ext cx="271785" cy="270122"/>
            </a:xfrm>
            <a:custGeom>
              <a:avLst/>
              <a:gdLst/>
              <a:ahLst/>
              <a:cxnLst/>
              <a:rect l="l" t="t" r="r" b="b"/>
              <a:pathLst>
                <a:path w="9971" h="9910" fill="none" extrusionOk="0">
                  <a:moveTo>
                    <a:pt x="730" y="3648"/>
                  </a:moveTo>
                  <a:cubicBezTo>
                    <a:pt x="1369" y="2432"/>
                    <a:pt x="2554" y="1521"/>
                    <a:pt x="3831" y="943"/>
                  </a:cubicBezTo>
                  <a:cubicBezTo>
                    <a:pt x="5198" y="305"/>
                    <a:pt x="6840" y="1"/>
                    <a:pt x="8147" y="700"/>
                  </a:cubicBezTo>
                  <a:cubicBezTo>
                    <a:pt x="9302" y="1399"/>
                    <a:pt x="9879" y="2797"/>
                    <a:pt x="9910" y="4135"/>
                  </a:cubicBezTo>
                  <a:cubicBezTo>
                    <a:pt x="9970" y="6353"/>
                    <a:pt x="8511" y="8572"/>
                    <a:pt x="6384" y="9302"/>
                  </a:cubicBezTo>
                  <a:cubicBezTo>
                    <a:pt x="4469" y="9910"/>
                    <a:pt x="2706" y="9150"/>
                    <a:pt x="1247" y="7934"/>
                  </a:cubicBezTo>
                  <a:cubicBezTo>
                    <a:pt x="1" y="6901"/>
                    <a:pt x="1" y="5046"/>
                    <a:pt x="730" y="364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1" name="Google Shape;211;p9"/>
            <p:cNvSpPr/>
            <p:nvPr/>
          </p:nvSpPr>
          <p:spPr>
            <a:xfrm rot="10800000">
              <a:off x="4577551" y="2350634"/>
              <a:ext cx="201378" cy="202169"/>
            </a:xfrm>
            <a:custGeom>
              <a:avLst/>
              <a:gdLst/>
              <a:ahLst/>
              <a:cxnLst/>
              <a:rect l="l" t="t" r="r" b="b"/>
              <a:pathLst>
                <a:path w="7388" h="7417" fill="none" extrusionOk="0">
                  <a:moveTo>
                    <a:pt x="4621" y="6930"/>
                  </a:moveTo>
                  <a:cubicBezTo>
                    <a:pt x="6262" y="6353"/>
                    <a:pt x="7387" y="4256"/>
                    <a:pt x="6840" y="2614"/>
                  </a:cubicBezTo>
                  <a:cubicBezTo>
                    <a:pt x="6262" y="1003"/>
                    <a:pt x="4287" y="0"/>
                    <a:pt x="2645" y="547"/>
                  </a:cubicBezTo>
                  <a:cubicBezTo>
                    <a:pt x="1004" y="1064"/>
                    <a:pt x="1" y="3040"/>
                    <a:pt x="487" y="4712"/>
                  </a:cubicBezTo>
                  <a:cubicBezTo>
                    <a:pt x="1004" y="6383"/>
                    <a:pt x="2949" y="7417"/>
                    <a:pt x="4621" y="6930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2" name="Google Shape;212;p9"/>
            <p:cNvSpPr/>
            <p:nvPr/>
          </p:nvSpPr>
          <p:spPr>
            <a:xfrm rot="10800000">
              <a:off x="7627967" y="4099514"/>
              <a:ext cx="1626401" cy="1049741"/>
            </a:xfrm>
            <a:custGeom>
              <a:avLst/>
              <a:gdLst/>
              <a:ahLst/>
              <a:cxnLst/>
              <a:rect l="l" t="t" r="r" b="b"/>
              <a:pathLst>
                <a:path w="59668" h="38512" fill="none" extrusionOk="0">
                  <a:moveTo>
                    <a:pt x="36870" y="35928"/>
                  </a:moveTo>
                  <a:cubicBezTo>
                    <a:pt x="40518" y="37265"/>
                    <a:pt x="44348" y="38512"/>
                    <a:pt x="48238" y="38238"/>
                  </a:cubicBezTo>
                  <a:cubicBezTo>
                    <a:pt x="52099" y="37995"/>
                    <a:pt x="56080" y="36050"/>
                    <a:pt x="57874" y="32615"/>
                  </a:cubicBezTo>
                  <a:cubicBezTo>
                    <a:pt x="59667" y="29119"/>
                    <a:pt x="58907" y="24742"/>
                    <a:pt x="56810" y="21429"/>
                  </a:cubicBezTo>
                  <a:cubicBezTo>
                    <a:pt x="54713" y="18147"/>
                    <a:pt x="51491" y="15685"/>
                    <a:pt x="48238" y="13527"/>
                  </a:cubicBezTo>
                  <a:cubicBezTo>
                    <a:pt x="45107" y="11490"/>
                    <a:pt x="41886" y="9605"/>
                    <a:pt x="38542" y="7995"/>
                  </a:cubicBezTo>
                  <a:cubicBezTo>
                    <a:pt x="35198" y="6353"/>
                    <a:pt x="31703" y="4894"/>
                    <a:pt x="28177" y="3739"/>
                  </a:cubicBezTo>
                  <a:cubicBezTo>
                    <a:pt x="24621" y="2584"/>
                    <a:pt x="21034" y="1672"/>
                    <a:pt x="17387" y="1064"/>
                  </a:cubicBezTo>
                  <a:cubicBezTo>
                    <a:pt x="13678" y="456"/>
                    <a:pt x="9818" y="0"/>
                    <a:pt x="6079" y="183"/>
                  </a:cubicBezTo>
                  <a:cubicBezTo>
                    <a:pt x="3769" y="304"/>
                    <a:pt x="1611" y="1338"/>
                    <a:pt x="821" y="3648"/>
                  </a:cubicBezTo>
                  <a:cubicBezTo>
                    <a:pt x="0" y="5897"/>
                    <a:pt x="578" y="8450"/>
                    <a:pt x="1611" y="10487"/>
                  </a:cubicBezTo>
                  <a:cubicBezTo>
                    <a:pt x="2979" y="13314"/>
                    <a:pt x="5471" y="15563"/>
                    <a:pt x="7721" y="17721"/>
                  </a:cubicBezTo>
                  <a:cubicBezTo>
                    <a:pt x="10304" y="20183"/>
                    <a:pt x="13040" y="22463"/>
                    <a:pt x="15928" y="24591"/>
                  </a:cubicBezTo>
                  <a:cubicBezTo>
                    <a:pt x="18815" y="26688"/>
                    <a:pt x="21794" y="28633"/>
                    <a:pt x="24894" y="30366"/>
                  </a:cubicBezTo>
                  <a:cubicBezTo>
                    <a:pt x="28025" y="32129"/>
                    <a:pt x="31247" y="33679"/>
                    <a:pt x="34560" y="35047"/>
                  </a:cubicBezTo>
                  <a:cubicBezTo>
                    <a:pt x="35320" y="35320"/>
                    <a:pt x="36080" y="35624"/>
                    <a:pt x="36870" y="3592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9"/>
            <p:cNvSpPr/>
            <p:nvPr/>
          </p:nvSpPr>
          <p:spPr>
            <a:xfrm rot="10800000">
              <a:off x="8162396" y="4393631"/>
              <a:ext cx="579985" cy="526969"/>
            </a:xfrm>
            <a:custGeom>
              <a:avLst/>
              <a:gdLst/>
              <a:ahLst/>
              <a:cxnLst/>
              <a:rect l="l" t="t" r="r" b="b"/>
              <a:pathLst>
                <a:path w="21278" h="19333" fill="none" extrusionOk="0">
                  <a:moveTo>
                    <a:pt x="5077" y="14408"/>
                  </a:moveTo>
                  <a:cubicBezTo>
                    <a:pt x="7721" y="16445"/>
                    <a:pt x="10761" y="17873"/>
                    <a:pt x="13952" y="18664"/>
                  </a:cubicBezTo>
                  <a:cubicBezTo>
                    <a:pt x="15685" y="19089"/>
                    <a:pt x="17661" y="19332"/>
                    <a:pt x="19181" y="18329"/>
                  </a:cubicBezTo>
                  <a:cubicBezTo>
                    <a:pt x="20548" y="17448"/>
                    <a:pt x="21247" y="15837"/>
                    <a:pt x="21278" y="14226"/>
                  </a:cubicBezTo>
                  <a:cubicBezTo>
                    <a:pt x="21278" y="12615"/>
                    <a:pt x="20700" y="11065"/>
                    <a:pt x="19940" y="9666"/>
                  </a:cubicBezTo>
                  <a:cubicBezTo>
                    <a:pt x="17478" y="5198"/>
                    <a:pt x="12980" y="1946"/>
                    <a:pt x="8056" y="761"/>
                  </a:cubicBezTo>
                  <a:cubicBezTo>
                    <a:pt x="6323" y="365"/>
                    <a:pt x="4287" y="1"/>
                    <a:pt x="2767" y="1125"/>
                  </a:cubicBezTo>
                  <a:cubicBezTo>
                    <a:pt x="943" y="2402"/>
                    <a:pt x="1" y="5229"/>
                    <a:pt x="244" y="7326"/>
                  </a:cubicBezTo>
                  <a:cubicBezTo>
                    <a:pt x="639" y="10274"/>
                    <a:pt x="2797" y="12676"/>
                    <a:pt x="5077" y="14408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9"/>
            <p:cNvSpPr/>
            <p:nvPr/>
          </p:nvSpPr>
          <p:spPr>
            <a:xfrm rot="10800000">
              <a:off x="5622265" y="2001010"/>
              <a:ext cx="245290" cy="340528"/>
            </a:xfrm>
            <a:custGeom>
              <a:avLst/>
              <a:gdLst/>
              <a:ahLst/>
              <a:cxnLst/>
              <a:rect l="l" t="t" r="r" b="b"/>
              <a:pathLst>
                <a:path w="8999" h="12493" fill="none" extrusionOk="0">
                  <a:moveTo>
                    <a:pt x="8998" y="8146"/>
                  </a:moveTo>
                  <a:cubicBezTo>
                    <a:pt x="8998" y="10274"/>
                    <a:pt x="7357" y="12493"/>
                    <a:pt x="5290" y="12341"/>
                  </a:cubicBezTo>
                  <a:cubicBezTo>
                    <a:pt x="3557" y="12250"/>
                    <a:pt x="2341" y="10639"/>
                    <a:pt x="1521" y="9149"/>
                  </a:cubicBezTo>
                  <a:cubicBezTo>
                    <a:pt x="670" y="7569"/>
                    <a:pt x="1" y="5775"/>
                    <a:pt x="274" y="3982"/>
                  </a:cubicBezTo>
                  <a:cubicBezTo>
                    <a:pt x="578" y="1915"/>
                    <a:pt x="2585" y="0"/>
                    <a:pt x="4743" y="730"/>
                  </a:cubicBezTo>
                  <a:cubicBezTo>
                    <a:pt x="6506" y="1337"/>
                    <a:pt x="7174" y="2432"/>
                    <a:pt x="7813" y="4073"/>
                  </a:cubicBezTo>
                  <a:cubicBezTo>
                    <a:pt x="8360" y="5410"/>
                    <a:pt x="8998" y="6657"/>
                    <a:pt x="8998" y="8146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9"/>
            <p:cNvSpPr/>
            <p:nvPr/>
          </p:nvSpPr>
          <p:spPr>
            <a:xfrm rot="10800000">
              <a:off x="6340572" y="78923"/>
              <a:ext cx="545995" cy="717526"/>
            </a:xfrm>
            <a:custGeom>
              <a:avLst/>
              <a:gdLst/>
              <a:ahLst/>
              <a:cxnLst/>
              <a:rect l="l" t="t" r="r" b="b"/>
              <a:pathLst>
                <a:path w="20031" h="26324" fill="none" extrusionOk="0">
                  <a:moveTo>
                    <a:pt x="730" y="12767"/>
                  </a:moveTo>
                  <a:cubicBezTo>
                    <a:pt x="0" y="15685"/>
                    <a:pt x="31" y="18937"/>
                    <a:pt x="1398" y="21612"/>
                  </a:cubicBezTo>
                  <a:cubicBezTo>
                    <a:pt x="2766" y="24317"/>
                    <a:pt x="5745" y="26323"/>
                    <a:pt x="8724" y="26019"/>
                  </a:cubicBezTo>
                  <a:cubicBezTo>
                    <a:pt x="12432" y="25685"/>
                    <a:pt x="15016" y="22311"/>
                    <a:pt x="16718" y="19028"/>
                  </a:cubicBezTo>
                  <a:cubicBezTo>
                    <a:pt x="18602" y="15442"/>
                    <a:pt x="20031" y="11338"/>
                    <a:pt x="19271" y="7326"/>
                  </a:cubicBezTo>
                  <a:cubicBezTo>
                    <a:pt x="18876" y="5442"/>
                    <a:pt x="17934" y="3679"/>
                    <a:pt x="16566" y="2372"/>
                  </a:cubicBezTo>
                  <a:cubicBezTo>
                    <a:pt x="15380" y="1186"/>
                    <a:pt x="13465" y="1"/>
                    <a:pt x="11763" y="1"/>
                  </a:cubicBezTo>
                  <a:cubicBezTo>
                    <a:pt x="10122" y="1"/>
                    <a:pt x="8450" y="1490"/>
                    <a:pt x="7295" y="2432"/>
                  </a:cubicBezTo>
                  <a:cubicBezTo>
                    <a:pt x="5775" y="3679"/>
                    <a:pt x="4438" y="5168"/>
                    <a:pt x="3344" y="6809"/>
                  </a:cubicBezTo>
                  <a:cubicBezTo>
                    <a:pt x="2158" y="8633"/>
                    <a:pt x="1246" y="10639"/>
                    <a:pt x="730" y="12767"/>
                  </a:cubicBezTo>
                  <a:close/>
                </a:path>
              </a:pathLst>
            </a:custGeom>
            <a:noFill/>
            <a:ln w="9875" cap="flat" cmpd="sng">
              <a:solidFill>
                <a:schemeClr val="lt2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"/>
          <p:cNvSpPr txBox="1"/>
          <p:nvPr>
            <p:ph type="body" idx="1"/>
          </p:nvPr>
        </p:nvSpPr>
        <p:spPr>
          <a:xfrm>
            <a:off x="713225" y="1072900"/>
            <a:ext cx="3858900" cy="252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●"/>
              <a:defRPr sz="4800" b="1">
                <a:solidFill>
                  <a:schemeClr val="accent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marL="914400" lvl="1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○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L="1371600" lvl="2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■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L="1828800" lvl="3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●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L="2286000" lvl="4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○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L="2743200" lvl="5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■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L="3200400" lvl="6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●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L="3657600" lvl="7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○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L="4114800" lvl="8" indent="-5016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300"/>
              <a:buFont typeface="Reem Kufi"/>
              <a:buChar char="■"/>
              <a:defRPr sz="4300" b="1">
                <a:solidFill>
                  <a:schemeClr val="accent1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1" Type="http://schemas.openxmlformats.org/officeDocument/2006/relationships/theme" Target="../theme/theme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32" y="5394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cme" panose="02000706050000020004"/>
              <a:buNone/>
              <a:defRPr sz="3600" b="1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 panose="02000706050000020004"/>
              <a:buNone/>
              <a:defRPr sz="2800">
                <a:solidFill>
                  <a:schemeClr val="dk1"/>
                </a:solidFill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713232" y="1152475"/>
            <a:ext cx="7717500" cy="32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●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○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■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●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○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■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●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○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alanquin" panose="020B0004020203020204"/>
              <a:buChar char="■"/>
              <a:defRPr sz="1600">
                <a:solidFill>
                  <a:schemeClr val="dk2"/>
                </a:solidFill>
                <a:latin typeface="Palanquin" panose="020B0004020203020204"/>
                <a:ea typeface="Palanquin" panose="020B0004020203020204"/>
                <a:cs typeface="Palanquin" panose="020B0004020203020204"/>
                <a:sym typeface="Palanquin" panose="020B0004020203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5.xml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34"/>
          <p:cNvSpPr/>
          <p:nvPr/>
        </p:nvSpPr>
        <p:spPr>
          <a:xfrm>
            <a:off x="819150" y="1236150"/>
            <a:ext cx="7524900" cy="24576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0" name="Google Shape;770;p34"/>
          <p:cNvSpPr/>
          <p:nvPr/>
        </p:nvSpPr>
        <p:spPr>
          <a:xfrm>
            <a:off x="955053" y="1824533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1" name="Google Shape;771;p34"/>
          <p:cNvSpPr/>
          <p:nvPr/>
        </p:nvSpPr>
        <p:spPr>
          <a:xfrm>
            <a:off x="8116778" y="257175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2" name="Google Shape;772;p34"/>
          <p:cNvSpPr/>
          <p:nvPr/>
        </p:nvSpPr>
        <p:spPr>
          <a:xfrm>
            <a:off x="1828800" y="3581400"/>
            <a:ext cx="5505600" cy="457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73" name="Google Shape;773;p34"/>
          <p:cNvSpPr txBox="1"/>
          <p:nvPr>
            <p:ph type="subTitle" idx="1"/>
          </p:nvPr>
        </p:nvSpPr>
        <p:spPr>
          <a:xfrm>
            <a:off x="1448550" y="3541350"/>
            <a:ext cx="6246900" cy="5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Ardhya Putri - 1810211110</a:t>
            </a:r>
            <a:endParaRPr lang="en-US" altLang="en-GB"/>
          </a:p>
        </p:txBody>
      </p:sp>
      <p:sp>
        <p:nvSpPr>
          <p:cNvPr id="774" name="Google Shape;774;p34"/>
          <p:cNvSpPr txBox="1"/>
          <p:nvPr>
            <p:ph type="ctrTitle"/>
          </p:nvPr>
        </p:nvSpPr>
        <p:spPr>
          <a:xfrm>
            <a:off x="1095750" y="1205155"/>
            <a:ext cx="6952500" cy="238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rPr>
              <a:t>TATA </a:t>
            </a:r>
            <a:br>
              <a:rPr lang="en-US" sz="6000"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rPr>
            </a:br>
            <a:r>
              <a:rPr lang="en-US" sz="6000">
                <a:latin typeface="Acme" panose="02000706050000020004"/>
                <a:ea typeface="Acme" panose="02000706050000020004"/>
                <a:cs typeface="Acme" panose="02000706050000020004"/>
                <a:sym typeface="Acme" panose="02000706050000020004"/>
              </a:rPr>
              <a:t>LAKSANA</a:t>
            </a:r>
            <a:endParaRPr lang="en-US" sz="6000">
              <a:latin typeface="Acme" panose="02000706050000020004"/>
              <a:ea typeface="Acme" panose="02000706050000020004"/>
              <a:cs typeface="Acme" panose="02000706050000020004"/>
              <a:sym typeface="Acme" panose="02000706050000020004"/>
            </a:endParaRPr>
          </a:p>
        </p:txBody>
      </p:sp>
      <p:grpSp>
        <p:nvGrpSpPr>
          <p:cNvPr id="775" name="Google Shape;775;p34"/>
          <p:cNvGrpSpPr/>
          <p:nvPr/>
        </p:nvGrpSpPr>
        <p:grpSpPr>
          <a:xfrm>
            <a:off x="936341" y="929587"/>
            <a:ext cx="1072385" cy="645118"/>
            <a:chOff x="4076816" y="401137"/>
            <a:chExt cx="1072385" cy="645118"/>
          </a:xfrm>
        </p:grpSpPr>
        <p:sp>
          <p:nvSpPr>
            <p:cNvPr id="776" name="Google Shape;776;p34"/>
            <p:cNvSpPr/>
            <p:nvPr/>
          </p:nvSpPr>
          <p:spPr>
            <a:xfrm>
              <a:off x="4076816" y="421848"/>
              <a:ext cx="1072385" cy="612761"/>
            </a:xfrm>
            <a:custGeom>
              <a:avLst/>
              <a:gdLst/>
              <a:ahLst/>
              <a:cxnLst/>
              <a:rect l="l" t="t" r="r" b="b"/>
              <a:pathLst>
                <a:path w="15378" h="8787" extrusionOk="0">
                  <a:moveTo>
                    <a:pt x="9315" y="1"/>
                  </a:moveTo>
                  <a:cubicBezTo>
                    <a:pt x="8589" y="1"/>
                    <a:pt x="7953" y="403"/>
                    <a:pt x="7521" y="930"/>
                  </a:cubicBezTo>
                  <a:lnTo>
                    <a:pt x="7521" y="930"/>
                  </a:lnTo>
                  <a:cubicBezTo>
                    <a:pt x="7225" y="691"/>
                    <a:pt x="6836" y="477"/>
                    <a:pt x="6337" y="314"/>
                  </a:cubicBezTo>
                  <a:cubicBezTo>
                    <a:pt x="5933" y="182"/>
                    <a:pt x="5593" y="125"/>
                    <a:pt x="5306" y="125"/>
                  </a:cubicBezTo>
                  <a:cubicBezTo>
                    <a:pt x="3487" y="125"/>
                    <a:pt x="3835" y="2416"/>
                    <a:pt x="3835" y="2416"/>
                  </a:cubicBezTo>
                  <a:cubicBezTo>
                    <a:pt x="3647" y="2301"/>
                    <a:pt x="3445" y="2250"/>
                    <a:pt x="3241" y="2250"/>
                  </a:cubicBezTo>
                  <a:cubicBezTo>
                    <a:pt x="1711" y="2250"/>
                    <a:pt x="0" y="5155"/>
                    <a:pt x="2001" y="6685"/>
                  </a:cubicBezTo>
                  <a:cubicBezTo>
                    <a:pt x="2635" y="7149"/>
                    <a:pt x="3237" y="7350"/>
                    <a:pt x="3749" y="7367"/>
                  </a:cubicBezTo>
                  <a:lnTo>
                    <a:pt x="3749" y="7367"/>
                  </a:lnTo>
                  <a:cubicBezTo>
                    <a:pt x="3930" y="8131"/>
                    <a:pt x="4482" y="8787"/>
                    <a:pt x="5637" y="8787"/>
                  </a:cubicBezTo>
                  <a:cubicBezTo>
                    <a:pt x="7293" y="8787"/>
                    <a:pt x="8403" y="8404"/>
                    <a:pt x="9018" y="7838"/>
                  </a:cubicBezTo>
                  <a:lnTo>
                    <a:pt x="9018" y="7838"/>
                  </a:lnTo>
                  <a:cubicBezTo>
                    <a:pt x="9147" y="8006"/>
                    <a:pt x="9308" y="8168"/>
                    <a:pt x="9506" y="8320"/>
                  </a:cubicBezTo>
                  <a:cubicBezTo>
                    <a:pt x="9776" y="8531"/>
                    <a:pt x="10101" y="8625"/>
                    <a:pt x="10451" y="8625"/>
                  </a:cubicBezTo>
                  <a:cubicBezTo>
                    <a:pt x="12480" y="8625"/>
                    <a:pt x="15378" y="5470"/>
                    <a:pt x="13642" y="3650"/>
                  </a:cubicBezTo>
                  <a:cubicBezTo>
                    <a:pt x="13159" y="3151"/>
                    <a:pt x="12652" y="2962"/>
                    <a:pt x="12179" y="2962"/>
                  </a:cubicBezTo>
                  <a:cubicBezTo>
                    <a:pt x="12119" y="2962"/>
                    <a:pt x="12060" y="2965"/>
                    <a:pt x="12001" y="2971"/>
                  </a:cubicBezTo>
                  <a:lnTo>
                    <a:pt x="12001" y="2971"/>
                  </a:lnTo>
                  <a:cubicBezTo>
                    <a:pt x="12013" y="2076"/>
                    <a:pt x="11566" y="1048"/>
                    <a:pt x="10474" y="347"/>
                  </a:cubicBezTo>
                  <a:cubicBezTo>
                    <a:pt x="10074" y="104"/>
                    <a:pt x="9683" y="1"/>
                    <a:pt x="9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34"/>
            <p:cNvSpPr/>
            <p:nvPr/>
          </p:nvSpPr>
          <p:spPr>
            <a:xfrm>
              <a:off x="4123259" y="401137"/>
              <a:ext cx="967782" cy="645118"/>
            </a:xfrm>
            <a:custGeom>
              <a:avLst/>
              <a:gdLst/>
              <a:ahLst/>
              <a:cxnLst/>
              <a:rect l="l" t="t" r="r" b="b"/>
              <a:pathLst>
                <a:path w="13878" h="9251" extrusionOk="0">
                  <a:moveTo>
                    <a:pt x="6872" y="1478"/>
                  </a:moveTo>
                  <a:cubicBezTo>
                    <a:pt x="7406" y="1979"/>
                    <a:pt x="7539" y="2612"/>
                    <a:pt x="7372" y="3046"/>
                  </a:cubicBezTo>
                  <a:cubicBezTo>
                    <a:pt x="7332" y="3270"/>
                    <a:pt x="7204" y="3382"/>
                    <a:pt x="7042" y="3382"/>
                  </a:cubicBezTo>
                  <a:cubicBezTo>
                    <a:pt x="6939" y="3382"/>
                    <a:pt x="6822" y="3337"/>
                    <a:pt x="6705" y="3246"/>
                  </a:cubicBezTo>
                  <a:cubicBezTo>
                    <a:pt x="6338" y="2913"/>
                    <a:pt x="6405" y="2145"/>
                    <a:pt x="6872" y="1478"/>
                  </a:cubicBezTo>
                  <a:close/>
                  <a:moveTo>
                    <a:pt x="11075" y="3446"/>
                  </a:moveTo>
                  <a:lnTo>
                    <a:pt x="11075" y="3446"/>
                  </a:lnTo>
                  <a:cubicBezTo>
                    <a:pt x="11008" y="4214"/>
                    <a:pt x="10541" y="4747"/>
                    <a:pt x="9974" y="4814"/>
                  </a:cubicBezTo>
                  <a:lnTo>
                    <a:pt x="9841" y="4814"/>
                  </a:lnTo>
                  <a:cubicBezTo>
                    <a:pt x="9674" y="4814"/>
                    <a:pt x="9674" y="4781"/>
                    <a:pt x="9674" y="4747"/>
                  </a:cubicBezTo>
                  <a:cubicBezTo>
                    <a:pt x="9674" y="4447"/>
                    <a:pt x="10241" y="3647"/>
                    <a:pt x="11075" y="3446"/>
                  </a:cubicBezTo>
                  <a:close/>
                  <a:moveTo>
                    <a:pt x="3870" y="5448"/>
                  </a:moveTo>
                  <a:cubicBezTo>
                    <a:pt x="3970" y="5448"/>
                    <a:pt x="4070" y="5581"/>
                    <a:pt x="4170" y="5615"/>
                  </a:cubicBezTo>
                  <a:cubicBezTo>
                    <a:pt x="4470" y="5982"/>
                    <a:pt x="4537" y="6415"/>
                    <a:pt x="4370" y="6749"/>
                  </a:cubicBezTo>
                  <a:cubicBezTo>
                    <a:pt x="4170" y="7116"/>
                    <a:pt x="3737" y="7383"/>
                    <a:pt x="3236" y="7383"/>
                  </a:cubicBezTo>
                  <a:cubicBezTo>
                    <a:pt x="3136" y="6649"/>
                    <a:pt x="3336" y="5948"/>
                    <a:pt x="3570" y="5615"/>
                  </a:cubicBezTo>
                  <a:cubicBezTo>
                    <a:pt x="3703" y="5548"/>
                    <a:pt x="3803" y="5448"/>
                    <a:pt x="3870" y="5448"/>
                  </a:cubicBezTo>
                  <a:close/>
                  <a:moveTo>
                    <a:pt x="8473" y="5982"/>
                  </a:moveTo>
                  <a:cubicBezTo>
                    <a:pt x="8507" y="5982"/>
                    <a:pt x="8573" y="6048"/>
                    <a:pt x="8640" y="6282"/>
                  </a:cubicBezTo>
                  <a:cubicBezTo>
                    <a:pt x="8807" y="6815"/>
                    <a:pt x="8707" y="7316"/>
                    <a:pt x="8373" y="7749"/>
                  </a:cubicBezTo>
                  <a:cubicBezTo>
                    <a:pt x="8040" y="7149"/>
                    <a:pt x="8073" y="6582"/>
                    <a:pt x="8240" y="6182"/>
                  </a:cubicBezTo>
                  <a:cubicBezTo>
                    <a:pt x="8340" y="6048"/>
                    <a:pt x="8407" y="5982"/>
                    <a:pt x="8473" y="5982"/>
                  </a:cubicBezTo>
                  <a:close/>
                  <a:moveTo>
                    <a:pt x="8603" y="332"/>
                  </a:moveTo>
                  <a:cubicBezTo>
                    <a:pt x="8956" y="332"/>
                    <a:pt x="9318" y="433"/>
                    <a:pt x="9674" y="644"/>
                  </a:cubicBezTo>
                  <a:cubicBezTo>
                    <a:pt x="10541" y="1178"/>
                    <a:pt x="11075" y="2012"/>
                    <a:pt x="11108" y="2913"/>
                  </a:cubicBezTo>
                  <a:cubicBezTo>
                    <a:pt x="10074" y="3113"/>
                    <a:pt x="9240" y="4080"/>
                    <a:pt x="9274" y="4647"/>
                  </a:cubicBezTo>
                  <a:cubicBezTo>
                    <a:pt x="9341" y="4914"/>
                    <a:pt x="9441" y="5148"/>
                    <a:pt x="9874" y="5148"/>
                  </a:cubicBezTo>
                  <a:lnTo>
                    <a:pt x="10041" y="5148"/>
                  </a:lnTo>
                  <a:cubicBezTo>
                    <a:pt x="10875" y="5014"/>
                    <a:pt x="11442" y="4280"/>
                    <a:pt x="11542" y="3313"/>
                  </a:cubicBezTo>
                  <a:cubicBezTo>
                    <a:pt x="11942" y="3313"/>
                    <a:pt x="12409" y="3513"/>
                    <a:pt x="12776" y="3947"/>
                  </a:cubicBezTo>
                  <a:cubicBezTo>
                    <a:pt x="13443" y="4614"/>
                    <a:pt x="13277" y="5448"/>
                    <a:pt x="13043" y="6015"/>
                  </a:cubicBezTo>
                  <a:cubicBezTo>
                    <a:pt x="12509" y="7383"/>
                    <a:pt x="10908" y="8583"/>
                    <a:pt x="9741" y="8583"/>
                  </a:cubicBezTo>
                  <a:cubicBezTo>
                    <a:pt x="9441" y="8583"/>
                    <a:pt x="9174" y="8483"/>
                    <a:pt x="8940" y="8317"/>
                  </a:cubicBezTo>
                  <a:cubicBezTo>
                    <a:pt x="8840" y="8250"/>
                    <a:pt x="8707" y="8150"/>
                    <a:pt x="8607" y="8016"/>
                  </a:cubicBezTo>
                  <a:cubicBezTo>
                    <a:pt x="9107" y="7516"/>
                    <a:pt x="9240" y="6815"/>
                    <a:pt x="9040" y="6115"/>
                  </a:cubicBezTo>
                  <a:cubicBezTo>
                    <a:pt x="8874" y="5615"/>
                    <a:pt x="8607" y="5515"/>
                    <a:pt x="8440" y="5515"/>
                  </a:cubicBezTo>
                  <a:cubicBezTo>
                    <a:pt x="8206" y="5515"/>
                    <a:pt x="8006" y="5715"/>
                    <a:pt x="7873" y="5982"/>
                  </a:cubicBezTo>
                  <a:cubicBezTo>
                    <a:pt x="7673" y="6482"/>
                    <a:pt x="7606" y="7282"/>
                    <a:pt x="8073" y="7983"/>
                  </a:cubicBezTo>
                  <a:cubicBezTo>
                    <a:pt x="7573" y="8350"/>
                    <a:pt x="6672" y="8784"/>
                    <a:pt x="5004" y="8784"/>
                  </a:cubicBezTo>
                  <a:lnTo>
                    <a:pt x="5004" y="8984"/>
                  </a:lnTo>
                  <a:lnTo>
                    <a:pt x="4937" y="8784"/>
                  </a:lnTo>
                  <a:cubicBezTo>
                    <a:pt x="3970" y="8784"/>
                    <a:pt x="3536" y="8283"/>
                    <a:pt x="3336" y="7783"/>
                  </a:cubicBezTo>
                  <a:cubicBezTo>
                    <a:pt x="3970" y="7749"/>
                    <a:pt x="4504" y="7449"/>
                    <a:pt x="4771" y="6815"/>
                  </a:cubicBezTo>
                  <a:cubicBezTo>
                    <a:pt x="5037" y="6315"/>
                    <a:pt x="4937" y="5748"/>
                    <a:pt x="4537" y="5248"/>
                  </a:cubicBezTo>
                  <a:cubicBezTo>
                    <a:pt x="4337" y="4947"/>
                    <a:pt x="4103" y="4914"/>
                    <a:pt x="3937" y="4914"/>
                  </a:cubicBezTo>
                  <a:cubicBezTo>
                    <a:pt x="3737" y="4914"/>
                    <a:pt x="3536" y="5014"/>
                    <a:pt x="3370" y="5248"/>
                  </a:cubicBezTo>
                  <a:cubicBezTo>
                    <a:pt x="3003" y="5681"/>
                    <a:pt x="2836" y="6482"/>
                    <a:pt x="2903" y="7182"/>
                  </a:cubicBezTo>
                  <a:cubicBezTo>
                    <a:pt x="2436" y="7116"/>
                    <a:pt x="2002" y="6916"/>
                    <a:pt x="1535" y="6582"/>
                  </a:cubicBezTo>
                  <a:cubicBezTo>
                    <a:pt x="501" y="5815"/>
                    <a:pt x="701" y="4681"/>
                    <a:pt x="834" y="4280"/>
                  </a:cubicBezTo>
                  <a:cubicBezTo>
                    <a:pt x="1101" y="3313"/>
                    <a:pt x="1935" y="2579"/>
                    <a:pt x="2669" y="2579"/>
                  </a:cubicBezTo>
                  <a:cubicBezTo>
                    <a:pt x="2836" y="2579"/>
                    <a:pt x="3003" y="2612"/>
                    <a:pt x="3103" y="2679"/>
                  </a:cubicBezTo>
                  <a:cubicBezTo>
                    <a:pt x="3136" y="2713"/>
                    <a:pt x="3178" y="2729"/>
                    <a:pt x="3220" y="2729"/>
                  </a:cubicBezTo>
                  <a:cubicBezTo>
                    <a:pt x="3261" y="2729"/>
                    <a:pt x="3303" y="2713"/>
                    <a:pt x="3336" y="2679"/>
                  </a:cubicBezTo>
                  <a:cubicBezTo>
                    <a:pt x="3370" y="2646"/>
                    <a:pt x="3403" y="2579"/>
                    <a:pt x="3403" y="2479"/>
                  </a:cubicBezTo>
                  <a:cubicBezTo>
                    <a:pt x="3370" y="2479"/>
                    <a:pt x="3236" y="1412"/>
                    <a:pt x="3737" y="811"/>
                  </a:cubicBezTo>
                  <a:cubicBezTo>
                    <a:pt x="3959" y="569"/>
                    <a:pt x="4279" y="436"/>
                    <a:pt x="4689" y="436"/>
                  </a:cubicBezTo>
                  <a:cubicBezTo>
                    <a:pt x="4957" y="436"/>
                    <a:pt x="5262" y="493"/>
                    <a:pt x="5605" y="611"/>
                  </a:cubicBezTo>
                  <a:cubicBezTo>
                    <a:pt x="5938" y="744"/>
                    <a:pt x="6272" y="911"/>
                    <a:pt x="6539" y="1078"/>
                  </a:cubicBezTo>
                  <a:cubicBezTo>
                    <a:pt x="6005" y="1845"/>
                    <a:pt x="5838" y="2913"/>
                    <a:pt x="6438" y="3413"/>
                  </a:cubicBezTo>
                  <a:cubicBezTo>
                    <a:pt x="6605" y="3580"/>
                    <a:pt x="6839" y="3647"/>
                    <a:pt x="7039" y="3647"/>
                  </a:cubicBezTo>
                  <a:cubicBezTo>
                    <a:pt x="7372" y="3647"/>
                    <a:pt x="7673" y="3413"/>
                    <a:pt x="7773" y="3013"/>
                  </a:cubicBezTo>
                  <a:cubicBezTo>
                    <a:pt x="7940" y="2479"/>
                    <a:pt x="7839" y="1678"/>
                    <a:pt x="7106" y="1011"/>
                  </a:cubicBezTo>
                  <a:cubicBezTo>
                    <a:pt x="7549" y="568"/>
                    <a:pt x="8065" y="332"/>
                    <a:pt x="8603" y="332"/>
                  </a:cubicBezTo>
                  <a:close/>
                  <a:moveTo>
                    <a:pt x="8639" y="1"/>
                  </a:moveTo>
                  <a:cubicBezTo>
                    <a:pt x="7972" y="1"/>
                    <a:pt x="7319" y="290"/>
                    <a:pt x="6805" y="845"/>
                  </a:cubicBezTo>
                  <a:cubicBezTo>
                    <a:pt x="6472" y="644"/>
                    <a:pt x="6138" y="478"/>
                    <a:pt x="5705" y="344"/>
                  </a:cubicBezTo>
                  <a:cubicBezTo>
                    <a:pt x="5318" y="223"/>
                    <a:pt x="4967" y="164"/>
                    <a:pt x="4654" y="164"/>
                  </a:cubicBezTo>
                  <a:cubicBezTo>
                    <a:pt x="4102" y="164"/>
                    <a:pt x="3668" y="349"/>
                    <a:pt x="3370" y="711"/>
                  </a:cubicBezTo>
                  <a:cubicBezTo>
                    <a:pt x="2969" y="1178"/>
                    <a:pt x="2903" y="1945"/>
                    <a:pt x="2903" y="2379"/>
                  </a:cubicBezTo>
                  <a:cubicBezTo>
                    <a:pt x="2836" y="2312"/>
                    <a:pt x="2702" y="2312"/>
                    <a:pt x="2569" y="2312"/>
                  </a:cubicBezTo>
                  <a:cubicBezTo>
                    <a:pt x="1702" y="2312"/>
                    <a:pt x="734" y="3213"/>
                    <a:pt x="367" y="4314"/>
                  </a:cubicBezTo>
                  <a:cubicBezTo>
                    <a:pt x="1" y="5414"/>
                    <a:pt x="301" y="6415"/>
                    <a:pt x="1201" y="7082"/>
                  </a:cubicBezTo>
                  <a:cubicBezTo>
                    <a:pt x="1802" y="7483"/>
                    <a:pt x="2369" y="7749"/>
                    <a:pt x="2903" y="7783"/>
                  </a:cubicBezTo>
                  <a:cubicBezTo>
                    <a:pt x="3169" y="8683"/>
                    <a:pt x="3903" y="9251"/>
                    <a:pt x="5004" y="9251"/>
                  </a:cubicBezTo>
                  <a:cubicBezTo>
                    <a:pt x="6472" y="9251"/>
                    <a:pt x="7639" y="8950"/>
                    <a:pt x="8373" y="8317"/>
                  </a:cubicBezTo>
                  <a:cubicBezTo>
                    <a:pt x="8507" y="8483"/>
                    <a:pt x="8640" y="8583"/>
                    <a:pt x="8740" y="8683"/>
                  </a:cubicBezTo>
                  <a:cubicBezTo>
                    <a:pt x="9040" y="8917"/>
                    <a:pt x="9374" y="9050"/>
                    <a:pt x="9808" y="9050"/>
                  </a:cubicBezTo>
                  <a:cubicBezTo>
                    <a:pt x="11142" y="9050"/>
                    <a:pt x="12843" y="7716"/>
                    <a:pt x="13477" y="6248"/>
                  </a:cubicBezTo>
                  <a:cubicBezTo>
                    <a:pt x="13877" y="5281"/>
                    <a:pt x="13744" y="4380"/>
                    <a:pt x="13143" y="3680"/>
                  </a:cubicBezTo>
                  <a:cubicBezTo>
                    <a:pt x="12643" y="3213"/>
                    <a:pt x="12143" y="2946"/>
                    <a:pt x="11542" y="2946"/>
                  </a:cubicBezTo>
                  <a:cubicBezTo>
                    <a:pt x="11475" y="1912"/>
                    <a:pt x="10875" y="978"/>
                    <a:pt x="9874" y="344"/>
                  </a:cubicBezTo>
                  <a:cubicBezTo>
                    <a:pt x="9477" y="113"/>
                    <a:pt x="9055" y="1"/>
                    <a:pt x="8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78" name="Google Shape;778;p34"/>
          <p:cNvGrpSpPr/>
          <p:nvPr/>
        </p:nvGrpSpPr>
        <p:grpSpPr>
          <a:xfrm>
            <a:off x="6925381" y="629867"/>
            <a:ext cx="1305022" cy="1663250"/>
            <a:chOff x="6925381" y="629867"/>
            <a:chExt cx="1305022" cy="1663250"/>
          </a:xfrm>
        </p:grpSpPr>
        <p:sp>
          <p:nvSpPr>
            <p:cNvPr id="779" name="Google Shape;779;p34"/>
            <p:cNvSpPr/>
            <p:nvPr/>
          </p:nvSpPr>
          <p:spPr>
            <a:xfrm>
              <a:off x="8011714" y="2095349"/>
              <a:ext cx="204742" cy="197768"/>
            </a:xfrm>
            <a:custGeom>
              <a:avLst/>
              <a:gdLst/>
              <a:ahLst/>
              <a:cxnLst/>
              <a:rect l="l" t="t" r="r" b="b"/>
              <a:pathLst>
                <a:path w="2936" h="2836" extrusionOk="0">
                  <a:moveTo>
                    <a:pt x="1468" y="367"/>
                  </a:moveTo>
                  <a:cubicBezTo>
                    <a:pt x="1701" y="367"/>
                    <a:pt x="1968" y="501"/>
                    <a:pt x="2168" y="668"/>
                  </a:cubicBezTo>
                  <a:cubicBezTo>
                    <a:pt x="2368" y="834"/>
                    <a:pt x="2468" y="1068"/>
                    <a:pt x="2468" y="1368"/>
                  </a:cubicBezTo>
                  <a:cubicBezTo>
                    <a:pt x="2402" y="1902"/>
                    <a:pt x="1968" y="2369"/>
                    <a:pt x="1434" y="2369"/>
                  </a:cubicBezTo>
                  <a:cubicBezTo>
                    <a:pt x="1168" y="2369"/>
                    <a:pt x="934" y="2269"/>
                    <a:pt x="701" y="2069"/>
                  </a:cubicBezTo>
                  <a:cubicBezTo>
                    <a:pt x="500" y="1902"/>
                    <a:pt x="434" y="1668"/>
                    <a:pt x="434" y="1368"/>
                  </a:cubicBezTo>
                  <a:cubicBezTo>
                    <a:pt x="434" y="834"/>
                    <a:pt x="867" y="367"/>
                    <a:pt x="1468" y="367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01"/>
                    <a:pt x="0" y="1402"/>
                  </a:cubicBezTo>
                  <a:cubicBezTo>
                    <a:pt x="0" y="1768"/>
                    <a:pt x="133" y="2102"/>
                    <a:pt x="434" y="2402"/>
                  </a:cubicBezTo>
                  <a:cubicBezTo>
                    <a:pt x="701" y="2669"/>
                    <a:pt x="1101" y="2836"/>
                    <a:pt x="1468" y="2836"/>
                  </a:cubicBezTo>
                  <a:cubicBezTo>
                    <a:pt x="2268" y="2836"/>
                    <a:pt x="2869" y="2169"/>
                    <a:pt x="2935" y="1402"/>
                  </a:cubicBezTo>
                  <a:cubicBezTo>
                    <a:pt x="2935" y="1035"/>
                    <a:pt x="2802" y="701"/>
                    <a:pt x="2502" y="401"/>
                  </a:cubicBezTo>
                  <a:cubicBezTo>
                    <a:pt x="2202" y="167"/>
                    <a:pt x="1835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0" name="Google Shape;780;p34"/>
            <p:cNvSpPr/>
            <p:nvPr/>
          </p:nvSpPr>
          <p:spPr>
            <a:xfrm>
              <a:off x="7169593" y="855530"/>
              <a:ext cx="437378" cy="422245"/>
            </a:xfrm>
            <a:custGeom>
              <a:avLst/>
              <a:gdLst/>
              <a:ahLst/>
              <a:cxnLst/>
              <a:rect l="l" t="t" r="r" b="b"/>
              <a:pathLst>
                <a:path w="6272" h="6055" extrusionOk="0">
                  <a:moveTo>
                    <a:pt x="3670" y="0"/>
                  </a:moveTo>
                  <a:lnTo>
                    <a:pt x="1" y="3669"/>
                  </a:lnTo>
                  <a:lnTo>
                    <a:pt x="1602" y="5304"/>
                  </a:lnTo>
                  <a:cubicBezTo>
                    <a:pt x="2102" y="5804"/>
                    <a:pt x="2769" y="6054"/>
                    <a:pt x="3436" y="6054"/>
                  </a:cubicBezTo>
                  <a:cubicBezTo>
                    <a:pt x="4104" y="6054"/>
                    <a:pt x="4771" y="5804"/>
                    <a:pt x="5271" y="5304"/>
                  </a:cubicBezTo>
                  <a:cubicBezTo>
                    <a:pt x="6272" y="4303"/>
                    <a:pt x="6272" y="2635"/>
                    <a:pt x="5271" y="1635"/>
                  </a:cubicBezTo>
                  <a:lnTo>
                    <a:pt x="367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1" name="Google Shape;781;p34"/>
            <p:cNvSpPr/>
            <p:nvPr/>
          </p:nvSpPr>
          <p:spPr>
            <a:xfrm>
              <a:off x="6941629" y="642629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2836" y="1"/>
                  </a:moveTo>
                  <a:cubicBezTo>
                    <a:pt x="2169" y="1"/>
                    <a:pt x="1502" y="251"/>
                    <a:pt x="1001" y="751"/>
                  </a:cubicBezTo>
                  <a:cubicBezTo>
                    <a:pt x="1" y="1752"/>
                    <a:pt x="1" y="3420"/>
                    <a:pt x="1001" y="4421"/>
                  </a:cubicBezTo>
                  <a:lnTo>
                    <a:pt x="3303" y="6722"/>
                  </a:lnTo>
                  <a:lnTo>
                    <a:pt x="6972" y="3053"/>
                  </a:lnTo>
                  <a:lnTo>
                    <a:pt x="4671" y="751"/>
                  </a:lnTo>
                  <a:cubicBezTo>
                    <a:pt x="4170" y="251"/>
                    <a:pt x="3503" y="1"/>
                    <a:pt x="28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2" name="Google Shape;782;p34"/>
            <p:cNvSpPr/>
            <p:nvPr/>
          </p:nvSpPr>
          <p:spPr>
            <a:xfrm>
              <a:off x="6925381" y="629867"/>
              <a:ext cx="518759" cy="495537"/>
            </a:xfrm>
            <a:custGeom>
              <a:avLst/>
              <a:gdLst/>
              <a:ahLst/>
              <a:cxnLst/>
              <a:rect l="l" t="t" r="r" b="b"/>
              <a:pathLst>
                <a:path w="7439" h="7106" extrusionOk="0">
                  <a:moveTo>
                    <a:pt x="3069" y="401"/>
                  </a:moveTo>
                  <a:cubicBezTo>
                    <a:pt x="3703" y="401"/>
                    <a:pt x="4337" y="668"/>
                    <a:pt x="4737" y="1101"/>
                  </a:cubicBezTo>
                  <a:lnTo>
                    <a:pt x="6872" y="3236"/>
                  </a:lnTo>
                  <a:lnTo>
                    <a:pt x="3503" y="6605"/>
                  </a:lnTo>
                  <a:lnTo>
                    <a:pt x="1368" y="4504"/>
                  </a:lnTo>
                  <a:cubicBezTo>
                    <a:pt x="434" y="3570"/>
                    <a:pt x="434" y="2035"/>
                    <a:pt x="1368" y="1101"/>
                  </a:cubicBezTo>
                  <a:cubicBezTo>
                    <a:pt x="1835" y="668"/>
                    <a:pt x="2435" y="401"/>
                    <a:pt x="3069" y="401"/>
                  </a:cubicBezTo>
                  <a:close/>
                  <a:moveTo>
                    <a:pt x="3069" y="0"/>
                  </a:moveTo>
                  <a:cubicBezTo>
                    <a:pt x="2335" y="0"/>
                    <a:pt x="1601" y="267"/>
                    <a:pt x="1068" y="834"/>
                  </a:cubicBezTo>
                  <a:cubicBezTo>
                    <a:pt x="0" y="1902"/>
                    <a:pt x="0" y="3703"/>
                    <a:pt x="1068" y="4771"/>
                  </a:cubicBezTo>
                  <a:lnTo>
                    <a:pt x="3369" y="7072"/>
                  </a:lnTo>
                  <a:cubicBezTo>
                    <a:pt x="3403" y="7072"/>
                    <a:pt x="3503" y="7106"/>
                    <a:pt x="3536" y="7106"/>
                  </a:cubicBezTo>
                  <a:cubicBezTo>
                    <a:pt x="3569" y="7106"/>
                    <a:pt x="3603" y="7106"/>
                    <a:pt x="3703" y="7072"/>
                  </a:cubicBezTo>
                  <a:lnTo>
                    <a:pt x="7372" y="3403"/>
                  </a:lnTo>
                  <a:cubicBezTo>
                    <a:pt x="7439" y="3336"/>
                    <a:pt x="7439" y="3203"/>
                    <a:pt x="7372" y="3103"/>
                  </a:cubicBezTo>
                  <a:lnTo>
                    <a:pt x="5070" y="834"/>
                  </a:lnTo>
                  <a:cubicBezTo>
                    <a:pt x="4537" y="267"/>
                    <a:pt x="3836" y="0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3" name="Google Shape;783;p34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4" name="Google Shape;784;p34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5" name="Google Shape;785;p34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86" name="Google Shape;786;p34"/>
          <p:cNvGrpSpPr/>
          <p:nvPr/>
        </p:nvGrpSpPr>
        <p:grpSpPr>
          <a:xfrm rot="1960664">
            <a:off x="638173" y="3428643"/>
            <a:ext cx="711838" cy="763022"/>
            <a:chOff x="3551013" y="4377289"/>
            <a:chExt cx="711855" cy="763041"/>
          </a:xfrm>
        </p:grpSpPr>
        <p:sp>
          <p:nvSpPr>
            <p:cNvPr id="787" name="Google Shape;787;p34"/>
            <p:cNvSpPr/>
            <p:nvPr/>
          </p:nvSpPr>
          <p:spPr>
            <a:xfrm>
              <a:off x="3888322" y="4393538"/>
              <a:ext cx="360600" cy="407183"/>
            </a:xfrm>
            <a:custGeom>
              <a:avLst/>
              <a:gdLst/>
              <a:ahLst/>
              <a:cxnLst/>
              <a:rect l="l" t="t" r="r" b="b"/>
              <a:pathLst>
                <a:path w="5171" h="5839" extrusionOk="0">
                  <a:moveTo>
                    <a:pt x="2569" y="1"/>
                  </a:moveTo>
                  <a:cubicBezTo>
                    <a:pt x="1168" y="1"/>
                    <a:pt x="0" y="1168"/>
                    <a:pt x="0" y="2569"/>
                  </a:cubicBezTo>
                  <a:lnTo>
                    <a:pt x="0" y="5838"/>
                  </a:lnTo>
                  <a:lnTo>
                    <a:pt x="5171" y="5838"/>
                  </a:lnTo>
                  <a:lnTo>
                    <a:pt x="5171" y="2569"/>
                  </a:lnTo>
                  <a:cubicBezTo>
                    <a:pt x="5171" y="1168"/>
                    <a:pt x="4003" y="1"/>
                    <a:pt x="2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88" name="Google Shape;788;p34"/>
            <p:cNvGrpSpPr/>
            <p:nvPr/>
          </p:nvGrpSpPr>
          <p:grpSpPr>
            <a:xfrm>
              <a:off x="3551013" y="4377289"/>
              <a:ext cx="711855" cy="763041"/>
              <a:chOff x="3551013" y="4377289"/>
              <a:chExt cx="711855" cy="763041"/>
            </a:xfrm>
          </p:grpSpPr>
          <p:sp>
            <p:nvSpPr>
              <p:cNvPr id="789" name="Google Shape;789;p34"/>
              <p:cNvSpPr/>
              <p:nvPr/>
            </p:nvSpPr>
            <p:spPr>
              <a:xfrm>
                <a:off x="3551013" y="4816899"/>
                <a:ext cx="202441" cy="197768"/>
              </a:xfrm>
              <a:custGeom>
                <a:avLst/>
                <a:gdLst/>
                <a:ahLst/>
                <a:cxnLst/>
                <a:rect l="l" t="t" r="r" b="b"/>
                <a:pathLst>
                  <a:path w="2903" h="2836" extrusionOk="0">
                    <a:moveTo>
                      <a:pt x="1435" y="368"/>
                    </a:moveTo>
                    <a:cubicBezTo>
                      <a:pt x="1702" y="368"/>
                      <a:pt x="1935" y="501"/>
                      <a:pt x="2136" y="668"/>
                    </a:cubicBezTo>
                    <a:cubicBezTo>
                      <a:pt x="2369" y="835"/>
                      <a:pt x="2436" y="1101"/>
                      <a:pt x="2436" y="1368"/>
                    </a:cubicBezTo>
                    <a:cubicBezTo>
                      <a:pt x="2402" y="1902"/>
                      <a:pt x="1935" y="2369"/>
                      <a:pt x="1402" y="2369"/>
                    </a:cubicBezTo>
                    <a:cubicBezTo>
                      <a:pt x="1168" y="2369"/>
                      <a:pt x="901" y="2302"/>
                      <a:pt x="701" y="2102"/>
                    </a:cubicBezTo>
                    <a:cubicBezTo>
                      <a:pt x="468" y="1935"/>
                      <a:pt x="401" y="1668"/>
                      <a:pt x="401" y="1368"/>
                    </a:cubicBezTo>
                    <a:cubicBezTo>
                      <a:pt x="401" y="835"/>
                      <a:pt x="868" y="368"/>
                      <a:pt x="1435" y="368"/>
                    </a:cubicBezTo>
                    <a:close/>
                    <a:moveTo>
                      <a:pt x="1435" y="1"/>
                    </a:moveTo>
                    <a:cubicBezTo>
                      <a:pt x="668" y="1"/>
                      <a:pt x="1" y="634"/>
                      <a:pt x="1" y="1435"/>
                    </a:cubicBezTo>
                    <a:cubicBezTo>
                      <a:pt x="1" y="1802"/>
                      <a:pt x="101" y="2135"/>
                      <a:pt x="401" y="2436"/>
                    </a:cubicBezTo>
                    <a:cubicBezTo>
                      <a:pt x="701" y="2669"/>
                      <a:pt x="1068" y="2836"/>
                      <a:pt x="1435" y="2836"/>
                    </a:cubicBezTo>
                    <a:cubicBezTo>
                      <a:pt x="2236" y="2836"/>
                      <a:pt x="2869" y="2169"/>
                      <a:pt x="2903" y="1435"/>
                    </a:cubicBezTo>
                    <a:cubicBezTo>
                      <a:pt x="2903" y="1035"/>
                      <a:pt x="2769" y="701"/>
                      <a:pt x="2502" y="434"/>
                    </a:cubicBezTo>
                    <a:cubicBezTo>
                      <a:pt x="2202" y="167"/>
                      <a:pt x="1802" y="1"/>
                      <a:pt x="14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881348" y="4800651"/>
                <a:ext cx="362971" cy="33967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4871" extrusionOk="0">
                    <a:moveTo>
                      <a:pt x="0" y="0"/>
                    </a:moveTo>
                    <a:lnTo>
                      <a:pt x="0" y="2268"/>
                    </a:lnTo>
                    <a:lnTo>
                      <a:pt x="34" y="2268"/>
                    </a:lnTo>
                    <a:cubicBezTo>
                      <a:pt x="34" y="3703"/>
                      <a:pt x="1201" y="4870"/>
                      <a:pt x="2636" y="4870"/>
                    </a:cubicBezTo>
                    <a:cubicBezTo>
                      <a:pt x="4037" y="4870"/>
                      <a:pt x="5204" y="3703"/>
                      <a:pt x="5204" y="2268"/>
                    </a:cubicBezTo>
                    <a:lnTo>
                      <a:pt x="52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869702" y="4377289"/>
                <a:ext cx="393166" cy="437378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6272" extrusionOk="0">
                    <a:moveTo>
                      <a:pt x="2836" y="434"/>
                    </a:moveTo>
                    <a:cubicBezTo>
                      <a:pt x="4137" y="434"/>
                      <a:pt x="5204" y="1468"/>
                      <a:pt x="5204" y="2802"/>
                    </a:cubicBezTo>
                    <a:lnTo>
                      <a:pt x="5204" y="5838"/>
                    </a:lnTo>
                    <a:lnTo>
                      <a:pt x="468" y="5838"/>
                    </a:lnTo>
                    <a:lnTo>
                      <a:pt x="468" y="2802"/>
                    </a:lnTo>
                    <a:cubicBezTo>
                      <a:pt x="468" y="1501"/>
                      <a:pt x="1535" y="434"/>
                      <a:pt x="2836" y="434"/>
                    </a:cubicBezTo>
                    <a:close/>
                    <a:moveTo>
                      <a:pt x="2803" y="0"/>
                    </a:moveTo>
                    <a:cubicBezTo>
                      <a:pt x="1268" y="0"/>
                      <a:pt x="1" y="1268"/>
                      <a:pt x="1" y="2802"/>
                    </a:cubicBezTo>
                    <a:lnTo>
                      <a:pt x="1" y="6071"/>
                    </a:lnTo>
                    <a:cubicBezTo>
                      <a:pt x="1" y="6171"/>
                      <a:pt x="101" y="6271"/>
                      <a:pt x="201" y="6271"/>
                    </a:cubicBezTo>
                    <a:lnTo>
                      <a:pt x="5438" y="6271"/>
                    </a:lnTo>
                    <a:cubicBezTo>
                      <a:pt x="5538" y="6271"/>
                      <a:pt x="5638" y="6171"/>
                      <a:pt x="5605" y="6071"/>
                    </a:cubicBezTo>
                    <a:lnTo>
                      <a:pt x="5605" y="2802"/>
                    </a:lnTo>
                    <a:cubicBezTo>
                      <a:pt x="5605" y="12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792" name="Google Shape;792;p34"/>
          <p:cNvGrpSpPr/>
          <p:nvPr/>
        </p:nvGrpSpPr>
        <p:grpSpPr>
          <a:xfrm>
            <a:off x="7663559" y="3355172"/>
            <a:ext cx="1218969" cy="623501"/>
            <a:chOff x="6000459" y="5203022"/>
            <a:chExt cx="1218969" cy="623501"/>
          </a:xfrm>
        </p:grpSpPr>
        <p:sp>
          <p:nvSpPr>
            <p:cNvPr id="793" name="Google Shape;793;p34"/>
            <p:cNvSpPr/>
            <p:nvPr/>
          </p:nvSpPr>
          <p:spPr>
            <a:xfrm>
              <a:off x="6000459" y="520302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6067963" y="527457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6742510" y="5349605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6" name="Google Shape;796;p34"/>
            <p:cNvSpPr/>
            <p:nvPr/>
          </p:nvSpPr>
          <p:spPr>
            <a:xfrm>
              <a:off x="6742510" y="5582241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97" name="Google Shape;797;p34"/>
          <p:cNvGrpSpPr/>
          <p:nvPr/>
        </p:nvGrpSpPr>
        <p:grpSpPr>
          <a:xfrm>
            <a:off x="2289763" y="498343"/>
            <a:ext cx="476918" cy="476918"/>
            <a:chOff x="5230513" y="639143"/>
            <a:chExt cx="476918" cy="476918"/>
          </a:xfrm>
        </p:grpSpPr>
        <p:sp>
          <p:nvSpPr>
            <p:cNvPr id="798" name="Google Shape;798;p34"/>
            <p:cNvSpPr/>
            <p:nvPr/>
          </p:nvSpPr>
          <p:spPr>
            <a:xfrm>
              <a:off x="5230513" y="639143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4"/>
                    <a:pt x="1" y="3402"/>
                  </a:cubicBezTo>
                  <a:cubicBezTo>
                    <a:pt x="1" y="5304"/>
                    <a:pt x="1535" y="6838"/>
                    <a:pt x="3436" y="6838"/>
                  </a:cubicBezTo>
                  <a:cubicBezTo>
                    <a:pt x="5304" y="6838"/>
                    <a:pt x="6839" y="5304"/>
                    <a:pt x="6839" y="3402"/>
                  </a:cubicBezTo>
                  <a:cubicBezTo>
                    <a:pt x="6839" y="1534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9" name="Google Shape;799;p34"/>
            <p:cNvSpPr/>
            <p:nvPr/>
          </p:nvSpPr>
          <p:spPr>
            <a:xfrm>
              <a:off x="5288673" y="710063"/>
              <a:ext cx="349024" cy="345467"/>
            </a:xfrm>
            <a:custGeom>
              <a:avLst/>
              <a:gdLst/>
              <a:ahLst/>
              <a:cxnLst/>
              <a:rect l="l" t="t" r="r" b="b"/>
              <a:pathLst>
                <a:path w="5005" h="4954" extrusionOk="0">
                  <a:moveTo>
                    <a:pt x="234" y="0"/>
                  </a:moveTo>
                  <a:cubicBezTo>
                    <a:pt x="184" y="0"/>
                    <a:pt x="134" y="17"/>
                    <a:pt x="101" y="50"/>
                  </a:cubicBezTo>
                  <a:cubicBezTo>
                    <a:pt x="0" y="151"/>
                    <a:pt x="0" y="284"/>
                    <a:pt x="101" y="351"/>
                  </a:cubicBezTo>
                  <a:lnTo>
                    <a:pt x="4604" y="4887"/>
                  </a:lnTo>
                  <a:cubicBezTo>
                    <a:pt x="4637" y="4954"/>
                    <a:pt x="4704" y="4954"/>
                    <a:pt x="4771" y="4954"/>
                  </a:cubicBezTo>
                  <a:cubicBezTo>
                    <a:pt x="4837" y="4954"/>
                    <a:pt x="4871" y="4954"/>
                    <a:pt x="4904" y="4887"/>
                  </a:cubicBezTo>
                  <a:cubicBezTo>
                    <a:pt x="5004" y="4821"/>
                    <a:pt x="5004" y="4687"/>
                    <a:pt x="4904" y="4620"/>
                  </a:cubicBezTo>
                  <a:lnTo>
                    <a:pt x="367" y="50"/>
                  </a:lnTo>
                  <a:cubicBezTo>
                    <a:pt x="334" y="17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00" name="Google Shape;800;p34"/>
          <p:cNvSpPr/>
          <p:nvPr/>
        </p:nvSpPr>
        <p:spPr>
          <a:xfrm>
            <a:off x="310701" y="1922898"/>
            <a:ext cx="476918" cy="476918"/>
          </a:xfrm>
          <a:custGeom>
            <a:avLst/>
            <a:gdLst/>
            <a:ahLst/>
            <a:cxnLst/>
            <a:rect l="l" t="t" r="r" b="b"/>
            <a:pathLst>
              <a:path w="6839" h="6839" extrusionOk="0">
                <a:moveTo>
                  <a:pt x="3436" y="1"/>
                </a:moveTo>
                <a:cubicBezTo>
                  <a:pt x="1535" y="1"/>
                  <a:pt x="1" y="1535"/>
                  <a:pt x="1" y="3436"/>
                </a:cubicBezTo>
                <a:cubicBezTo>
                  <a:pt x="1" y="5304"/>
                  <a:pt x="1535" y="6839"/>
                  <a:pt x="3436" y="6839"/>
                </a:cubicBezTo>
                <a:cubicBezTo>
                  <a:pt x="5304" y="6839"/>
                  <a:pt x="6839" y="5304"/>
                  <a:pt x="6839" y="3436"/>
                </a:cubicBezTo>
                <a:cubicBezTo>
                  <a:pt x="6839" y="1535"/>
                  <a:pt x="5304" y="1"/>
                  <a:pt x="3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01" name="Google Shape;801;p34"/>
          <p:cNvSpPr/>
          <p:nvPr/>
        </p:nvSpPr>
        <p:spPr>
          <a:xfrm>
            <a:off x="310701" y="2155534"/>
            <a:ext cx="476918" cy="30265"/>
          </a:xfrm>
          <a:custGeom>
            <a:avLst/>
            <a:gdLst/>
            <a:ahLst/>
            <a:cxnLst/>
            <a:rect l="l" t="t" r="r" b="b"/>
            <a:pathLst>
              <a:path w="6839" h="434" extrusionOk="0">
                <a:moveTo>
                  <a:pt x="234" y="0"/>
                </a:moveTo>
                <a:cubicBezTo>
                  <a:pt x="101" y="0"/>
                  <a:pt x="1" y="100"/>
                  <a:pt x="1" y="234"/>
                </a:cubicBezTo>
                <a:cubicBezTo>
                  <a:pt x="1" y="334"/>
                  <a:pt x="101" y="434"/>
                  <a:pt x="234" y="434"/>
                </a:cubicBezTo>
                <a:lnTo>
                  <a:pt x="6639" y="434"/>
                </a:lnTo>
                <a:cubicBezTo>
                  <a:pt x="6772" y="434"/>
                  <a:pt x="6839" y="334"/>
                  <a:pt x="6839" y="234"/>
                </a:cubicBezTo>
                <a:cubicBezTo>
                  <a:pt x="6839" y="100"/>
                  <a:pt x="6772" y="0"/>
                  <a:pt x="663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02" name="Google Shape;802;p34"/>
          <p:cNvGrpSpPr/>
          <p:nvPr/>
        </p:nvGrpSpPr>
        <p:grpSpPr>
          <a:xfrm>
            <a:off x="422347" y="2530081"/>
            <a:ext cx="604882" cy="583891"/>
            <a:chOff x="422347" y="2530081"/>
            <a:chExt cx="604882" cy="583891"/>
          </a:xfrm>
        </p:grpSpPr>
        <p:sp>
          <p:nvSpPr>
            <p:cNvPr id="803" name="Google Shape;803;p34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34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34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06" name="Google Shape;806;p34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07" name="Google Shape;807;p34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8" name="Google Shape;808;p34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09" name="Google Shape;809;p34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0" name="Google Shape;810;p34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1" name="Google Shape;811;p34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12" name="Google Shape;812;p34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13" name="Google Shape;813;p34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34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34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34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34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8" name="Google Shape;818;p34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9" name="Google Shape;819;p34"/>
          <p:cNvGrpSpPr/>
          <p:nvPr/>
        </p:nvGrpSpPr>
        <p:grpSpPr>
          <a:xfrm>
            <a:off x="6070672" y="929581"/>
            <a:ext cx="604882" cy="583891"/>
            <a:chOff x="422347" y="2530081"/>
            <a:chExt cx="604882" cy="583891"/>
          </a:xfrm>
        </p:grpSpPr>
        <p:sp>
          <p:nvSpPr>
            <p:cNvPr id="820" name="Google Shape;820;p34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1" name="Google Shape;821;p34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2" name="Google Shape;822;p34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23" name="Google Shape;823;p34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24" name="Google Shape;824;p34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5" name="Google Shape;825;p34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6" name="Google Shape;826;p34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7" name="Google Shape;827;p34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8" name="Google Shape;828;p34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29" name="Google Shape;829;p34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30" name="Google Shape;830;p34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1" name="Google Shape;831;p34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2" name="Google Shape;832;p34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3" name="Google Shape;833;p34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4" name="Google Shape;834;p34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35" name="Google Shape;835;p34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1" name="Picture 0" descr="1618268731"/>
          <p:cNvPicPr>
            <a:picLocks noChangeAspect="1"/>
          </p:cNvPicPr>
          <p:nvPr/>
        </p:nvPicPr>
        <p:blipFill>
          <a:blip r:embed="rId1"/>
          <a:srcRect l="4922" t="8467" r="1758" b="9424"/>
          <a:stretch>
            <a:fillRect/>
          </a:stretch>
        </p:blipFill>
        <p:spPr>
          <a:xfrm>
            <a:off x="2444750" y="76200"/>
            <a:ext cx="4253865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>
            <a:off x="4914750" y="902975"/>
            <a:ext cx="2334900" cy="1386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7" name="Google Shape;937;p38"/>
          <p:cNvSpPr txBox="1"/>
          <p:nvPr>
            <p:ph type="title" idx="2"/>
          </p:nvPr>
        </p:nvSpPr>
        <p:spPr>
          <a:xfrm>
            <a:off x="5239500" y="1052185"/>
            <a:ext cx="16854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2</a:t>
            </a:r>
            <a:endParaRPr lang="en-US" altLang="en-GB"/>
          </a:p>
        </p:txBody>
      </p:sp>
      <p:sp>
        <p:nvSpPr>
          <p:cNvPr id="938" name="Google Shape;938;p38"/>
          <p:cNvSpPr txBox="1"/>
          <p:nvPr>
            <p:ph type="title"/>
          </p:nvPr>
        </p:nvSpPr>
        <p:spPr>
          <a:xfrm>
            <a:off x="3733800" y="2841770"/>
            <a:ext cx="46968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lang="en-US" altLang="en-GB" sz="5400"/>
              <a:t>Asfiksia Neonates</a:t>
            </a:r>
            <a:endParaRPr lang="en-US" altLang="en-GB" sz="5400"/>
          </a:p>
        </p:txBody>
      </p:sp>
      <p:grpSp>
        <p:nvGrpSpPr>
          <p:cNvPr id="939" name="Google Shape;939;p38"/>
          <p:cNvGrpSpPr/>
          <p:nvPr/>
        </p:nvGrpSpPr>
        <p:grpSpPr>
          <a:xfrm>
            <a:off x="685945" y="946778"/>
            <a:ext cx="3247892" cy="3660986"/>
            <a:chOff x="685945" y="946778"/>
            <a:chExt cx="3247892" cy="3660986"/>
          </a:xfrm>
        </p:grpSpPr>
        <p:grpSp>
          <p:nvGrpSpPr>
            <p:cNvPr id="940" name="Google Shape;940;p38"/>
            <p:cNvGrpSpPr/>
            <p:nvPr/>
          </p:nvGrpSpPr>
          <p:grpSpPr>
            <a:xfrm>
              <a:off x="685945" y="946778"/>
              <a:ext cx="3247892" cy="3660986"/>
              <a:chOff x="647700" y="1139488"/>
              <a:chExt cx="2875767" cy="3241532"/>
            </a:xfrm>
          </p:grpSpPr>
          <p:grpSp>
            <p:nvGrpSpPr>
              <p:cNvPr id="941" name="Google Shape;941;p38"/>
              <p:cNvGrpSpPr/>
              <p:nvPr/>
            </p:nvGrpSpPr>
            <p:grpSpPr>
              <a:xfrm>
                <a:off x="2645042" y="3966578"/>
                <a:ext cx="414441" cy="414441"/>
                <a:chOff x="5230513" y="639143"/>
                <a:chExt cx="476918" cy="476918"/>
              </a:xfrm>
            </p:grpSpPr>
            <p:sp>
              <p:nvSpPr>
                <p:cNvPr id="942" name="Google Shape;942;p38"/>
                <p:cNvSpPr/>
                <p:nvPr/>
              </p:nvSpPr>
              <p:spPr>
                <a:xfrm>
                  <a:off x="5230513" y="639143"/>
                  <a:ext cx="476918" cy="476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9" h="6839" extrusionOk="0">
                      <a:moveTo>
                        <a:pt x="3436" y="0"/>
                      </a:moveTo>
                      <a:cubicBezTo>
                        <a:pt x="1535" y="0"/>
                        <a:pt x="1" y="1534"/>
                        <a:pt x="1" y="3402"/>
                      </a:cubicBezTo>
                      <a:cubicBezTo>
                        <a:pt x="1" y="5304"/>
                        <a:pt x="1535" y="6838"/>
                        <a:pt x="3436" y="6838"/>
                      </a:cubicBezTo>
                      <a:cubicBezTo>
                        <a:pt x="5304" y="6838"/>
                        <a:pt x="6839" y="5304"/>
                        <a:pt x="6839" y="3402"/>
                      </a:cubicBezTo>
                      <a:cubicBezTo>
                        <a:pt x="6839" y="1534"/>
                        <a:pt x="5304" y="0"/>
                        <a:pt x="34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43" name="Google Shape;943;p38"/>
                <p:cNvSpPr/>
                <p:nvPr/>
              </p:nvSpPr>
              <p:spPr>
                <a:xfrm>
                  <a:off x="5288673" y="710063"/>
                  <a:ext cx="349024" cy="345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" h="4954" extrusionOk="0">
                      <a:moveTo>
                        <a:pt x="234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0" y="151"/>
                        <a:pt x="0" y="284"/>
                        <a:pt x="101" y="351"/>
                      </a:cubicBezTo>
                      <a:lnTo>
                        <a:pt x="4604" y="4887"/>
                      </a:lnTo>
                      <a:cubicBezTo>
                        <a:pt x="4637" y="4954"/>
                        <a:pt x="4704" y="4954"/>
                        <a:pt x="4771" y="4954"/>
                      </a:cubicBezTo>
                      <a:cubicBezTo>
                        <a:pt x="4837" y="4954"/>
                        <a:pt x="4871" y="4954"/>
                        <a:pt x="4904" y="4887"/>
                      </a:cubicBezTo>
                      <a:cubicBezTo>
                        <a:pt x="5004" y="4821"/>
                        <a:pt x="5004" y="4687"/>
                        <a:pt x="4904" y="4620"/>
                      </a:cubicBezTo>
                      <a:lnTo>
                        <a:pt x="367" y="50"/>
                      </a:lnTo>
                      <a:cubicBezTo>
                        <a:pt x="334" y="17"/>
                        <a:pt x="28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944" name="Google Shape;944;p38"/>
              <p:cNvSpPr/>
              <p:nvPr/>
            </p:nvSpPr>
            <p:spPr>
              <a:xfrm>
                <a:off x="1605725" y="1586688"/>
                <a:ext cx="1825497" cy="2204439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43828" extrusionOk="0">
                    <a:moveTo>
                      <a:pt x="24809" y="1"/>
                    </a:moveTo>
                    <a:cubicBezTo>
                      <a:pt x="15152" y="1"/>
                      <a:pt x="1335" y="549"/>
                      <a:pt x="1335" y="549"/>
                    </a:cubicBezTo>
                    <a:cubicBezTo>
                      <a:pt x="1" y="1717"/>
                      <a:pt x="334" y="42479"/>
                      <a:pt x="2236" y="43247"/>
                    </a:cubicBezTo>
                    <a:cubicBezTo>
                      <a:pt x="3173" y="43628"/>
                      <a:pt x="10098" y="43828"/>
                      <a:pt x="17295" y="43828"/>
                    </a:cubicBezTo>
                    <a:cubicBezTo>
                      <a:pt x="25207" y="43828"/>
                      <a:pt x="33447" y="43586"/>
                      <a:pt x="34425" y="43080"/>
                    </a:cubicBezTo>
                    <a:cubicBezTo>
                      <a:pt x="36293" y="42146"/>
                      <a:pt x="35426" y="1817"/>
                      <a:pt x="33925" y="549"/>
                    </a:cubicBezTo>
                    <a:cubicBezTo>
                      <a:pt x="33425" y="138"/>
                      <a:pt x="29637" y="1"/>
                      <a:pt x="24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1599035" y="1577383"/>
                <a:ext cx="1827157" cy="2224809"/>
              </a:xfrm>
              <a:custGeom>
                <a:avLst/>
                <a:gdLst/>
                <a:ahLst/>
                <a:cxnLst/>
                <a:rect l="l" t="t" r="r" b="b"/>
                <a:pathLst>
                  <a:path w="36327" h="44233" extrusionOk="0">
                    <a:moveTo>
                      <a:pt x="23176" y="461"/>
                    </a:moveTo>
                    <a:cubicBezTo>
                      <a:pt x="23769" y="461"/>
                      <a:pt x="24351" y="463"/>
                      <a:pt x="24918" y="467"/>
                    </a:cubicBezTo>
                    <a:cubicBezTo>
                      <a:pt x="32223" y="467"/>
                      <a:pt x="33724" y="801"/>
                      <a:pt x="33924" y="968"/>
                    </a:cubicBezTo>
                    <a:cubicBezTo>
                      <a:pt x="34992" y="1902"/>
                      <a:pt x="35993" y="29588"/>
                      <a:pt x="35059" y="40062"/>
                    </a:cubicBezTo>
                    <a:cubicBezTo>
                      <a:pt x="34825" y="42764"/>
                      <a:pt x="34525" y="43065"/>
                      <a:pt x="34492" y="43098"/>
                    </a:cubicBezTo>
                    <a:cubicBezTo>
                      <a:pt x="33691" y="43532"/>
                      <a:pt x="26653" y="43832"/>
                      <a:pt x="17379" y="43832"/>
                    </a:cubicBezTo>
                    <a:cubicBezTo>
                      <a:pt x="9440" y="43832"/>
                      <a:pt x="3303" y="43598"/>
                      <a:pt x="2502" y="43265"/>
                    </a:cubicBezTo>
                    <a:cubicBezTo>
                      <a:pt x="2469" y="43231"/>
                      <a:pt x="2235" y="43065"/>
                      <a:pt x="1968" y="41363"/>
                    </a:cubicBezTo>
                    <a:cubicBezTo>
                      <a:pt x="601" y="32724"/>
                      <a:pt x="601" y="2669"/>
                      <a:pt x="1601" y="968"/>
                    </a:cubicBezTo>
                    <a:cubicBezTo>
                      <a:pt x="2728" y="905"/>
                      <a:pt x="14238" y="461"/>
                      <a:pt x="23176" y="461"/>
                    </a:cubicBezTo>
                    <a:close/>
                    <a:moveTo>
                      <a:pt x="24885" y="0"/>
                    </a:moveTo>
                    <a:cubicBezTo>
                      <a:pt x="15345" y="0"/>
                      <a:pt x="1535" y="534"/>
                      <a:pt x="1435" y="534"/>
                    </a:cubicBezTo>
                    <a:cubicBezTo>
                      <a:pt x="1368" y="534"/>
                      <a:pt x="1335" y="534"/>
                      <a:pt x="1301" y="568"/>
                    </a:cubicBezTo>
                    <a:cubicBezTo>
                      <a:pt x="0" y="1668"/>
                      <a:pt x="167" y="33391"/>
                      <a:pt x="1501" y="41497"/>
                    </a:cubicBezTo>
                    <a:cubicBezTo>
                      <a:pt x="1802" y="43231"/>
                      <a:pt x="2102" y="43565"/>
                      <a:pt x="2302" y="43665"/>
                    </a:cubicBezTo>
                    <a:cubicBezTo>
                      <a:pt x="3303" y="44065"/>
                      <a:pt x="10608" y="44232"/>
                      <a:pt x="17346" y="44232"/>
                    </a:cubicBezTo>
                    <a:cubicBezTo>
                      <a:pt x="23217" y="44232"/>
                      <a:pt x="33491" y="44065"/>
                      <a:pt x="34625" y="43432"/>
                    </a:cubicBezTo>
                    <a:cubicBezTo>
                      <a:pt x="34858" y="43331"/>
                      <a:pt x="35125" y="42898"/>
                      <a:pt x="35359" y="40763"/>
                    </a:cubicBezTo>
                    <a:cubicBezTo>
                      <a:pt x="36326" y="32257"/>
                      <a:pt x="35626" y="1768"/>
                      <a:pt x="34158" y="568"/>
                    </a:cubicBezTo>
                    <a:cubicBezTo>
                      <a:pt x="33958" y="401"/>
                      <a:pt x="33457" y="0"/>
                      <a:pt x="2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1513479" y="2100584"/>
                <a:ext cx="2009989" cy="1069476"/>
              </a:xfrm>
              <a:custGeom>
                <a:avLst/>
                <a:gdLst/>
                <a:ahLst/>
                <a:cxnLst/>
                <a:rect l="l" t="t" r="r" b="b"/>
                <a:pathLst>
                  <a:path w="39962" h="21263" extrusionOk="0">
                    <a:moveTo>
                      <a:pt x="25065" y="1"/>
                    </a:moveTo>
                    <a:cubicBezTo>
                      <a:pt x="14570" y="1"/>
                      <a:pt x="1701" y="339"/>
                      <a:pt x="1701" y="339"/>
                    </a:cubicBezTo>
                    <a:cubicBezTo>
                      <a:pt x="1301" y="773"/>
                      <a:pt x="0" y="20521"/>
                      <a:pt x="2102" y="20821"/>
                    </a:cubicBezTo>
                    <a:cubicBezTo>
                      <a:pt x="3171" y="20969"/>
                      <a:pt x="12029" y="21263"/>
                      <a:pt x="20765" y="21263"/>
                    </a:cubicBezTo>
                    <a:cubicBezTo>
                      <a:pt x="29743" y="21263"/>
                      <a:pt x="38592" y="20952"/>
                      <a:pt x="38728" y="19853"/>
                    </a:cubicBezTo>
                    <a:cubicBezTo>
                      <a:pt x="39962" y="9446"/>
                      <a:pt x="39128" y="1507"/>
                      <a:pt x="38361" y="640"/>
                    </a:cubicBezTo>
                    <a:cubicBezTo>
                      <a:pt x="37896" y="149"/>
                      <a:pt x="31999" y="1"/>
                      <a:pt x="25065" y="1"/>
                    </a:cubicBezTo>
                    <a:close/>
                  </a:path>
                </a:pathLst>
              </a:custGeom>
              <a:solidFill>
                <a:srgbClr val="85B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2144316" y="2228392"/>
                <a:ext cx="785245" cy="78524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12" extrusionOk="0">
                    <a:moveTo>
                      <a:pt x="7806" y="0"/>
                    </a:moveTo>
                    <a:cubicBezTo>
                      <a:pt x="3503" y="0"/>
                      <a:pt x="0" y="3503"/>
                      <a:pt x="0" y="7806"/>
                    </a:cubicBezTo>
                    <a:cubicBezTo>
                      <a:pt x="0" y="12109"/>
                      <a:pt x="3503" y="15611"/>
                      <a:pt x="7806" y="15611"/>
                    </a:cubicBezTo>
                    <a:cubicBezTo>
                      <a:pt x="12109" y="15611"/>
                      <a:pt x="15611" y="12109"/>
                      <a:pt x="15611" y="7806"/>
                    </a:cubicBezTo>
                    <a:cubicBezTo>
                      <a:pt x="15611" y="3503"/>
                      <a:pt x="12109" y="0"/>
                      <a:pt x="7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2461394" y="2414596"/>
                <a:ext cx="177902" cy="402732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8007" extrusionOk="0">
                    <a:moveTo>
                      <a:pt x="334" y="1"/>
                    </a:moveTo>
                    <a:cubicBezTo>
                      <a:pt x="234" y="234"/>
                      <a:pt x="1" y="8006"/>
                      <a:pt x="34" y="8006"/>
                    </a:cubicBezTo>
                    <a:lnTo>
                      <a:pt x="3203" y="7906"/>
                    </a:lnTo>
                    <a:cubicBezTo>
                      <a:pt x="3203" y="7906"/>
                      <a:pt x="3537" y="334"/>
                      <a:pt x="3370" y="101"/>
                    </a:cubicBezTo>
                    <a:cubicBezTo>
                      <a:pt x="3303" y="1"/>
                      <a:pt x="334" y="1"/>
                      <a:pt x="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2338918" y="2552161"/>
                <a:ext cx="414451" cy="142694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2837" extrusionOk="0">
                    <a:moveTo>
                      <a:pt x="1" y="1"/>
                    </a:moveTo>
                    <a:lnTo>
                      <a:pt x="101" y="2803"/>
                    </a:lnTo>
                    <a:lnTo>
                      <a:pt x="7973" y="2836"/>
                    </a:lnTo>
                    <a:cubicBezTo>
                      <a:pt x="8173" y="2603"/>
                      <a:pt x="8107" y="101"/>
                      <a:pt x="8107" y="101"/>
                    </a:cubicBezTo>
                    <a:cubicBezTo>
                      <a:pt x="8240" y="1"/>
                      <a:pt x="67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1966462" y="1162373"/>
                <a:ext cx="1151008" cy="518064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10300" extrusionOk="0">
                    <a:moveTo>
                      <a:pt x="18158" y="1"/>
                    </a:moveTo>
                    <a:cubicBezTo>
                      <a:pt x="13277" y="1"/>
                      <a:pt x="2736" y="312"/>
                      <a:pt x="2736" y="312"/>
                    </a:cubicBezTo>
                    <a:cubicBezTo>
                      <a:pt x="701" y="412"/>
                      <a:pt x="0" y="10086"/>
                      <a:pt x="1168" y="10253"/>
                    </a:cubicBezTo>
                    <a:cubicBezTo>
                      <a:pt x="1390" y="10285"/>
                      <a:pt x="2199" y="10299"/>
                      <a:pt x="3370" y="10299"/>
                    </a:cubicBezTo>
                    <a:cubicBezTo>
                      <a:pt x="8358" y="10299"/>
                      <a:pt x="19924" y="10031"/>
                      <a:pt x="20815" y="9652"/>
                    </a:cubicBezTo>
                    <a:cubicBezTo>
                      <a:pt x="22883" y="8785"/>
                      <a:pt x="21416" y="312"/>
                      <a:pt x="20548" y="79"/>
                    </a:cubicBezTo>
                    <a:cubicBezTo>
                      <a:pt x="20359" y="23"/>
                      <a:pt x="19460" y="1"/>
                      <a:pt x="18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2501683" y="1248534"/>
                <a:ext cx="20169" cy="34901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939" extrusionOk="0">
                    <a:moveTo>
                      <a:pt x="201" y="0"/>
                    </a:moveTo>
                    <a:cubicBezTo>
                      <a:pt x="67" y="0"/>
                      <a:pt x="0" y="67"/>
                      <a:pt x="0" y="201"/>
                    </a:cubicBezTo>
                    <a:lnTo>
                      <a:pt x="0" y="6739"/>
                    </a:lnTo>
                    <a:cubicBezTo>
                      <a:pt x="0" y="6872"/>
                      <a:pt x="67" y="6939"/>
                      <a:pt x="201" y="6939"/>
                    </a:cubicBezTo>
                    <a:cubicBezTo>
                      <a:pt x="334" y="6939"/>
                      <a:pt x="401" y="6872"/>
                      <a:pt x="401" y="6739"/>
                    </a:cubicBezTo>
                    <a:lnTo>
                      <a:pt x="401" y="201"/>
                    </a:lnTo>
                    <a:cubicBezTo>
                      <a:pt x="401" y="67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2721485" y="1241794"/>
                <a:ext cx="52058" cy="33729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706" extrusionOk="0">
                    <a:moveTo>
                      <a:pt x="167" y="1"/>
                    </a:moveTo>
                    <a:cubicBezTo>
                      <a:pt x="67" y="34"/>
                      <a:pt x="0" y="101"/>
                      <a:pt x="0" y="234"/>
                    </a:cubicBezTo>
                    <a:cubicBezTo>
                      <a:pt x="0" y="268"/>
                      <a:pt x="567" y="5171"/>
                      <a:pt x="134" y="6472"/>
                    </a:cubicBezTo>
                    <a:cubicBezTo>
                      <a:pt x="67" y="6539"/>
                      <a:pt x="134" y="6672"/>
                      <a:pt x="234" y="6706"/>
                    </a:cubicBezTo>
                    <a:lnTo>
                      <a:pt x="334" y="6706"/>
                    </a:lnTo>
                    <a:cubicBezTo>
                      <a:pt x="400" y="6706"/>
                      <a:pt x="501" y="6672"/>
                      <a:pt x="534" y="6572"/>
                    </a:cubicBezTo>
                    <a:cubicBezTo>
                      <a:pt x="1034" y="5205"/>
                      <a:pt x="467" y="368"/>
                      <a:pt x="400" y="168"/>
                    </a:cubicBezTo>
                    <a:cubicBezTo>
                      <a:pt x="367" y="68"/>
                      <a:pt x="300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2914428" y="1247629"/>
                <a:ext cx="52058" cy="31974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357" extrusionOk="0">
                    <a:moveTo>
                      <a:pt x="228" y="1"/>
                    </a:moveTo>
                    <a:cubicBezTo>
                      <a:pt x="192" y="1"/>
                      <a:pt x="158" y="15"/>
                      <a:pt x="134" y="52"/>
                    </a:cubicBezTo>
                    <a:cubicBezTo>
                      <a:pt x="34" y="118"/>
                      <a:pt x="0" y="252"/>
                      <a:pt x="67" y="352"/>
                    </a:cubicBezTo>
                    <a:cubicBezTo>
                      <a:pt x="501" y="886"/>
                      <a:pt x="501" y="4188"/>
                      <a:pt x="401" y="6123"/>
                    </a:cubicBezTo>
                    <a:cubicBezTo>
                      <a:pt x="401" y="6256"/>
                      <a:pt x="501" y="6356"/>
                      <a:pt x="634" y="6356"/>
                    </a:cubicBezTo>
                    <a:cubicBezTo>
                      <a:pt x="701" y="6356"/>
                      <a:pt x="834" y="6256"/>
                      <a:pt x="834" y="6190"/>
                    </a:cubicBezTo>
                    <a:cubicBezTo>
                      <a:pt x="834" y="5622"/>
                      <a:pt x="1034" y="919"/>
                      <a:pt x="401" y="85"/>
                    </a:cubicBezTo>
                    <a:cubicBezTo>
                      <a:pt x="358" y="43"/>
                      <a:pt x="289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2302000" y="1272627"/>
                <a:ext cx="53768" cy="338351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727" extrusionOk="0">
                    <a:moveTo>
                      <a:pt x="786" y="1"/>
                    </a:moveTo>
                    <a:cubicBezTo>
                      <a:pt x="696" y="1"/>
                      <a:pt x="635" y="84"/>
                      <a:pt x="635" y="189"/>
                    </a:cubicBezTo>
                    <a:cubicBezTo>
                      <a:pt x="568" y="389"/>
                      <a:pt x="1" y="5226"/>
                      <a:pt x="501" y="6593"/>
                    </a:cubicBezTo>
                    <a:cubicBezTo>
                      <a:pt x="535" y="6693"/>
                      <a:pt x="635" y="6727"/>
                      <a:pt x="701" y="6727"/>
                    </a:cubicBezTo>
                    <a:lnTo>
                      <a:pt x="801" y="6727"/>
                    </a:lnTo>
                    <a:cubicBezTo>
                      <a:pt x="902" y="6693"/>
                      <a:pt x="968" y="6593"/>
                      <a:pt x="902" y="6460"/>
                    </a:cubicBezTo>
                    <a:cubicBezTo>
                      <a:pt x="468" y="5226"/>
                      <a:pt x="1035" y="289"/>
                      <a:pt x="1035" y="255"/>
                    </a:cubicBezTo>
                    <a:cubicBezTo>
                      <a:pt x="1068" y="122"/>
                      <a:pt x="1002" y="22"/>
                      <a:pt x="868" y="22"/>
                    </a:cubicBezTo>
                    <a:cubicBezTo>
                      <a:pt x="839" y="7"/>
                      <a:pt x="811" y="1"/>
                      <a:pt x="7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2109057" y="1277003"/>
                <a:ext cx="52058" cy="32054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373" extrusionOk="0">
                    <a:moveTo>
                      <a:pt x="811" y="0"/>
                    </a:moveTo>
                    <a:cubicBezTo>
                      <a:pt x="749" y="0"/>
                      <a:pt x="678" y="37"/>
                      <a:pt x="635" y="102"/>
                    </a:cubicBezTo>
                    <a:cubicBezTo>
                      <a:pt x="1" y="935"/>
                      <a:pt x="168" y="5639"/>
                      <a:pt x="201" y="6173"/>
                    </a:cubicBezTo>
                    <a:cubicBezTo>
                      <a:pt x="201" y="6306"/>
                      <a:pt x="301" y="6373"/>
                      <a:pt x="401" y="6373"/>
                    </a:cubicBezTo>
                    <a:cubicBezTo>
                      <a:pt x="535" y="6373"/>
                      <a:pt x="635" y="6306"/>
                      <a:pt x="635" y="6139"/>
                    </a:cubicBezTo>
                    <a:cubicBezTo>
                      <a:pt x="535" y="4171"/>
                      <a:pt x="535" y="869"/>
                      <a:pt x="968" y="335"/>
                    </a:cubicBezTo>
                    <a:cubicBezTo>
                      <a:pt x="1035" y="235"/>
                      <a:pt x="1002" y="135"/>
                      <a:pt x="901" y="35"/>
                    </a:cubicBezTo>
                    <a:cubicBezTo>
                      <a:pt x="878" y="11"/>
                      <a:pt x="846" y="0"/>
                      <a:pt x="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2001671" y="2195346"/>
                <a:ext cx="10577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1" extrusionOk="0">
                    <a:moveTo>
                      <a:pt x="1056" y="1"/>
                    </a:moveTo>
                    <a:cubicBezTo>
                      <a:pt x="588" y="1"/>
                      <a:pt x="188" y="123"/>
                      <a:pt x="168" y="123"/>
                    </a:cubicBezTo>
                    <a:cubicBezTo>
                      <a:pt x="101" y="157"/>
                      <a:pt x="1" y="257"/>
                      <a:pt x="34" y="390"/>
                    </a:cubicBezTo>
                    <a:cubicBezTo>
                      <a:pt x="86" y="441"/>
                      <a:pt x="137" y="512"/>
                      <a:pt x="218" y="512"/>
                    </a:cubicBezTo>
                    <a:cubicBezTo>
                      <a:pt x="243" y="512"/>
                      <a:pt x="270" y="506"/>
                      <a:pt x="301" y="490"/>
                    </a:cubicBezTo>
                    <a:cubicBezTo>
                      <a:pt x="301" y="490"/>
                      <a:pt x="642" y="389"/>
                      <a:pt x="1037" y="389"/>
                    </a:cubicBezTo>
                    <a:cubicBezTo>
                      <a:pt x="1283" y="389"/>
                      <a:pt x="1551" y="429"/>
                      <a:pt x="1769" y="557"/>
                    </a:cubicBezTo>
                    <a:cubicBezTo>
                      <a:pt x="1769" y="590"/>
                      <a:pt x="1802" y="590"/>
                      <a:pt x="1836" y="590"/>
                    </a:cubicBezTo>
                    <a:cubicBezTo>
                      <a:pt x="1869" y="590"/>
                      <a:pt x="1969" y="557"/>
                      <a:pt x="2036" y="490"/>
                    </a:cubicBezTo>
                    <a:cubicBezTo>
                      <a:pt x="2102" y="390"/>
                      <a:pt x="2036" y="257"/>
                      <a:pt x="1969" y="223"/>
                    </a:cubicBezTo>
                    <a:cubicBezTo>
                      <a:pt x="1693" y="53"/>
                      <a:pt x="13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1872505" y="2146708"/>
                <a:ext cx="104066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0" extrusionOk="0">
                    <a:moveTo>
                      <a:pt x="1034" y="0"/>
                    </a:moveTo>
                    <a:cubicBezTo>
                      <a:pt x="575" y="0"/>
                      <a:pt x="187" y="123"/>
                      <a:pt x="167" y="123"/>
                    </a:cubicBezTo>
                    <a:cubicBezTo>
                      <a:pt x="67" y="190"/>
                      <a:pt x="0" y="256"/>
                      <a:pt x="34" y="390"/>
                    </a:cubicBezTo>
                    <a:cubicBezTo>
                      <a:pt x="63" y="447"/>
                      <a:pt x="141" y="530"/>
                      <a:pt x="226" y="530"/>
                    </a:cubicBezTo>
                    <a:cubicBezTo>
                      <a:pt x="240" y="530"/>
                      <a:pt x="254" y="528"/>
                      <a:pt x="267" y="523"/>
                    </a:cubicBezTo>
                    <a:cubicBezTo>
                      <a:pt x="267" y="523"/>
                      <a:pt x="640" y="399"/>
                      <a:pt x="1056" y="399"/>
                    </a:cubicBezTo>
                    <a:cubicBezTo>
                      <a:pt x="1287" y="399"/>
                      <a:pt x="1533" y="437"/>
                      <a:pt x="1735" y="557"/>
                    </a:cubicBezTo>
                    <a:cubicBezTo>
                      <a:pt x="1735" y="590"/>
                      <a:pt x="1768" y="590"/>
                      <a:pt x="1835" y="590"/>
                    </a:cubicBezTo>
                    <a:cubicBezTo>
                      <a:pt x="1902" y="590"/>
                      <a:pt x="2002" y="557"/>
                      <a:pt x="2035" y="523"/>
                    </a:cubicBezTo>
                    <a:cubicBezTo>
                      <a:pt x="2069" y="390"/>
                      <a:pt x="2035" y="256"/>
                      <a:pt x="1935" y="223"/>
                    </a:cubicBezTo>
                    <a:cubicBezTo>
                      <a:pt x="1659" y="52"/>
                      <a:pt x="1332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1830557" y="2241973"/>
                <a:ext cx="104066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8" extrusionOk="0">
                    <a:moveTo>
                      <a:pt x="1077" y="0"/>
                    </a:moveTo>
                    <a:cubicBezTo>
                      <a:pt x="600" y="0"/>
                      <a:pt x="188" y="130"/>
                      <a:pt x="167" y="130"/>
                    </a:cubicBezTo>
                    <a:cubicBezTo>
                      <a:pt x="67" y="164"/>
                      <a:pt x="1" y="230"/>
                      <a:pt x="34" y="364"/>
                    </a:cubicBezTo>
                    <a:cubicBezTo>
                      <a:pt x="61" y="446"/>
                      <a:pt x="134" y="506"/>
                      <a:pt x="215" y="506"/>
                    </a:cubicBezTo>
                    <a:cubicBezTo>
                      <a:pt x="232" y="506"/>
                      <a:pt x="250" y="503"/>
                      <a:pt x="267" y="497"/>
                    </a:cubicBezTo>
                    <a:cubicBezTo>
                      <a:pt x="414" y="442"/>
                      <a:pt x="700" y="388"/>
                      <a:pt x="1006" y="388"/>
                    </a:cubicBezTo>
                    <a:cubicBezTo>
                      <a:pt x="1258" y="388"/>
                      <a:pt x="1524" y="425"/>
                      <a:pt x="1735" y="531"/>
                    </a:cubicBezTo>
                    <a:cubicBezTo>
                      <a:pt x="1735" y="597"/>
                      <a:pt x="1768" y="597"/>
                      <a:pt x="1835" y="597"/>
                    </a:cubicBezTo>
                    <a:cubicBezTo>
                      <a:pt x="1902" y="597"/>
                      <a:pt x="1935" y="531"/>
                      <a:pt x="2035" y="497"/>
                    </a:cubicBezTo>
                    <a:cubicBezTo>
                      <a:pt x="2069" y="364"/>
                      <a:pt x="2035" y="230"/>
                      <a:pt x="1935" y="197"/>
                    </a:cubicBezTo>
                    <a:cubicBezTo>
                      <a:pt x="1673" y="47"/>
                      <a:pt x="1363" y="0"/>
                      <a:pt x="10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1684592" y="2188656"/>
                <a:ext cx="105725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0" extrusionOk="0">
                    <a:moveTo>
                      <a:pt x="1065" y="0"/>
                    </a:moveTo>
                    <a:cubicBezTo>
                      <a:pt x="603" y="0"/>
                      <a:pt x="208" y="123"/>
                      <a:pt x="167" y="123"/>
                    </a:cubicBezTo>
                    <a:cubicBezTo>
                      <a:pt x="101" y="190"/>
                      <a:pt x="0" y="256"/>
                      <a:pt x="67" y="390"/>
                    </a:cubicBezTo>
                    <a:cubicBezTo>
                      <a:pt x="96" y="447"/>
                      <a:pt x="150" y="530"/>
                      <a:pt x="250" y="530"/>
                    </a:cubicBezTo>
                    <a:cubicBezTo>
                      <a:pt x="265" y="530"/>
                      <a:pt x="282" y="528"/>
                      <a:pt x="301" y="523"/>
                    </a:cubicBezTo>
                    <a:cubicBezTo>
                      <a:pt x="301" y="523"/>
                      <a:pt x="687" y="399"/>
                      <a:pt x="1104" y="399"/>
                    </a:cubicBezTo>
                    <a:cubicBezTo>
                      <a:pt x="1336" y="399"/>
                      <a:pt x="1578" y="437"/>
                      <a:pt x="1768" y="557"/>
                    </a:cubicBezTo>
                    <a:cubicBezTo>
                      <a:pt x="1768" y="590"/>
                      <a:pt x="1802" y="590"/>
                      <a:pt x="1835" y="590"/>
                    </a:cubicBezTo>
                    <a:cubicBezTo>
                      <a:pt x="1902" y="590"/>
                      <a:pt x="1969" y="557"/>
                      <a:pt x="2069" y="523"/>
                    </a:cubicBezTo>
                    <a:cubicBezTo>
                      <a:pt x="2102" y="390"/>
                      <a:pt x="2069" y="256"/>
                      <a:pt x="1969" y="223"/>
                    </a:cubicBezTo>
                    <a:cubicBezTo>
                      <a:pt x="1693" y="52"/>
                      <a:pt x="1365" y="0"/>
                      <a:pt x="1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1709741" y="2277181"/>
                <a:ext cx="105776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8" extrusionOk="0">
                    <a:moveTo>
                      <a:pt x="1109" y="1"/>
                    </a:moveTo>
                    <a:cubicBezTo>
                      <a:pt x="629" y="1"/>
                      <a:pt x="209" y="131"/>
                      <a:pt x="168" y="131"/>
                    </a:cubicBezTo>
                    <a:cubicBezTo>
                      <a:pt x="101" y="164"/>
                      <a:pt x="1" y="264"/>
                      <a:pt x="68" y="364"/>
                    </a:cubicBezTo>
                    <a:cubicBezTo>
                      <a:pt x="95" y="447"/>
                      <a:pt x="145" y="506"/>
                      <a:pt x="236" y="506"/>
                    </a:cubicBezTo>
                    <a:cubicBezTo>
                      <a:pt x="256" y="506"/>
                      <a:pt x="277" y="504"/>
                      <a:pt x="301" y="498"/>
                    </a:cubicBezTo>
                    <a:cubicBezTo>
                      <a:pt x="301" y="498"/>
                      <a:pt x="687" y="374"/>
                      <a:pt x="1105" y="374"/>
                    </a:cubicBezTo>
                    <a:cubicBezTo>
                      <a:pt x="1336" y="374"/>
                      <a:pt x="1578" y="412"/>
                      <a:pt x="1769" y="531"/>
                    </a:cubicBezTo>
                    <a:cubicBezTo>
                      <a:pt x="1769" y="598"/>
                      <a:pt x="1802" y="598"/>
                      <a:pt x="1835" y="598"/>
                    </a:cubicBezTo>
                    <a:cubicBezTo>
                      <a:pt x="1936" y="598"/>
                      <a:pt x="1969" y="564"/>
                      <a:pt x="2069" y="498"/>
                    </a:cubicBezTo>
                    <a:cubicBezTo>
                      <a:pt x="2102" y="364"/>
                      <a:pt x="2069" y="264"/>
                      <a:pt x="1969" y="198"/>
                    </a:cubicBezTo>
                    <a:cubicBezTo>
                      <a:pt x="1706" y="47"/>
                      <a:pt x="1397" y="1"/>
                      <a:pt x="11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3208017" y="2992320"/>
                <a:ext cx="104066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0" extrusionOk="0">
                    <a:moveTo>
                      <a:pt x="1041" y="0"/>
                    </a:moveTo>
                    <a:cubicBezTo>
                      <a:pt x="576" y="0"/>
                      <a:pt x="188" y="123"/>
                      <a:pt x="168" y="123"/>
                    </a:cubicBezTo>
                    <a:cubicBezTo>
                      <a:pt x="67" y="156"/>
                      <a:pt x="1" y="256"/>
                      <a:pt x="34" y="390"/>
                    </a:cubicBezTo>
                    <a:cubicBezTo>
                      <a:pt x="60" y="441"/>
                      <a:pt x="125" y="512"/>
                      <a:pt x="214" y="512"/>
                    </a:cubicBezTo>
                    <a:cubicBezTo>
                      <a:pt x="241" y="512"/>
                      <a:pt x="270" y="505"/>
                      <a:pt x="301" y="490"/>
                    </a:cubicBezTo>
                    <a:cubicBezTo>
                      <a:pt x="429" y="453"/>
                      <a:pt x="716" y="397"/>
                      <a:pt x="1021" y="397"/>
                    </a:cubicBezTo>
                    <a:cubicBezTo>
                      <a:pt x="1274" y="397"/>
                      <a:pt x="1539" y="436"/>
                      <a:pt x="1735" y="557"/>
                    </a:cubicBezTo>
                    <a:cubicBezTo>
                      <a:pt x="1735" y="590"/>
                      <a:pt x="1802" y="590"/>
                      <a:pt x="1835" y="590"/>
                    </a:cubicBezTo>
                    <a:cubicBezTo>
                      <a:pt x="1902" y="590"/>
                      <a:pt x="2002" y="557"/>
                      <a:pt x="2036" y="490"/>
                    </a:cubicBezTo>
                    <a:cubicBezTo>
                      <a:pt x="2069" y="390"/>
                      <a:pt x="2036" y="256"/>
                      <a:pt x="1969" y="223"/>
                    </a:cubicBezTo>
                    <a:cubicBezTo>
                      <a:pt x="1680" y="52"/>
                      <a:pt x="1344" y="0"/>
                      <a:pt x="10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3117430" y="2931510"/>
                <a:ext cx="105725" cy="301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9" extrusionOk="0">
                    <a:moveTo>
                      <a:pt x="1100" y="1"/>
                    </a:moveTo>
                    <a:cubicBezTo>
                      <a:pt x="613" y="1"/>
                      <a:pt x="188" y="131"/>
                      <a:pt x="167" y="131"/>
                    </a:cubicBezTo>
                    <a:cubicBezTo>
                      <a:pt x="101" y="164"/>
                      <a:pt x="0" y="265"/>
                      <a:pt x="34" y="398"/>
                    </a:cubicBezTo>
                    <a:cubicBezTo>
                      <a:pt x="85" y="449"/>
                      <a:pt x="136" y="520"/>
                      <a:pt x="218" y="520"/>
                    </a:cubicBezTo>
                    <a:cubicBezTo>
                      <a:pt x="242" y="520"/>
                      <a:pt x="270" y="514"/>
                      <a:pt x="301" y="498"/>
                    </a:cubicBezTo>
                    <a:cubicBezTo>
                      <a:pt x="301" y="498"/>
                      <a:pt x="642" y="397"/>
                      <a:pt x="1036" y="397"/>
                    </a:cubicBezTo>
                    <a:cubicBezTo>
                      <a:pt x="1283" y="397"/>
                      <a:pt x="1550" y="436"/>
                      <a:pt x="1768" y="565"/>
                    </a:cubicBezTo>
                    <a:cubicBezTo>
                      <a:pt x="1768" y="598"/>
                      <a:pt x="1802" y="598"/>
                      <a:pt x="1835" y="598"/>
                    </a:cubicBezTo>
                    <a:cubicBezTo>
                      <a:pt x="1935" y="598"/>
                      <a:pt x="1969" y="565"/>
                      <a:pt x="2035" y="498"/>
                    </a:cubicBezTo>
                    <a:cubicBezTo>
                      <a:pt x="2102" y="365"/>
                      <a:pt x="2035" y="265"/>
                      <a:pt x="1969" y="198"/>
                    </a:cubicBezTo>
                    <a:cubicBezTo>
                      <a:pt x="1706" y="48"/>
                      <a:pt x="1392" y="1"/>
                      <a:pt x="1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3117430" y="3057356"/>
                <a:ext cx="105725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8" extrusionOk="0">
                    <a:moveTo>
                      <a:pt x="1100" y="1"/>
                    </a:moveTo>
                    <a:cubicBezTo>
                      <a:pt x="613" y="1"/>
                      <a:pt x="188" y="131"/>
                      <a:pt x="167" y="131"/>
                    </a:cubicBezTo>
                    <a:cubicBezTo>
                      <a:pt x="101" y="164"/>
                      <a:pt x="0" y="264"/>
                      <a:pt x="34" y="398"/>
                    </a:cubicBezTo>
                    <a:cubicBezTo>
                      <a:pt x="85" y="449"/>
                      <a:pt x="136" y="520"/>
                      <a:pt x="218" y="520"/>
                    </a:cubicBezTo>
                    <a:cubicBezTo>
                      <a:pt x="242" y="520"/>
                      <a:pt x="270" y="513"/>
                      <a:pt x="301" y="498"/>
                    </a:cubicBezTo>
                    <a:cubicBezTo>
                      <a:pt x="428" y="461"/>
                      <a:pt x="716" y="405"/>
                      <a:pt x="1026" y="405"/>
                    </a:cubicBezTo>
                    <a:cubicBezTo>
                      <a:pt x="1284" y="405"/>
                      <a:pt x="1557" y="444"/>
                      <a:pt x="1768" y="565"/>
                    </a:cubicBezTo>
                    <a:cubicBezTo>
                      <a:pt x="1768" y="598"/>
                      <a:pt x="1802" y="598"/>
                      <a:pt x="1835" y="598"/>
                    </a:cubicBezTo>
                    <a:cubicBezTo>
                      <a:pt x="1868" y="598"/>
                      <a:pt x="1969" y="565"/>
                      <a:pt x="2035" y="498"/>
                    </a:cubicBezTo>
                    <a:cubicBezTo>
                      <a:pt x="2102" y="364"/>
                      <a:pt x="2035" y="264"/>
                      <a:pt x="1969" y="198"/>
                    </a:cubicBezTo>
                    <a:cubicBezTo>
                      <a:pt x="1706" y="48"/>
                      <a:pt x="1392" y="1"/>
                      <a:pt x="1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2917747" y="3059418"/>
                <a:ext cx="10577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1" extrusionOk="0">
                    <a:moveTo>
                      <a:pt x="1065" y="1"/>
                    </a:moveTo>
                    <a:cubicBezTo>
                      <a:pt x="604" y="1"/>
                      <a:pt x="208" y="123"/>
                      <a:pt x="168" y="123"/>
                    </a:cubicBezTo>
                    <a:cubicBezTo>
                      <a:pt x="101" y="157"/>
                      <a:pt x="1" y="257"/>
                      <a:pt x="68" y="390"/>
                    </a:cubicBezTo>
                    <a:cubicBezTo>
                      <a:pt x="93" y="441"/>
                      <a:pt x="139" y="512"/>
                      <a:pt x="219" y="512"/>
                    </a:cubicBezTo>
                    <a:cubicBezTo>
                      <a:pt x="243" y="512"/>
                      <a:pt x="270" y="506"/>
                      <a:pt x="301" y="490"/>
                    </a:cubicBezTo>
                    <a:cubicBezTo>
                      <a:pt x="447" y="454"/>
                      <a:pt x="733" y="397"/>
                      <a:pt x="1038" y="397"/>
                    </a:cubicBezTo>
                    <a:cubicBezTo>
                      <a:pt x="1291" y="397"/>
                      <a:pt x="1557" y="436"/>
                      <a:pt x="1769" y="557"/>
                    </a:cubicBezTo>
                    <a:cubicBezTo>
                      <a:pt x="1769" y="590"/>
                      <a:pt x="1802" y="590"/>
                      <a:pt x="1836" y="590"/>
                    </a:cubicBezTo>
                    <a:cubicBezTo>
                      <a:pt x="1936" y="590"/>
                      <a:pt x="2002" y="557"/>
                      <a:pt x="2069" y="490"/>
                    </a:cubicBezTo>
                    <a:cubicBezTo>
                      <a:pt x="2102" y="390"/>
                      <a:pt x="2069" y="257"/>
                      <a:pt x="1969" y="223"/>
                    </a:cubicBezTo>
                    <a:cubicBezTo>
                      <a:pt x="1693" y="53"/>
                      <a:pt x="1365" y="1"/>
                      <a:pt x="10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3008384" y="2993980"/>
                <a:ext cx="105725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1" extrusionOk="0">
                    <a:moveTo>
                      <a:pt x="1055" y="1"/>
                    </a:moveTo>
                    <a:cubicBezTo>
                      <a:pt x="587" y="1"/>
                      <a:pt x="187" y="123"/>
                      <a:pt x="167" y="123"/>
                    </a:cubicBezTo>
                    <a:cubicBezTo>
                      <a:pt x="100" y="190"/>
                      <a:pt x="0" y="257"/>
                      <a:pt x="34" y="390"/>
                    </a:cubicBezTo>
                    <a:cubicBezTo>
                      <a:pt x="91" y="448"/>
                      <a:pt x="149" y="530"/>
                      <a:pt x="249" y="530"/>
                    </a:cubicBezTo>
                    <a:cubicBezTo>
                      <a:pt x="265" y="530"/>
                      <a:pt x="282" y="528"/>
                      <a:pt x="300" y="524"/>
                    </a:cubicBezTo>
                    <a:cubicBezTo>
                      <a:pt x="428" y="469"/>
                      <a:pt x="716" y="414"/>
                      <a:pt x="1027" y="414"/>
                    </a:cubicBezTo>
                    <a:cubicBezTo>
                      <a:pt x="1284" y="414"/>
                      <a:pt x="1557" y="451"/>
                      <a:pt x="1768" y="557"/>
                    </a:cubicBezTo>
                    <a:cubicBezTo>
                      <a:pt x="1768" y="590"/>
                      <a:pt x="1802" y="590"/>
                      <a:pt x="1835" y="590"/>
                    </a:cubicBezTo>
                    <a:cubicBezTo>
                      <a:pt x="1935" y="590"/>
                      <a:pt x="2002" y="557"/>
                      <a:pt x="2035" y="524"/>
                    </a:cubicBezTo>
                    <a:cubicBezTo>
                      <a:pt x="2102" y="390"/>
                      <a:pt x="2035" y="257"/>
                      <a:pt x="1968" y="223"/>
                    </a:cubicBezTo>
                    <a:cubicBezTo>
                      <a:pt x="1692" y="53"/>
                      <a:pt x="1360" y="1"/>
                      <a:pt x="10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3305343" y="3055696"/>
                <a:ext cx="105725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8" extrusionOk="0">
                    <a:moveTo>
                      <a:pt x="1110" y="0"/>
                    </a:moveTo>
                    <a:cubicBezTo>
                      <a:pt x="633" y="0"/>
                      <a:pt x="221" y="131"/>
                      <a:pt x="201" y="131"/>
                    </a:cubicBezTo>
                    <a:cubicBezTo>
                      <a:pt x="101" y="164"/>
                      <a:pt x="0" y="231"/>
                      <a:pt x="67" y="364"/>
                    </a:cubicBezTo>
                    <a:cubicBezTo>
                      <a:pt x="95" y="446"/>
                      <a:pt x="167" y="506"/>
                      <a:pt x="248" y="506"/>
                    </a:cubicBezTo>
                    <a:cubicBezTo>
                      <a:pt x="265" y="506"/>
                      <a:pt x="283" y="503"/>
                      <a:pt x="301" y="497"/>
                    </a:cubicBezTo>
                    <a:cubicBezTo>
                      <a:pt x="454" y="459"/>
                      <a:pt x="762" y="399"/>
                      <a:pt x="1085" y="399"/>
                    </a:cubicBezTo>
                    <a:cubicBezTo>
                      <a:pt x="1323" y="399"/>
                      <a:pt x="1570" y="432"/>
                      <a:pt x="1768" y="531"/>
                    </a:cubicBezTo>
                    <a:cubicBezTo>
                      <a:pt x="1768" y="598"/>
                      <a:pt x="1802" y="598"/>
                      <a:pt x="1868" y="598"/>
                    </a:cubicBezTo>
                    <a:cubicBezTo>
                      <a:pt x="1935" y="598"/>
                      <a:pt x="2035" y="531"/>
                      <a:pt x="2069" y="497"/>
                    </a:cubicBezTo>
                    <a:cubicBezTo>
                      <a:pt x="2102" y="364"/>
                      <a:pt x="2069" y="231"/>
                      <a:pt x="1969" y="197"/>
                    </a:cubicBezTo>
                    <a:cubicBezTo>
                      <a:pt x="1706" y="47"/>
                      <a:pt x="1396" y="0"/>
                      <a:pt x="1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1478220" y="4038723"/>
                <a:ext cx="244999" cy="263458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5238" extrusionOk="0">
                    <a:moveTo>
                      <a:pt x="2569" y="0"/>
                    </a:moveTo>
                    <a:lnTo>
                      <a:pt x="2569" y="67"/>
                    </a:lnTo>
                    <a:cubicBezTo>
                      <a:pt x="1168" y="67"/>
                      <a:pt x="1" y="1235"/>
                      <a:pt x="1" y="2636"/>
                    </a:cubicBezTo>
                    <a:cubicBezTo>
                      <a:pt x="1" y="4070"/>
                      <a:pt x="1168" y="5238"/>
                      <a:pt x="2569" y="5238"/>
                    </a:cubicBezTo>
                    <a:lnTo>
                      <a:pt x="4871" y="5238"/>
                    </a:lnTo>
                    <a:lnTo>
                      <a:pt x="48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1723171" y="4043753"/>
                <a:ext cx="293687" cy="260088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171" extrusionOk="0">
                    <a:moveTo>
                      <a:pt x="1" y="1"/>
                    </a:moveTo>
                    <a:lnTo>
                      <a:pt x="1" y="5171"/>
                    </a:lnTo>
                    <a:lnTo>
                      <a:pt x="3236" y="5171"/>
                    </a:lnTo>
                    <a:cubicBezTo>
                      <a:pt x="4671" y="5171"/>
                      <a:pt x="5838" y="4003"/>
                      <a:pt x="5838" y="2569"/>
                    </a:cubicBezTo>
                    <a:cubicBezTo>
                      <a:pt x="5838" y="1168"/>
                      <a:pt x="4671" y="1"/>
                      <a:pt x="3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1713111" y="4030323"/>
                <a:ext cx="313806" cy="283628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5639" extrusionOk="0">
                    <a:moveTo>
                      <a:pt x="3436" y="468"/>
                    </a:moveTo>
                    <a:cubicBezTo>
                      <a:pt x="4737" y="468"/>
                      <a:pt x="5838" y="1568"/>
                      <a:pt x="5838" y="2836"/>
                    </a:cubicBezTo>
                    <a:cubicBezTo>
                      <a:pt x="5838" y="4137"/>
                      <a:pt x="4771" y="5238"/>
                      <a:pt x="3436" y="5238"/>
                    </a:cubicBezTo>
                    <a:lnTo>
                      <a:pt x="401" y="5238"/>
                    </a:lnTo>
                    <a:lnTo>
                      <a:pt x="401" y="468"/>
                    </a:lnTo>
                    <a:close/>
                    <a:moveTo>
                      <a:pt x="201" y="1"/>
                    </a:moveTo>
                    <a:cubicBezTo>
                      <a:pt x="67" y="1"/>
                      <a:pt x="1" y="101"/>
                      <a:pt x="1" y="234"/>
                    </a:cubicBezTo>
                    <a:lnTo>
                      <a:pt x="1" y="5438"/>
                    </a:lnTo>
                    <a:cubicBezTo>
                      <a:pt x="1" y="5571"/>
                      <a:pt x="67" y="5638"/>
                      <a:pt x="201" y="5638"/>
                    </a:cubicBezTo>
                    <a:lnTo>
                      <a:pt x="3436" y="5638"/>
                    </a:lnTo>
                    <a:cubicBezTo>
                      <a:pt x="5004" y="5638"/>
                      <a:pt x="6238" y="4337"/>
                      <a:pt x="6238" y="2803"/>
                    </a:cubicBezTo>
                    <a:cubicBezTo>
                      <a:pt x="6238" y="1268"/>
                      <a:pt x="5004" y="1"/>
                      <a:pt x="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1162801" y="3731703"/>
                <a:ext cx="261798" cy="24499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4871" extrusionOk="0">
                    <a:moveTo>
                      <a:pt x="0" y="0"/>
                    </a:moveTo>
                    <a:lnTo>
                      <a:pt x="0" y="2268"/>
                    </a:lnTo>
                    <a:lnTo>
                      <a:pt x="34" y="2268"/>
                    </a:lnTo>
                    <a:cubicBezTo>
                      <a:pt x="34" y="3703"/>
                      <a:pt x="1201" y="4870"/>
                      <a:pt x="2636" y="4870"/>
                    </a:cubicBezTo>
                    <a:cubicBezTo>
                      <a:pt x="4037" y="4870"/>
                      <a:pt x="5204" y="3703"/>
                      <a:pt x="5204" y="2268"/>
                    </a:cubicBezTo>
                    <a:lnTo>
                      <a:pt x="52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1167831" y="3438062"/>
                <a:ext cx="260088" cy="29368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39" extrusionOk="0">
                    <a:moveTo>
                      <a:pt x="2569" y="1"/>
                    </a:moveTo>
                    <a:cubicBezTo>
                      <a:pt x="1168" y="1"/>
                      <a:pt x="0" y="1168"/>
                      <a:pt x="0" y="2569"/>
                    </a:cubicBezTo>
                    <a:lnTo>
                      <a:pt x="0" y="5838"/>
                    </a:lnTo>
                    <a:lnTo>
                      <a:pt x="5171" y="5838"/>
                    </a:lnTo>
                    <a:lnTo>
                      <a:pt x="5171" y="2569"/>
                    </a:lnTo>
                    <a:cubicBezTo>
                      <a:pt x="5171" y="1168"/>
                      <a:pt x="4003" y="1"/>
                      <a:pt x="2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1154402" y="3426343"/>
                <a:ext cx="283577" cy="315466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6272" extrusionOk="0">
                    <a:moveTo>
                      <a:pt x="2836" y="434"/>
                    </a:moveTo>
                    <a:cubicBezTo>
                      <a:pt x="4137" y="434"/>
                      <a:pt x="5204" y="1468"/>
                      <a:pt x="5204" y="2802"/>
                    </a:cubicBezTo>
                    <a:lnTo>
                      <a:pt x="5204" y="5838"/>
                    </a:lnTo>
                    <a:lnTo>
                      <a:pt x="468" y="5838"/>
                    </a:lnTo>
                    <a:lnTo>
                      <a:pt x="468" y="2802"/>
                    </a:lnTo>
                    <a:cubicBezTo>
                      <a:pt x="468" y="1501"/>
                      <a:pt x="1535" y="434"/>
                      <a:pt x="2836" y="434"/>
                    </a:cubicBezTo>
                    <a:close/>
                    <a:moveTo>
                      <a:pt x="2803" y="0"/>
                    </a:moveTo>
                    <a:cubicBezTo>
                      <a:pt x="1268" y="0"/>
                      <a:pt x="1" y="1268"/>
                      <a:pt x="1" y="2802"/>
                    </a:cubicBezTo>
                    <a:lnTo>
                      <a:pt x="1" y="6071"/>
                    </a:lnTo>
                    <a:cubicBezTo>
                      <a:pt x="1" y="6171"/>
                      <a:pt x="101" y="6271"/>
                      <a:pt x="201" y="6271"/>
                    </a:cubicBezTo>
                    <a:lnTo>
                      <a:pt x="5438" y="6271"/>
                    </a:lnTo>
                    <a:cubicBezTo>
                      <a:pt x="5538" y="6271"/>
                      <a:pt x="5638" y="6171"/>
                      <a:pt x="5605" y="6071"/>
                    </a:cubicBezTo>
                    <a:lnTo>
                      <a:pt x="5605" y="2802"/>
                    </a:lnTo>
                    <a:cubicBezTo>
                      <a:pt x="5605" y="12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647700" y="1150100"/>
                <a:ext cx="1231534" cy="858025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17059" extrusionOk="0">
                    <a:moveTo>
                      <a:pt x="14007" y="1"/>
                    </a:moveTo>
                    <a:cubicBezTo>
                      <a:pt x="8878" y="1"/>
                      <a:pt x="1602" y="890"/>
                      <a:pt x="1602" y="890"/>
                    </a:cubicBezTo>
                    <a:cubicBezTo>
                      <a:pt x="234" y="890"/>
                      <a:pt x="1" y="15200"/>
                      <a:pt x="2302" y="16568"/>
                    </a:cubicBezTo>
                    <a:cubicBezTo>
                      <a:pt x="2897" y="16916"/>
                      <a:pt x="4570" y="17059"/>
                      <a:pt x="6740" y="17059"/>
                    </a:cubicBezTo>
                    <a:cubicBezTo>
                      <a:pt x="13091" y="17059"/>
                      <a:pt x="23703" y="15837"/>
                      <a:pt x="24051" y="14967"/>
                    </a:cubicBezTo>
                    <a:cubicBezTo>
                      <a:pt x="24485" y="13766"/>
                      <a:pt x="21049" y="13566"/>
                      <a:pt x="20315" y="11965"/>
                    </a:cubicBezTo>
                    <a:cubicBezTo>
                      <a:pt x="19615" y="10363"/>
                      <a:pt x="20782" y="2258"/>
                      <a:pt x="18714" y="656"/>
                    </a:cubicBezTo>
                    <a:cubicBezTo>
                      <a:pt x="18076" y="170"/>
                      <a:pt x="16246" y="1"/>
                      <a:pt x="140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649410" y="1139488"/>
                <a:ext cx="1231534" cy="880860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17513" extrusionOk="0">
                    <a:moveTo>
                      <a:pt x="13977" y="400"/>
                    </a:moveTo>
                    <a:cubicBezTo>
                      <a:pt x="17079" y="400"/>
                      <a:pt x="18180" y="734"/>
                      <a:pt x="18547" y="1034"/>
                    </a:cubicBezTo>
                    <a:cubicBezTo>
                      <a:pt x="19748" y="2002"/>
                      <a:pt x="19814" y="5571"/>
                      <a:pt x="19814" y="8440"/>
                    </a:cubicBezTo>
                    <a:cubicBezTo>
                      <a:pt x="19814" y="10208"/>
                      <a:pt x="19848" y="11609"/>
                      <a:pt x="20081" y="12242"/>
                    </a:cubicBezTo>
                    <a:cubicBezTo>
                      <a:pt x="20481" y="13110"/>
                      <a:pt x="21549" y="13577"/>
                      <a:pt x="22483" y="14010"/>
                    </a:cubicBezTo>
                    <a:cubicBezTo>
                      <a:pt x="23383" y="14444"/>
                      <a:pt x="23917" y="14711"/>
                      <a:pt x="23817" y="15078"/>
                    </a:cubicBezTo>
                    <a:cubicBezTo>
                      <a:pt x="23317" y="15845"/>
                      <a:pt x="13310" y="17079"/>
                      <a:pt x="6672" y="17079"/>
                    </a:cubicBezTo>
                    <a:cubicBezTo>
                      <a:pt x="3636" y="17079"/>
                      <a:pt x="2669" y="16779"/>
                      <a:pt x="2368" y="16612"/>
                    </a:cubicBezTo>
                    <a:cubicBezTo>
                      <a:pt x="801" y="15678"/>
                      <a:pt x="367" y="7005"/>
                      <a:pt x="1034" y="2869"/>
                    </a:cubicBezTo>
                    <a:cubicBezTo>
                      <a:pt x="1301" y="1368"/>
                      <a:pt x="1535" y="1268"/>
                      <a:pt x="1568" y="1268"/>
                    </a:cubicBezTo>
                    <a:cubicBezTo>
                      <a:pt x="1668" y="1268"/>
                      <a:pt x="8906" y="400"/>
                      <a:pt x="13977" y="400"/>
                    </a:cubicBezTo>
                    <a:close/>
                    <a:moveTo>
                      <a:pt x="13977" y="0"/>
                    </a:moveTo>
                    <a:cubicBezTo>
                      <a:pt x="8873" y="0"/>
                      <a:pt x="1635" y="867"/>
                      <a:pt x="1568" y="867"/>
                    </a:cubicBezTo>
                    <a:cubicBezTo>
                      <a:pt x="1168" y="867"/>
                      <a:pt x="967" y="1435"/>
                      <a:pt x="834" y="1868"/>
                    </a:cubicBezTo>
                    <a:cubicBezTo>
                      <a:pt x="33" y="4770"/>
                      <a:pt x="0" y="15645"/>
                      <a:pt x="2168" y="16946"/>
                    </a:cubicBezTo>
                    <a:cubicBezTo>
                      <a:pt x="2735" y="17346"/>
                      <a:pt x="4236" y="17513"/>
                      <a:pt x="6672" y="17513"/>
                    </a:cubicBezTo>
                    <a:cubicBezTo>
                      <a:pt x="12476" y="17513"/>
                      <a:pt x="23750" y="16379"/>
                      <a:pt x="24151" y="15278"/>
                    </a:cubicBezTo>
                    <a:cubicBezTo>
                      <a:pt x="24484" y="14511"/>
                      <a:pt x="23550" y="14077"/>
                      <a:pt x="22583" y="13677"/>
                    </a:cubicBezTo>
                    <a:cubicBezTo>
                      <a:pt x="21749" y="13276"/>
                      <a:pt x="20748" y="12843"/>
                      <a:pt x="20481" y="12109"/>
                    </a:cubicBezTo>
                    <a:cubicBezTo>
                      <a:pt x="20215" y="11542"/>
                      <a:pt x="20215" y="10041"/>
                      <a:pt x="20215" y="8440"/>
                    </a:cubicBezTo>
                    <a:cubicBezTo>
                      <a:pt x="20215" y="5471"/>
                      <a:pt x="20215" y="1768"/>
                      <a:pt x="18814" y="701"/>
                    </a:cubicBezTo>
                    <a:cubicBezTo>
                      <a:pt x="18180" y="234"/>
                      <a:pt x="16579" y="0"/>
                      <a:pt x="1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790345" y="1273582"/>
                <a:ext cx="810192" cy="593611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11802" extrusionOk="0">
                    <a:moveTo>
                      <a:pt x="10715" y="0"/>
                    </a:moveTo>
                    <a:cubicBezTo>
                      <a:pt x="8246" y="0"/>
                      <a:pt x="7239" y="3205"/>
                      <a:pt x="7239" y="3205"/>
                    </a:cubicBezTo>
                    <a:cubicBezTo>
                      <a:pt x="6642" y="1552"/>
                      <a:pt x="5131" y="456"/>
                      <a:pt x="3693" y="456"/>
                    </a:cubicBezTo>
                    <a:cubicBezTo>
                      <a:pt x="2318" y="456"/>
                      <a:pt x="1009" y="1459"/>
                      <a:pt x="634" y="3939"/>
                    </a:cubicBezTo>
                    <a:cubicBezTo>
                      <a:pt x="0" y="8809"/>
                      <a:pt x="7672" y="11778"/>
                      <a:pt x="7672" y="11778"/>
                    </a:cubicBezTo>
                    <a:cubicBezTo>
                      <a:pt x="7697" y="11794"/>
                      <a:pt x="7727" y="11801"/>
                      <a:pt x="7762" y="11801"/>
                    </a:cubicBezTo>
                    <a:cubicBezTo>
                      <a:pt x="8988" y="11801"/>
                      <a:pt x="16107" y="2383"/>
                      <a:pt x="12442" y="470"/>
                    </a:cubicBezTo>
                    <a:cubicBezTo>
                      <a:pt x="11801" y="138"/>
                      <a:pt x="11227" y="0"/>
                      <a:pt x="10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793665" y="1438108"/>
                <a:ext cx="778555" cy="266828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5305" extrusionOk="0">
                    <a:moveTo>
                      <a:pt x="4771" y="1"/>
                    </a:moveTo>
                    <a:cubicBezTo>
                      <a:pt x="4471" y="68"/>
                      <a:pt x="4337" y="468"/>
                      <a:pt x="4004" y="1769"/>
                    </a:cubicBezTo>
                    <a:cubicBezTo>
                      <a:pt x="3837" y="2436"/>
                      <a:pt x="3537" y="3570"/>
                      <a:pt x="3370" y="3670"/>
                    </a:cubicBezTo>
                    <a:cubicBezTo>
                      <a:pt x="3250" y="3650"/>
                      <a:pt x="3055" y="3642"/>
                      <a:pt x="2819" y="3642"/>
                    </a:cubicBezTo>
                    <a:cubicBezTo>
                      <a:pt x="1877" y="3642"/>
                      <a:pt x="281" y="3770"/>
                      <a:pt x="201" y="3770"/>
                    </a:cubicBezTo>
                    <a:cubicBezTo>
                      <a:pt x="101" y="3770"/>
                      <a:pt x="1" y="3837"/>
                      <a:pt x="1" y="3970"/>
                    </a:cubicBezTo>
                    <a:cubicBezTo>
                      <a:pt x="1" y="4104"/>
                      <a:pt x="101" y="4170"/>
                      <a:pt x="201" y="4170"/>
                    </a:cubicBezTo>
                    <a:cubicBezTo>
                      <a:pt x="747" y="4121"/>
                      <a:pt x="1919" y="4034"/>
                      <a:pt x="2690" y="4034"/>
                    </a:cubicBezTo>
                    <a:cubicBezTo>
                      <a:pt x="2956" y="4034"/>
                      <a:pt x="3175" y="4045"/>
                      <a:pt x="3303" y="4070"/>
                    </a:cubicBezTo>
                    <a:cubicBezTo>
                      <a:pt x="3321" y="4073"/>
                      <a:pt x="3338" y="4074"/>
                      <a:pt x="3354" y="4074"/>
                    </a:cubicBezTo>
                    <a:cubicBezTo>
                      <a:pt x="3788" y="4074"/>
                      <a:pt x="4017" y="3248"/>
                      <a:pt x="4371" y="1835"/>
                    </a:cubicBezTo>
                    <a:cubicBezTo>
                      <a:pt x="4504" y="1402"/>
                      <a:pt x="4637" y="835"/>
                      <a:pt x="4771" y="568"/>
                    </a:cubicBezTo>
                    <a:cubicBezTo>
                      <a:pt x="4938" y="835"/>
                      <a:pt x="5138" y="1402"/>
                      <a:pt x="5371" y="2002"/>
                    </a:cubicBezTo>
                    <a:cubicBezTo>
                      <a:pt x="6472" y="4637"/>
                      <a:pt x="6772" y="5238"/>
                      <a:pt x="7006" y="5305"/>
                    </a:cubicBezTo>
                    <a:lnTo>
                      <a:pt x="7106" y="5305"/>
                    </a:lnTo>
                    <a:cubicBezTo>
                      <a:pt x="7306" y="5305"/>
                      <a:pt x="7506" y="4904"/>
                      <a:pt x="8140" y="3303"/>
                    </a:cubicBezTo>
                    <a:cubicBezTo>
                      <a:pt x="8474" y="2436"/>
                      <a:pt x="9107" y="835"/>
                      <a:pt x="9374" y="568"/>
                    </a:cubicBezTo>
                    <a:cubicBezTo>
                      <a:pt x="9608" y="835"/>
                      <a:pt x="9774" y="1502"/>
                      <a:pt x="9941" y="2136"/>
                    </a:cubicBezTo>
                    <a:cubicBezTo>
                      <a:pt x="10208" y="3303"/>
                      <a:pt x="10442" y="3937"/>
                      <a:pt x="10809" y="4004"/>
                    </a:cubicBezTo>
                    <a:cubicBezTo>
                      <a:pt x="10890" y="4024"/>
                      <a:pt x="11041" y="4033"/>
                      <a:pt x="11240" y="4033"/>
                    </a:cubicBezTo>
                    <a:cubicBezTo>
                      <a:pt x="12341" y="4033"/>
                      <a:pt x="14911" y="3765"/>
                      <a:pt x="15278" y="3737"/>
                    </a:cubicBezTo>
                    <a:cubicBezTo>
                      <a:pt x="15345" y="3670"/>
                      <a:pt x="15479" y="3570"/>
                      <a:pt x="15445" y="3470"/>
                    </a:cubicBezTo>
                    <a:cubicBezTo>
                      <a:pt x="15378" y="3403"/>
                      <a:pt x="15312" y="3303"/>
                      <a:pt x="15178" y="3303"/>
                    </a:cubicBezTo>
                    <a:cubicBezTo>
                      <a:pt x="13875" y="3445"/>
                      <a:pt x="11923" y="3659"/>
                      <a:pt x="11159" y="3659"/>
                    </a:cubicBezTo>
                    <a:cubicBezTo>
                      <a:pt x="11024" y="3659"/>
                      <a:pt x="10926" y="3652"/>
                      <a:pt x="10875" y="3637"/>
                    </a:cubicBezTo>
                    <a:cubicBezTo>
                      <a:pt x="10708" y="3570"/>
                      <a:pt x="10475" y="2603"/>
                      <a:pt x="10308" y="2069"/>
                    </a:cubicBezTo>
                    <a:cubicBezTo>
                      <a:pt x="10108" y="1302"/>
                      <a:pt x="9875" y="601"/>
                      <a:pt x="9641" y="268"/>
                    </a:cubicBezTo>
                    <a:cubicBezTo>
                      <a:pt x="9541" y="168"/>
                      <a:pt x="9474" y="134"/>
                      <a:pt x="9341" y="134"/>
                    </a:cubicBezTo>
                    <a:cubicBezTo>
                      <a:pt x="8941" y="234"/>
                      <a:pt x="8540" y="1168"/>
                      <a:pt x="7773" y="3170"/>
                    </a:cubicBezTo>
                    <a:cubicBezTo>
                      <a:pt x="7506" y="3770"/>
                      <a:pt x="7273" y="4471"/>
                      <a:pt x="7106" y="4771"/>
                    </a:cubicBezTo>
                    <a:cubicBezTo>
                      <a:pt x="6806" y="4271"/>
                      <a:pt x="6172" y="2803"/>
                      <a:pt x="5805" y="1835"/>
                    </a:cubicBezTo>
                    <a:cubicBezTo>
                      <a:pt x="5505" y="1135"/>
                      <a:pt x="5205" y="501"/>
                      <a:pt x="5104" y="234"/>
                    </a:cubicBezTo>
                    <a:cubicBezTo>
                      <a:pt x="4971" y="1"/>
                      <a:pt x="4838" y="1"/>
                      <a:pt x="4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77" name="Google Shape;977;p38"/>
            <p:cNvSpPr/>
            <p:nvPr/>
          </p:nvSpPr>
          <p:spPr>
            <a:xfrm>
              <a:off x="1277828" y="2155783"/>
              <a:ext cx="325711" cy="315487"/>
            </a:xfrm>
            <a:custGeom>
              <a:avLst/>
              <a:gdLst/>
              <a:ahLst/>
              <a:cxnLst/>
              <a:rect l="l" t="t" r="r" b="b"/>
              <a:pathLst>
                <a:path w="12743" h="12343" extrusionOk="0">
                  <a:moveTo>
                    <a:pt x="5704" y="568"/>
                  </a:moveTo>
                  <a:cubicBezTo>
                    <a:pt x="5938" y="935"/>
                    <a:pt x="6272" y="1769"/>
                    <a:pt x="6505" y="2636"/>
                  </a:cubicBezTo>
                  <a:cubicBezTo>
                    <a:pt x="6505" y="2736"/>
                    <a:pt x="6605" y="2803"/>
                    <a:pt x="6672" y="2803"/>
                  </a:cubicBezTo>
                  <a:cubicBezTo>
                    <a:pt x="6872" y="2803"/>
                    <a:pt x="7072" y="2836"/>
                    <a:pt x="7272" y="2936"/>
                  </a:cubicBezTo>
                  <a:cubicBezTo>
                    <a:pt x="7339" y="2936"/>
                    <a:pt x="7472" y="2936"/>
                    <a:pt x="7506" y="2836"/>
                  </a:cubicBezTo>
                  <a:cubicBezTo>
                    <a:pt x="8273" y="1935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3" y="1802"/>
                    <a:pt x="8607" y="2736"/>
                    <a:pt x="8340" y="3303"/>
                  </a:cubicBezTo>
                  <a:cubicBezTo>
                    <a:pt x="8306" y="3403"/>
                    <a:pt x="8306" y="3503"/>
                    <a:pt x="8373" y="3570"/>
                  </a:cubicBezTo>
                  <a:cubicBezTo>
                    <a:pt x="8640" y="3803"/>
                    <a:pt x="8873" y="4104"/>
                    <a:pt x="9040" y="4404"/>
                  </a:cubicBezTo>
                  <a:cubicBezTo>
                    <a:pt x="9107" y="4437"/>
                    <a:pt x="9174" y="4470"/>
                    <a:pt x="9274" y="4470"/>
                  </a:cubicBezTo>
                  <a:cubicBezTo>
                    <a:pt x="10541" y="4304"/>
                    <a:pt x="11509" y="4237"/>
                    <a:pt x="12042" y="4237"/>
                  </a:cubicBezTo>
                  <a:lnTo>
                    <a:pt x="12142" y="4237"/>
                  </a:lnTo>
                  <a:cubicBezTo>
                    <a:pt x="11675" y="4571"/>
                    <a:pt x="10608" y="5138"/>
                    <a:pt x="9607" y="5605"/>
                  </a:cubicBezTo>
                  <a:cubicBezTo>
                    <a:pt x="9507" y="5638"/>
                    <a:pt x="9474" y="5705"/>
                    <a:pt x="9474" y="5805"/>
                  </a:cubicBezTo>
                  <a:cubicBezTo>
                    <a:pt x="9507" y="6172"/>
                    <a:pt x="9474" y="6505"/>
                    <a:pt x="9374" y="6839"/>
                  </a:cubicBezTo>
                  <a:cubicBezTo>
                    <a:pt x="9374" y="6939"/>
                    <a:pt x="9374" y="7006"/>
                    <a:pt x="9474" y="7072"/>
                  </a:cubicBezTo>
                  <a:cubicBezTo>
                    <a:pt x="10775" y="8006"/>
                    <a:pt x="11275" y="8473"/>
                    <a:pt x="11442" y="8673"/>
                  </a:cubicBezTo>
                  <a:lnTo>
                    <a:pt x="11409" y="8673"/>
                  </a:lnTo>
                  <a:cubicBezTo>
                    <a:pt x="10841" y="8673"/>
                    <a:pt x="9641" y="8473"/>
                    <a:pt x="8840" y="8240"/>
                  </a:cubicBezTo>
                  <a:cubicBezTo>
                    <a:pt x="8819" y="8219"/>
                    <a:pt x="8795" y="8211"/>
                    <a:pt x="8771" y="8211"/>
                  </a:cubicBezTo>
                  <a:cubicBezTo>
                    <a:pt x="8718" y="8211"/>
                    <a:pt x="8663" y="8250"/>
                    <a:pt x="8640" y="8273"/>
                  </a:cubicBezTo>
                  <a:cubicBezTo>
                    <a:pt x="8440" y="8507"/>
                    <a:pt x="8173" y="8740"/>
                    <a:pt x="7906" y="8907"/>
                  </a:cubicBezTo>
                  <a:cubicBezTo>
                    <a:pt x="7839" y="8940"/>
                    <a:pt x="7806" y="9007"/>
                    <a:pt x="7806" y="9107"/>
                  </a:cubicBezTo>
                  <a:cubicBezTo>
                    <a:pt x="7973" y="9941"/>
                    <a:pt x="8006" y="10408"/>
                    <a:pt x="8006" y="10608"/>
                  </a:cubicBezTo>
                  <a:cubicBezTo>
                    <a:pt x="7773" y="10341"/>
                    <a:pt x="7406" y="9908"/>
                    <a:pt x="7072" y="9407"/>
                  </a:cubicBezTo>
                  <a:cubicBezTo>
                    <a:pt x="7005" y="9307"/>
                    <a:pt x="6939" y="9307"/>
                    <a:pt x="6839" y="9307"/>
                  </a:cubicBezTo>
                  <a:cubicBezTo>
                    <a:pt x="6608" y="9330"/>
                    <a:pt x="6378" y="9369"/>
                    <a:pt x="6148" y="9369"/>
                  </a:cubicBezTo>
                  <a:cubicBezTo>
                    <a:pt x="6045" y="9369"/>
                    <a:pt x="5941" y="9361"/>
                    <a:pt x="5838" y="9341"/>
                  </a:cubicBezTo>
                  <a:cubicBezTo>
                    <a:pt x="5771" y="9341"/>
                    <a:pt x="5671" y="9374"/>
                    <a:pt x="5638" y="9474"/>
                  </a:cubicBezTo>
                  <a:cubicBezTo>
                    <a:pt x="5004" y="11075"/>
                    <a:pt x="4737" y="11642"/>
                    <a:pt x="4570" y="11842"/>
                  </a:cubicBezTo>
                  <a:cubicBezTo>
                    <a:pt x="4437" y="11309"/>
                    <a:pt x="4270" y="9808"/>
                    <a:pt x="4337" y="8940"/>
                  </a:cubicBezTo>
                  <a:cubicBezTo>
                    <a:pt x="4337" y="8907"/>
                    <a:pt x="4303" y="8807"/>
                    <a:pt x="4270" y="8774"/>
                  </a:cubicBezTo>
                  <a:cubicBezTo>
                    <a:pt x="3970" y="8573"/>
                    <a:pt x="3736" y="8307"/>
                    <a:pt x="3503" y="8006"/>
                  </a:cubicBezTo>
                  <a:cubicBezTo>
                    <a:pt x="3470" y="7973"/>
                    <a:pt x="3436" y="7940"/>
                    <a:pt x="3336" y="7940"/>
                  </a:cubicBezTo>
                  <a:cubicBezTo>
                    <a:pt x="3303" y="7940"/>
                    <a:pt x="3303" y="7940"/>
                    <a:pt x="3369" y="7973"/>
                  </a:cubicBezTo>
                  <a:cubicBezTo>
                    <a:pt x="2169" y="8340"/>
                    <a:pt x="1335" y="8573"/>
                    <a:pt x="934" y="8607"/>
                  </a:cubicBezTo>
                  <a:cubicBezTo>
                    <a:pt x="1201" y="8173"/>
                    <a:pt x="2135" y="7239"/>
                    <a:pt x="2869" y="6672"/>
                  </a:cubicBezTo>
                  <a:cubicBezTo>
                    <a:pt x="2936" y="6639"/>
                    <a:pt x="2969" y="6572"/>
                    <a:pt x="2969" y="6472"/>
                  </a:cubicBezTo>
                  <a:cubicBezTo>
                    <a:pt x="2936" y="6272"/>
                    <a:pt x="2936" y="6005"/>
                    <a:pt x="2936" y="5805"/>
                  </a:cubicBezTo>
                  <a:cubicBezTo>
                    <a:pt x="2936" y="5705"/>
                    <a:pt x="2902" y="5638"/>
                    <a:pt x="2802" y="5605"/>
                  </a:cubicBezTo>
                  <a:cubicBezTo>
                    <a:pt x="1602" y="4971"/>
                    <a:pt x="1034" y="4637"/>
                    <a:pt x="801" y="4470"/>
                  </a:cubicBezTo>
                  <a:lnTo>
                    <a:pt x="934" y="4470"/>
                  </a:lnTo>
                  <a:cubicBezTo>
                    <a:pt x="1435" y="4470"/>
                    <a:pt x="2202" y="4504"/>
                    <a:pt x="3036" y="4637"/>
                  </a:cubicBezTo>
                  <a:cubicBezTo>
                    <a:pt x="3136" y="4637"/>
                    <a:pt x="3203" y="4604"/>
                    <a:pt x="3269" y="4504"/>
                  </a:cubicBezTo>
                  <a:lnTo>
                    <a:pt x="3303" y="4437"/>
                  </a:lnTo>
                  <a:cubicBezTo>
                    <a:pt x="3369" y="4270"/>
                    <a:pt x="3536" y="4037"/>
                    <a:pt x="3670" y="3903"/>
                  </a:cubicBezTo>
                  <a:cubicBezTo>
                    <a:pt x="3770" y="3837"/>
                    <a:pt x="3770" y="3770"/>
                    <a:pt x="3703" y="3670"/>
                  </a:cubicBezTo>
                  <a:cubicBezTo>
                    <a:pt x="3303" y="2836"/>
                    <a:pt x="3169" y="2369"/>
                    <a:pt x="3103" y="2169"/>
                  </a:cubicBezTo>
                  <a:lnTo>
                    <a:pt x="3103" y="2169"/>
                  </a:lnTo>
                  <a:cubicBezTo>
                    <a:pt x="3369" y="2369"/>
                    <a:pt x="3870" y="2736"/>
                    <a:pt x="4303" y="3136"/>
                  </a:cubicBezTo>
                  <a:cubicBezTo>
                    <a:pt x="4340" y="3191"/>
                    <a:pt x="4387" y="3216"/>
                    <a:pt x="4433" y="3216"/>
                  </a:cubicBezTo>
                  <a:cubicBezTo>
                    <a:pt x="4470" y="3216"/>
                    <a:pt x="4507" y="3200"/>
                    <a:pt x="4537" y="3170"/>
                  </a:cubicBezTo>
                  <a:cubicBezTo>
                    <a:pt x="4770" y="3069"/>
                    <a:pt x="5004" y="2969"/>
                    <a:pt x="5204" y="2903"/>
                  </a:cubicBezTo>
                  <a:cubicBezTo>
                    <a:pt x="5271" y="2903"/>
                    <a:pt x="5338" y="2803"/>
                    <a:pt x="5338" y="2736"/>
                  </a:cubicBezTo>
                  <a:cubicBezTo>
                    <a:pt x="5504" y="1335"/>
                    <a:pt x="5638" y="801"/>
                    <a:pt x="5704" y="568"/>
                  </a:cubicBezTo>
                  <a:close/>
                  <a:moveTo>
                    <a:pt x="5638" y="1"/>
                  </a:moveTo>
                  <a:cubicBezTo>
                    <a:pt x="5438" y="1"/>
                    <a:pt x="5171" y="1"/>
                    <a:pt x="4837" y="2502"/>
                  </a:cubicBezTo>
                  <a:cubicBezTo>
                    <a:pt x="4670" y="2569"/>
                    <a:pt x="4504" y="2636"/>
                    <a:pt x="4337" y="2736"/>
                  </a:cubicBezTo>
                  <a:cubicBezTo>
                    <a:pt x="3903" y="2302"/>
                    <a:pt x="3136" y="1769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7"/>
                    <a:pt x="2902" y="4104"/>
                    <a:pt x="2802" y="4270"/>
                  </a:cubicBezTo>
                  <a:cubicBezTo>
                    <a:pt x="2002" y="4170"/>
                    <a:pt x="1268" y="4104"/>
                    <a:pt x="768" y="4104"/>
                  </a:cubicBezTo>
                  <a:cubicBezTo>
                    <a:pt x="567" y="4104"/>
                    <a:pt x="401" y="4104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9"/>
                  </a:cubicBezTo>
                  <a:cubicBezTo>
                    <a:pt x="1602" y="7006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07"/>
                    <a:pt x="567" y="9007"/>
                    <a:pt x="668" y="9007"/>
                  </a:cubicBezTo>
                  <a:cubicBezTo>
                    <a:pt x="1101" y="9007"/>
                    <a:pt x="1935" y="8807"/>
                    <a:pt x="3236" y="8407"/>
                  </a:cubicBezTo>
                  <a:cubicBezTo>
                    <a:pt x="3436" y="8607"/>
                    <a:pt x="3636" y="8840"/>
                    <a:pt x="3903" y="9007"/>
                  </a:cubicBezTo>
                  <a:cubicBezTo>
                    <a:pt x="3836" y="10008"/>
                    <a:pt x="4003" y="11809"/>
                    <a:pt x="4270" y="12243"/>
                  </a:cubicBezTo>
                  <a:cubicBezTo>
                    <a:pt x="4337" y="12309"/>
                    <a:pt x="4437" y="12343"/>
                    <a:pt x="4504" y="12343"/>
                  </a:cubicBezTo>
                  <a:cubicBezTo>
                    <a:pt x="4737" y="12343"/>
                    <a:pt x="4971" y="12343"/>
                    <a:pt x="5905" y="9841"/>
                  </a:cubicBezTo>
                  <a:cubicBezTo>
                    <a:pt x="5987" y="9862"/>
                    <a:pt x="6073" y="9870"/>
                    <a:pt x="6160" y="9870"/>
                  </a:cubicBezTo>
                  <a:cubicBezTo>
                    <a:pt x="6354" y="9870"/>
                    <a:pt x="6554" y="9831"/>
                    <a:pt x="6739" y="9808"/>
                  </a:cubicBezTo>
                  <a:cubicBezTo>
                    <a:pt x="7105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6" y="11142"/>
                  </a:cubicBezTo>
                  <a:cubicBezTo>
                    <a:pt x="8406" y="11008"/>
                    <a:pt x="8473" y="10908"/>
                    <a:pt x="8173" y="9241"/>
                  </a:cubicBezTo>
                  <a:cubicBezTo>
                    <a:pt x="8406" y="9074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5" y="9074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1" y="5471"/>
                    <a:pt x="12343" y="4671"/>
                    <a:pt x="12643" y="4304"/>
                  </a:cubicBezTo>
                  <a:cubicBezTo>
                    <a:pt x="12743" y="4237"/>
                    <a:pt x="12743" y="4104"/>
                    <a:pt x="12676" y="4003"/>
                  </a:cubicBezTo>
                  <a:cubicBezTo>
                    <a:pt x="12609" y="3837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70"/>
                    <a:pt x="8673" y="3336"/>
                  </a:cubicBezTo>
                  <a:cubicBezTo>
                    <a:pt x="8940" y="2636"/>
                    <a:pt x="9174" y="1402"/>
                    <a:pt x="9107" y="1001"/>
                  </a:cubicBezTo>
                  <a:cubicBezTo>
                    <a:pt x="9074" y="901"/>
                    <a:pt x="8973" y="801"/>
                    <a:pt x="8840" y="801"/>
                  </a:cubicBezTo>
                  <a:cubicBezTo>
                    <a:pt x="8740" y="801"/>
                    <a:pt x="8506" y="801"/>
                    <a:pt x="7172" y="2469"/>
                  </a:cubicBezTo>
                  <a:cubicBezTo>
                    <a:pt x="7072" y="2436"/>
                    <a:pt x="6939" y="2436"/>
                    <a:pt x="6805" y="2402"/>
                  </a:cubicBezTo>
                  <a:cubicBezTo>
                    <a:pt x="6605" y="1602"/>
                    <a:pt x="6138" y="401"/>
                    <a:pt x="5838" y="101"/>
                  </a:cubicBezTo>
                  <a:cubicBezTo>
                    <a:pt x="5771" y="1"/>
                    <a:pt x="5671" y="1"/>
                    <a:pt x="56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1"/>
          <p:cNvSpPr txBox="1"/>
          <p:nvPr>
            <p:ph type="subTitle" idx="3"/>
          </p:nvPr>
        </p:nvSpPr>
        <p:spPr>
          <a:xfrm>
            <a:off x="1713212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Tindakan Umum</a:t>
            </a:r>
            <a:endParaRPr lang="en-US" altLang="en-GB"/>
          </a:p>
        </p:txBody>
      </p:sp>
      <p:sp>
        <p:nvSpPr>
          <p:cNvPr id="1078" name="Google Shape;1078;p41"/>
          <p:cNvSpPr txBox="1"/>
          <p:nvPr>
            <p:ph type="subTitle" idx="4"/>
          </p:nvPr>
        </p:nvSpPr>
        <p:spPr>
          <a:xfrm>
            <a:off x="4957437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Tindakan Khusus</a:t>
            </a:r>
            <a:endParaRPr lang="en-US" altLang="en-GB"/>
          </a:p>
        </p:txBody>
      </p:sp>
      <p:sp>
        <p:nvSpPr>
          <p:cNvPr id="1079" name="Google Shape;1079;p41"/>
          <p:cNvSpPr txBox="1"/>
          <p:nvPr>
            <p:ph type="subTitle" idx="2"/>
          </p:nvPr>
        </p:nvSpPr>
        <p:spPr>
          <a:xfrm>
            <a:off x="4957438" y="32879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APGAR 6 - 3</a:t>
            </a:r>
            <a:endParaRPr lang="en-US" altLang="en-GB"/>
          </a:p>
        </p:txBody>
      </p:sp>
      <p:sp>
        <p:nvSpPr>
          <p:cNvPr id="1080" name="Google Shape;1080;p41"/>
          <p:cNvSpPr txBox="1"/>
          <p:nvPr>
            <p:ph type="subTitle" idx="1"/>
          </p:nvPr>
        </p:nvSpPr>
        <p:spPr>
          <a:xfrm>
            <a:off x="1713262" y="3287936"/>
            <a:ext cx="2492400" cy="84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APGAR 9 - 7</a:t>
            </a:r>
            <a:endParaRPr lang="en-US" altLang="en-GB"/>
          </a:p>
        </p:txBody>
      </p:sp>
      <p:sp>
        <p:nvSpPr>
          <p:cNvPr id="1081" name="Google Shape;1081;p41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ASFIKSIA NEONATES</a:t>
            </a:r>
            <a:endParaRPr lang="en-US" altLang="en-GB"/>
          </a:p>
        </p:txBody>
      </p:sp>
      <p:grpSp>
        <p:nvGrpSpPr>
          <p:cNvPr id="1082" name="Google Shape;1082;p41"/>
          <p:cNvGrpSpPr/>
          <p:nvPr/>
        </p:nvGrpSpPr>
        <p:grpSpPr>
          <a:xfrm>
            <a:off x="5521825" y="1510500"/>
            <a:ext cx="1280742" cy="1166174"/>
            <a:chOff x="5512300" y="1110450"/>
            <a:chExt cx="1280742" cy="1166174"/>
          </a:xfrm>
        </p:grpSpPr>
        <p:sp>
          <p:nvSpPr>
            <p:cNvPr id="1083" name="Google Shape;1083;p41"/>
            <p:cNvSpPr/>
            <p:nvPr/>
          </p:nvSpPr>
          <p:spPr>
            <a:xfrm>
              <a:off x="5512300" y="1110450"/>
              <a:ext cx="1280742" cy="1166174"/>
            </a:xfrm>
            <a:custGeom>
              <a:avLst/>
              <a:gdLst/>
              <a:ahLst/>
              <a:cxnLst/>
              <a:rect l="l" t="t" r="r" b="b"/>
              <a:pathLst>
                <a:path w="27120" h="24694" extrusionOk="0">
                  <a:moveTo>
                    <a:pt x="17117" y="1"/>
                  </a:moveTo>
                  <a:cubicBezTo>
                    <a:pt x="10406" y="1"/>
                    <a:pt x="2235" y="477"/>
                    <a:pt x="2235" y="477"/>
                  </a:cubicBezTo>
                  <a:cubicBezTo>
                    <a:pt x="0" y="1010"/>
                    <a:pt x="801" y="19590"/>
                    <a:pt x="1935" y="20157"/>
                  </a:cubicBezTo>
                  <a:cubicBezTo>
                    <a:pt x="2519" y="20449"/>
                    <a:pt x="4750" y="20520"/>
                    <a:pt x="6776" y="20520"/>
                  </a:cubicBezTo>
                  <a:cubicBezTo>
                    <a:pt x="8682" y="20520"/>
                    <a:pt x="10408" y="20458"/>
                    <a:pt x="10408" y="20458"/>
                  </a:cubicBezTo>
                  <a:lnTo>
                    <a:pt x="10975" y="24694"/>
                  </a:lnTo>
                  <a:cubicBezTo>
                    <a:pt x="10975" y="24694"/>
                    <a:pt x="15244" y="20991"/>
                    <a:pt x="15545" y="20157"/>
                  </a:cubicBezTo>
                  <a:cubicBezTo>
                    <a:pt x="15661" y="19822"/>
                    <a:pt x="16991" y="19746"/>
                    <a:pt x="18664" y="19746"/>
                  </a:cubicBezTo>
                  <a:cubicBezTo>
                    <a:pt x="20058" y="19746"/>
                    <a:pt x="21689" y="19799"/>
                    <a:pt x="23052" y="19799"/>
                  </a:cubicBezTo>
                  <a:cubicBezTo>
                    <a:pt x="24286" y="19799"/>
                    <a:pt x="25300" y="19756"/>
                    <a:pt x="25718" y="19590"/>
                  </a:cubicBezTo>
                  <a:cubicBezTo>
                    <a:pt x="27119" y="18990"/>
                    <a:pt x="26819" y="2611"/>
                    <a:pt x="25718" y="877"/>
                  </a:cubicBezTo>
                  <a:cubicBezTo>
                    <a:pt x="25270" y="204"/>
                    <a:pt x="21506" y="1"/>
                    <a:pt x="17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5970713" y="1219587"/>
              <a:ext cx="196928" cy="167035"/>
            </a:xfrm>
            <a:custGeom>
              <a:avLst/>
              <a:gdLst/>
              <a:ahLst/>
              <a:cxnLst/>
              <a:rect l="l" t="t" r="r" b="b"/>
              <a:pathLst>
                <a:path w="4170" h="3537" extrusionOk="0">
                  <a:moveTo>
                    <a:pt x="2035" y="0"/>
                  </a:moveTo>
                  <a:cubicBezTo>
                    <a:pt x="2035" y="0"/>
                    <a:pt x="0" y="300"/>
                    <a:pt x="0" y="3336"/>
                  </a:cubicBezTo>
                  <a:cubicBezTo>
                    <a:pt x="0" y="3469"/>
                    <a:pt x="67" y="3536"/>
                    <a:pt x="200" y="3536"/>
                  </a:cubicBezTo>
                  <a:cubicBezTo>
                    <a:pt x="334" y="3536"/>
                    <a:pt x="400" y="3469"/>
                    <a:pt x="400" y="3336"/>
                  </a:cubicBezTo>
                  <a:cubicBezTo>
                    <a:pt x="400" y="667"/>
                    <a:pt x="2035" y="434"/>
                    <a:pt x="2068" y="434"/>
                  </a:cubicBezTo>
                  <a:lnTo>
                    <a:pt x="3970" y="434"/>
                  </a:lnTo>
                  <a:cubicBezTo>
                    <a:pt x="4070" y="434"/>
                    <a:pt x="4170" y="334"/>
                    <a:pt x="4170" y="200"/>
                  </a:cubicBezTo>
                  <a:cubicBezTo>
                    <a:pt x="4170" y="100"/>
                    <a:pt x="4070" y="0"/>
                    <a:pt x="3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6154985" y="1219587"/>
              <a:ext cx="196975" cy="167035"/>
            </a:xfrm>
            <a:custGeom>
              <a:avLst/>
              <a:gdLst/>
              <a:ahLst/>
              <a:cxnLst/>
              <a:rect l="l" t="t" r="r" b="b"/>
              <a:pathLst>
                <a:path w="4171" h="3537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34"/>
                    <a:pt x="234" y="434"/>
                  </a:cubicBezTo>
                  <a:lnTo>
                    <a:pt x="2069" y="434"/>
                  </a:lnTo>
                  <a:cubicBezTo>
                    <a:pt x="2136" y="434"/>
                    <a:pt x="3770" y="667"/>
                    <a:pt x="3770" y="3336"/>
                  </a:cubicBezTo>
                  <a:cubicBezTo>
                    <a:pt x="3770" y="3469"/>
                    <a:pt x="3837" y="3536"/>
                    <a:pt x="3970" y="3536"/>
                  </a:cubicBezTo>
                  <a:cubicBezTo>
                    <a:pt x="4104" y="3536"/>
                    <a:pt x="4170" y="3469"/>
                    <a:pt x="4170" y="3336"/>
                  </a:cubicBezTo>
                  <a:cubicBezTo>
                    <a:pt x="4170" y="300"/>
                    <a:pt x="2136" y="0"/>
                    <a:pt x="2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6068375" y="1191205"/>
              <a:ext cx="179597" cy="75654"/>
            </a:xfrm>
            <a:custGeom>
              <a:avLst/>
              <a:gdLst/>
              <a:ahLst/>
              <a:cxnLst/>
              <a:rect l="l" t="t" r="r" b="b"/>
              <a:pathLst>
                <a:path w="3803" h="1602" extrusionOk="0">
                  <a:moveTo>
                    <a:pt x="0" y="1"/>
                  </a:moveTo>
                  <a:lnTo>
                    <a:pt x="0" y="1602"/>
                  </a:lnTo>
                  <a:lnTo>
                    <a:pt x="3803" y="1602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6060488" y="1181760"/>
              <a:ext cx="200092" cy="94592"/>
            </a:xfrm>
            <a:custGeom>
              <a:avLst/>
              <a:gdLst/>
              <a:ahLst/>
              <a:cxnLst/>
              <a:rect l="l" t="t" r="r" b="b"/>
              <a:pathLst>
                <a:path w="4237" h="2003" extrusionOk="0">
                  <a:moveTo>
                    <a:pt x="3770" y="434"/>
                  </a:moveTo>
                  <a:lnTo>
                    <a:pt x="3770" y="1602"/>
                  </a:lnTo>
                  <a:lnTo>
                    <a:pt x="401" y="1602"/>
                  </a:lnTo>
                  <a:lnTo>
                    <a:pt x="401" y="434"/>
                  </a:ln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1802"/>
                  </a:lnTo>
                  <a:cubicBezTo>
                    <a:pt x="0" y="1935"/>
                    <a:pt x="100" y="2002"/>
                    <a:pt x="234" y="2002"/>
                  </a:cubicBezTo>
                  <a:lnTo>
                    <a:pt x="4003" y="2002"/>
                  </a:lnTo>
                  <a:cubicBezTo>
                    <a:pt x="4103" y="2002"/>
                    <a:pt x="4237" y="1935"/>
                    <a:pt x="4237" y="1802"/>
                  </a:cubicBezTo>
                  <a:lnTo>
                    <a:pt x="4237" y="201"/>
                  </a:lnTo>
                  <a:cubicBezTo>
                    <a:pt x="4237" y="101"/>
                    <a:pt x="4137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5789511" y="1351912"/>
              <a:ext cx="746769" cy="543513"/>
            </a:xfrm>
            <a:custGeom>
              <a:avLst/>
              <a:gdLst/>
              <a:ahLst/>
              <a:cxnLst/>
              <a:rect l="l" t="t" r="r" b="b"/>
              <a:pathLst>
                <a:path w="15813" h="11509" extrusionOk="0">
                  <a:moveTo>
                    <a:pt x="2636" y="0"/>
                  </a:moveTo>
                  <a:cubicBezTo>
                    <a:pt x="1168" y="0"/>
                    <a:pt x="1" y="1201"/>
                    <a:pt x="1" y="2635"/>
                  </a:cubicBezTo>
                  <a:lnTo>
                    <a:pt x="1" y="8873"/>
                  </a:lnTo>
                  <a:cubicBezTo>
                    <a:pt x="1" y="10341"/>
                    <a:pt x="1202" y="11508"/>
                    <a:pt x="2636" y="11508"/>
                  </a:cubicBezTo>
                  <a:lnTo>
                    <a:pt x="13177" y="11508"/>
                  </a:lnTo>
                  <a:cubicBezTo>
                    <a:pt x="14645" y="11508"/>
                    <a:pt x="15812" y="10341"/>
                    <a:pt x="15812" y="8873"/>
                  </a:cubicBezTo>
                  <a:lnTo>
                    <a:pt x="15812" y="2635"/>
                  </a:lnTo>
                  <a:cubicBezTo>
                    <a:pt x="15812" y="1168"/>
                    <a:pt x="14578" y="0"/>
                    <a:pt x="13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5780066" y="1342467"/>
              <a:ext cx="765659" cy="562403"/>
            </a:xfrm>
            <a:custGeom>
              <a:avLst/>
              <a:gdLst/>
              <a:ahLst/>
              <a:cxnLst/>
              <a:rect l="l" t="t" r="r" b="b"/>
              <a:pathLst>
                <a:path w="16213" h="11909" extrusionOk="0">
                  <a:moveTo>
                    <a:pt x="13377" y="434"/>
                  </a:moveTo>
                  <a:cubicBezTo>
                    <a:pt x="14711" y="434"/>
                    <a:pt x="15779" y="1535"/>
                    <a:pt x="15779" y="2869"/>
                  </a:cubicBezTo>
                  <a:lnTo>
                    <a:pt x="15779" y="9107"/>
                  </a:lnTo>
                  <a:cubicBezTo>
                    <a:pt x="15779" y="10441"/>
                    <a:pt x="14711" y="11542"/>
                    <a:pt x="13377" y="11542"/>
                  </a:cubicBezTo>
                  <a:lnTo>
                    <a:pt x="2836" y="11542"/>
                  </a:lnTo>
                  <a:cubicBezTo>
                    <a:pt x="1469" y="11542"/>
                    <a:pt x="401" y="10441"/>
                    <a:pt x="401" y="9107"/>
                  </a:cubicBezTo>
                  <a:lnTo>
                    <a:pt x="401" y="2869"/>
                  </a:lnTo>
                  <a:cubicBezTo>
                    <a:pt x="401" y="1535"/>
                    <a:pt x="1502" y="434"/>
                    <a:pt x="2836" y="434"/>
                  </a:cubicBezTo>
                  <a:close/>
                  <a:moveTo>
                    <a:pt x="2836" y="0"/>
                  </a:moveTo>
                  <a:cubicBezTo>
                    <a:pt x="1235" y="0"/>
                    <a:pt x="1" y="1268"/>
                    <a:pt x="1" y="2835"/>
                  </a:cubicBezTo>
                  <a:lnTo>
                    <a:pt x="1" y="9073"/>
                  </a:lnTo>
                  <a:cubicBezTo>
                    <a:pt x="1" y="10674"/>
                    <a:pt x="1268" y="11909"/>
                    <a:pt x="2836" y="11909"/>
                  </a:cubicBezTo>
                  <a:lnTo>
                    <a:pt x="13377" y="11909"/>
                  </a:lnTo>
                  <a:cubicBezTo>
                    <a:pt x="14945" y="11909"/>
                    <a:pt x="16212" y="10674"/>
                    <a:pt x="16212" y="9073"/>
                  </a:cubicBezTo>
                  <a:lnTo>
                    <a:pt x="16212" y="2835"/>
                  </a:lnTo>
                  <a:cubicBezTo>
                    <a:pt x="16212" y="1234"/>
                    <a:pt x="14911" y="0"/>
                    <a:pt x="13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6084573" y="1463646"/>
              <a:ext cx="141344" cy="334778"/>
            </a:xfrm>
            <a:custGeom>
              <a:avLst/>
              <a:gdLst/>
              <a:ahLst/>
              <a:cxnLst/>
              <a:rect l="l" t="t" r="r" b="b"/>
              <a:pathLst>
                <a:path w="2993" h="7089" extrusionOk="0">
                  <a:moveTo>
                    <a:pt x="698" y="0"/>
                  </a:moveTo>
                  <a:cubicBezTo>
                    <a:pt x="454" y="0"/>
                    <a:pt x="291" y="3"/>
                    <a:pt x="291" y="3"/>
                  </a:cubicBezTo>
                  <a:cubicBezTo>
                    <a:pt x="258" y="3700"/>
                    <a:pt x="1" y="7011"/>
                    <a:pt x="274" y="7011"/>
                  </a:cubicBezTo>
                  <a:cubicBezTo>
                    <a:pt x="280" y="7011"/>
                    <a:pt x="285" y="7010"/>
                    <a:pt x="291" y="7008"/>
                  </a:cubicBezTo>
                  <a:cubicBezTo>
                    <a:pt x="291" y="7008"/>
                    <a:pt x="1063" y="7089"/>
                    <a:pt x="1766" y="7089"/>
                  </a:cubicBezTo>
                  <a:cubicBezTo>
                    <a:pt x="2337" y="7089"/>
                    <a:pt x="2863" y="7035"/>
                    <a:pt x="2893" y="6841"/>
                  </a:cubicBezTo>
                  <a:cubicBezTo>
                    <a:pt x="2993" y="5974"/>
                    <a:pt x="2960" y="503"/>
                    <a:pt x="2926" y="169"/>
                  </a:cubicBezTo>
                  <a:cubicBezTo>
                    <a:pt x="2901" y="19"/>
                    <a:pt x="1431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5984881" y="1566455"/>
              <a:ext cx="348190" cy="111829"/>
            </a:xfrm>
            <a:custGeom>
              <a:avLst/>
              <a:gdLst/>
              <a:ahLst/>
              <a:cxnLst/>
              <a:rect l="l" t="t" r="r" b="b"/>
              <a:pathLst>
                <a:path w="7373" h="2368" extrusionOk="0">
                  <a:moveTo>
                    <a:pt x="1117" y="1"/>
                  </a:moveTo>
                  <a:cubicBezTo>
                    <a:pt x="417" y="1"/>
                    <a:pt x="20" y="33"/>
                    <a:pt x="67" y="127"/>
                  </a:cubicBezTo>
                  <a:cubicBezTo>
                    <a:pt x="67" y="127"/>
                    <a:pt x="0" y="1995"/>
                    <a:pt x="234" y="2229"/>
                  </a:cubicBezTo>
                  <a:cubicBezTo>
                    <a:pt x="354" y="2335"/>
                    <a:pt x="1392" y="2368"/>
                    <a:pt x="2616" y="2368"/>
                  </a:cubicBezTo>
                  <a:cubicBezTo>
                    <a:pt x="4451" y="2368"/>
                    <a:pt x="6705" y="2295"/>
                    <a:pt x="6905" y="2295"/>
                  </a:cubicBezTo>
                  <a:cubicBezTo>
                    <a:pt x="7372" y="2262"/>
                    <a:pt x="7072" y="127"/>
                    <a:pt x="7072" y="127"/>
                  </a:cubicBezTo>
                  <a:cubicBezTo>
                    <a:pt x="4661" y="106"/>
                    <a:pt x="2390" y="1"/>
                    <a:pt x="1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92" name="Google Shape;1092;p41"/>
          <p:cNvGrpSpPr/>
          <p:nvPr/>
        </p:nvGrpSpPr>
        <p:grpSpPr>
          <a:xfrm>
            <a:off x="2438400" y="1592862"/>
            <a:ext cx="1084669" cy="1001445"/>
            <a:chOff x="2428875" y="1192812"/>
            <a:chExt cx="1084669" cy="1001445"/>
          </a:xfrm>
        </p:grpSpPr>
        <p:sp>
          <p:nvSpPr>
            <p:cNvPr id="1093" name="Google Shape;1093;p41"/>
            <p:cNvSpPr/>
            <p:nvPr/>
          </p:nvSpPr>
          <p:spPr>
            <a:xfrm>
              <a:off x="2428875" y="1192812"/>
              <a:ext cx="1084669" cy="1001445"/>
            </a:xfrm>
            <a:custGeom>
              <a:avLst/>
              <a:gdLst/>
              <a:ahLst/>
              <a:cxnLst/>
              <a:rect l="l" t="t" r="r" b="b"/>
              <a:pathLst>
                <a:path w="25219" h="23284" extrusionOk="0">
                  <a:moveTo>
                    <a:pt x="13010" y="401"/>
                  </a:moveTo>
                  <a:cubicBezTo>
                    <a:pt x="15278" y="401"/>
                    <a:pt x="20816" y="1068"/>
                    <a:pt x="22884" y="7539"/>
                  </a:cubicBezTo>
                  <a:cubicBezTo>
                    <a:pt x="24685" y="12943"/>
                    <a:pt x="22483" y="14845"/>
                    <a:pt x="20849" y="16212"/>
                  </a:cubicBezTo>
                  <a:cubicBezTo>
                    <a:pt x="20048" y="16913"/>
                    <a:pt x="19348" y="17513"/>
                    <a:pt x="19548" y="18380"/>
                  </a:cubicBezTo>
                  <a:cubicBezTo>
                    <a:pt x="19882" y="19681"/>
                    <a:pt x="21316" y="20749"/>
                    <a:pt x="22217" y="21449"/>
                  </a:cubicBezTo>
                  <a:cubicBezTo>
                    <a:pt x="22483" y="21616"/>
                    <a:pt x="22750" y="21883"/>
                    <a:pt x="22917" y="22016"/>
                  </a:cubicBezTo>
                  <a:lnTo>
                    <a:pt x="22850" y="22016"/>
                  </a:lnTo>
                  <a:cubicBezTo>
                    <a:pt x="22483" y="22016"/>
                    <a:pt x="21883" y="22116"/>
                    <a:pt x="21049" y="22250"/>
                  </a:cubicBezTo>
                  <a:cubicBezTo>
                    <a:pt x="19515" y="22517"/>
                    <a:pt x="17080" y="22917"/>
                    <a:pt x="14511" y="22917"/>
                  </a:cubicBezTo>
                  <a:cubicBezTo>
                    <a:pt x="11375" y="22917"/>
                    <a:pt x="8707" y="22350"/>
                    <a:pt x="6539" y="21216"/>
                  </a:cubicBezTo>
                  <a:cubicBezTo>
                    <a:pt x="2869" y="19281"/>
                    <a:pt x="468" y="12843"/>
                    <a:pt x="1568" y="7906"/>
                  </a:cubicBezTo>
                  <a:cubicBezTo>
                    <a:pt x="2636" y="3270"/>
                    <a:pt x="6339" y="668"/>
                    <a:pt x="12043" y="434"/>
                  </a:cubicBezTo>
                  <a:cubicBezTo>
                    <a:pt x="12043" y="434"/>
                    <a:pt x="12443" y="401"/>
                    <a:pt x="13010" y="401"/>
                  </a:cubicBezTo>
                  <a:close/>
                  <a:moveTo>
                    <a:pt x="13010" y="1"/>
                  </a:moveTo>
                  <a:cubicBezTo>
                    <a:pt x="12376" y="1"/>
                    <a:pt x="12009" y="34"/>
                    <a:pt x="12009" y="34"/>
                  </a:cubicBezTo>
                  <a:cubicBezTo>
                    <a:pt x="4037" y="334"/>
                    <a:pt x="1802" y="5004"/>
                    <a:pt x="1168" y="7773"/>
                  </a:cubicBezTo>
                  <a:cubicBezTo>
                    <a:pt x="1" y="12943"/>
                    <a:pt x="2502" y="19515"/>
                    <a:pt x="6372" y="21549"/>
                  </a:cubicBezTo>
                  <a:cubicBezTo>
                    <a:pt x="8607" y="22717"/>
                    <a:pt x="11342" y="23284"/>
                    <a:pt x="14511" y="23284"/>
                  </a:cubicBezTo>
                  <a:cubicBezTo>
                    <a:pt x="17146" y="23284"/>
                    <a:pt x="19548" y="22917"/>
                    <a:pt x="21149" y="22717"/>
                  </a:cubicBezTo>
                  <a:cubicBezTo>
                    <a:pt x="21950" y="22550"/>
                    <a:pt x="22517" y="22450"/>
                    <a:pt x="22850" y="22450"/>
                  </a:cubicBezTo>
                  <a:cubicBezTo>
                    <a:pt x="23017" y="22450"/>
                    <a:pt x="23351" y="22450"/>
                    <a:pt x="23451" y="22216"/>
                  </a:cubicBezTo>
                  <a:cubicBezTo>
                    <a:pt x="23551" y="21916"/>
                    <a:pt x="23217" y="21683"/>
                    <a:pt x="22517" y="21116"/>
                  </a:cubicBezTo>
                  <a:cubicBezTo>
                    <a:pt x="21649" y="20449"/>
                    <a:pt x="20315" y="19414"/>
                    <a:pt x="20015" y="18280"/>
                  </a:cubicBezTo>
                  <a:cubicBezTo>
                    <a:pt x="19848" y="17713"/>
                    <a:pt x="20349" y="17246"/>
                    <a:pt x="21182" y="16546"/>
                  </a:cubicBezTo>
                  <a:cubicBezTo>
                    <a:pt x="22817" y="15178"/>
                    <a:pt x="25219" y="13077"/>
                    <a:pt x="23351" y="7406"/>
                  </a:cubicBezTo>
                  <a:cubicBezTo>
                    <a:pt x="21082" y="701"/>
                    <a:pt x="15378" y="1"/>
                    <a:pt x="13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2915238" y="1352075"/>
              <a:ext cx="30193" cy="157847"/>
            </a:xfrm>
            <a:custGeom>
              <a:avLst/>
              <a:gdLst/>
              <a:ahLst/>
              <a:cxnLst/>
              <a:rect l="l" t="t" r="r" b="b"/>
              <a:pathLst>
                <a:path w="702" h="3670" extrusionOk="0">
                  <a:moveTo>
                    <a:pt x="201" y="0"/>
                  </a:moveTo>
                  <a:cubicBezTo>
                    <a:pt x="67" y="0"/>
                    <a:pt x="1" y="67"/>
                    <a:pt x="1" y="200"/>
                  </a:cubicBezTo>
                  <a:lnTo>
                    <a:pt x="301" y="3469"/>
                  </a:lnTo>
                  <a:cubicBezTo>
                    <a:pt x="301" y="3569"/>
                    <a:pt x="368" y="3669"/>
                    <a:pt x="501" y="3669"/>
                  </a:cubicBezTo>
                  <a:cubicBezTo>
                    <a:pt x="635" y="3669"/>
                    <a:pt x="701" y="3569"/>
                    <a:pt x="701" y="3469"/>
                  </a:cubicBezTo>
                  <a:lnTo>
                    <a:pt x="401" y="200"/>
                  </a:lnTo>
                  <a:cubicBezTo>
                    <a:pt x="401" y="67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3004183" y="1447642"/>
              <a:ext cx="210964" cy="119654"/>
            </a:xfrm>
            <a:custGeom>
              <a:avLst/>
              <a:gdLst/>
              <a:ahLst/>
              <a:cxnLst/>
              <a:rect l="l" t="t" r="r" b="b"/>
              <a:pathLst>
                <a:path w="4905" h="2782" extrusionOk="0">
                  <a:moveTo>
                    <a:pt x="4631" y="1"/>
                  </a:moveTo>
                  <a:cubicBezTo>
                    <a:pt x="4608" y="1"/>
                    <a:pt x="4588" y="5"/>
                    <a:pt x="4571" y="13"/>
                  </a:cubicBezTo>
                  <a:lnTo>
                    <a:pt x="134" y="2348"/>
                  </a:lnTo>
                  <a:cubicBezTo>
                    <a:pt x="68" y="2448"/>
                    <a:pt x="1" y="2548"/>
                    <a:pt x="68" y="2648"/>
                  </a:cubicBezTo>
                  <a:cubicBezTo>
                    <a:pt x="68" y="2748"/>
                    <a:pt x="134" y="2782"/>
                    <a:pt x="234" y="2782"/>
                  </a:cubicBezTo>
                  <a:cubicBezTo>
                    <a:pt x="268" y="2782"/>
                    <a:pt x="301" y="2782"/>
                    <a:pt x="334" y="2715"/>
                  </a:cubicBezTo>
                  <a:lnTo>
                    <a:pt x="4771" y="380"/>
                  </a:lnTo>
                  <a:cubicBezTo>
                    <a:pt x="4838" y="313"/>
                    <a:pt x="4904" y="180"/>
                    <a:pt x="4838" y="113"/>
                  </a:cubicBezTo>
                  <a:cubicBezTo>
                    <a:pt x="4788" y="38"/>
                    <a:pt x="4700" y="1"/>
                    <a:pt x="4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578079" y="1561014"/>
              <a:ext cx="206663" cy="76601"/>
            </a:xfrm>
            <a:custGeom>
              <a:avLst/>
              <a:gdLst/>
              <a:ahLst/>
              <a:cxnLst/>
              <a:rect l="l" t="t" r="r" b="b"/>
              <a:pathLst>
                <a:path w="4805" h="1781" extrusionOk="0">
                  <a:moveTo>
                    <a:pt x="226" y="0"/>
                  </a:moveTo>
                  <a:cubicBezTo>
                    <a:pt x="144" y="0"/>
                    <a:pt x="60" y="44"/>
                    <a:pt x="34" y="146"/>
                  </a:cubicBezTo>
                  <a:cubicBezTo>
                    <a:pt x="1" y="212"/>
                    <a:pt x="34" y="346"/>
                    <a:pt x="168" y="379"/>
                  </a:cubicBezTo>
                  <a:lnTo>
                    <a:pt x="4504" y="1780"/>
                  </a:lnTo>
                  <a:lnTo>
                    <a:pt x="4571" y="1780"/>
                  </a:lnTo>
                  <a:cubicBezTo>
                    <a:pt x="4671" y="1780"/>
                    <a:pt x="4738" y="1714"/>
                    <a:pt x="4738" y="1647"/>
                  </a:cubicBezTo>
                  <a:cubicBezTo>
                    <a:pt x="4804" y="1547"/>
                    <a:pt x="4738" y="1413"/>
                    <a:pt x="4637" y="1380"/>
                  </a:cubicBezTo>
                  <a:lnTo>
                    <a:pt x="301" y="12"/>
                  </a:lnTo>
                  <a:cubicBezTo>
                    <a:pt x="277" y="4"/>
                    <a:pt x="252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669906" y="1728234"/>
              <a:ext cx="133460" cy="95869"/>
            </a:xfrm>
            <a:custGeom>
              <a:avLst/>
              <a:gdLst/>
              <a:ahLst/>
              <a:cxnLst/>
              <a:rect l="l" t="t" r="r" b="b"/>
              <a:pathLst>
                <a:path w="3103" h="2229" extrusionOk="0">
                  <a:moveTo>
                    <a:pt x="2862" y="0"/>
                  </a:moveTo>
                  <a:cubicBezTo>
                    <a:pt x="2820" y="0"/>
                    <a:pt x="2778" y="19"/>
                    <a:pt x="2736" y="61"/>
                  </a:cubicBezTo>
                  <a:lnTo>
                    <a:pt x="101" y="1828"/>
                  </a:lnTo>
                  <a:cubicBezTo>
                    <a:pt x="34" y="1929"/>
                    <a:pt x="1" y="2062"/>
                    <a:pt x="67" y="2129"/>
                  </a:cubicBezTo>
                  <a:cubicBezTo>
                    <a:pt x="101" y="2162"/>
                    <a:pt x="167" y="2229"/>
                    <a:pt x="234" y="2229"/>
                  </a:cubicBezTo>
                  <a:cubicBezTo>
                    <a:pt x="268" y="2229"/>
                    <a:pt x="334" y="2229"/>
                    <a:pt x="368" y="2162"/>
                  </a:cubicBezTo>
                  <a:lnTo>
                    <a:pt x="3003" y="394"/>
                  </a:lnTo>
                  <a:cubicBezTo>
                    <a:pt x="3070" y="294"/>
                    <a:pt x="3103" y="161"/>
                    <a:pt x="3036" y="94"/>
                  </a:cubicBezTo>
                  <a:cubicBezTo>
                    <a:pt x="2978" y="36"/>
                    <a:pt x="2920" y="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850679" y="1772706"/>
              <a:ext cx="78966" cy="233630"/>
            </a:xfrm>
            <a:custGeom>
              <a:avLst/>
              <a:gdLst/>
              <a:ahLst/>
              <a:cxnLst/>
              <a:rect l="l" t="t" r="r" b="b"/>
              <a:pathLst>
                <a:path w="1836" h="5432" extrusionOk="0">
                  <a:moveTo>
                    <a:pt x="1571" y="0"/>
                  </a:moveTo>
                  <a:cubicBezTo>
                    <a:pt x="1498" y="0"/>
                    <a:pt x="1450" y="55"/>
                    <a:pt x="1402" y="127"/>
                  </a:cubicBezTo>
                  <a:lnTo>
                    <a:pt x="34" y="5198"/>
                  </a:lnTo>
                  <a:cubicBezTo>
                    <a:pt x="1" y="5298"/>
                    <a:pt x="34" y="5398"/>
                    <a:pt x="167" y="5431"/>
                  </a:cubicBezTo>
                  <a:lnTo>
                    <a:pt x="201" y="5431"/>
                  </a:lnTo>
                  <a:cubicBezTo>
                    <a:pt x="334" y="5431"/>
                    <a:pt x="401" y="5398"/>
                    <a:pt x="401" y="5298"/>
                  </a:cubicBezTo>
                  <a:lnTo>
                    <a:pt x="1802" y="261"/>
                  </a:lnTo>
                  <a:cubicBezTo>
                    <a:pt x="1835" y="127"/>
                    <a:pt x="1802" y="61"/>
                    <a:pt x="1669" y="27"/>
                  </a:cubicBezTo>
                  <a:cubicBezTo>
                    <a:pt x="1631" y="9"/>
                    <a:pt x="1599" y="0"/>
                    <a:pt x="1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3044355" y="1730041"/>
              <a:ext cx="183696" cy="151481"/>
            </a:xfrm>
            <a:custGeom>
              <a:avLst/>
              <a:gdLst/>
              <a:ahLst/>
              <a:cxnLst/>
              <a:rect l="l" t="t" r="r" b="b"/>
              <a:pathLst>
                <a:path w="4271" h="3522" extrusionOk="0">
                  <a:moveTo>
                    <a:pt x="216" y="1"/>
                  </a:moveTo>
                  <a:cubicBezTo>
                    <a:pt x="145" y="1"/>
                    <a:pt x="76" y="43"/>
                    <a:pt x="34" y="85"/>
                  </a:cubicBezTo>
                  <a:cubicBezTo>
                    <a:pt x="1" y="185"/>
                    <a:pt x="1" y="285"/>
                    <a:pt x="68" y="385"/>
                  </a:cubicBezTo>
                  <a:lnTo>
                    <a:pt x="3970" y="3454"/>
                  </a:lnTo>
                  <a:cubicBezTo>
                    <a:pt x="4004" y="3521"/>
                    <a:pt x="4037" y="3521"/>
                    <a:pt x="4070" y="3521"/>
                  </a:cubicBezTo>
                  <a:cubicBezTo>
                    <a:pt x="4171" y="3521"/>
                    <a:pt x="4204" y="3454"/>
                    <a:pt x="4237" y="3421"/>
                  </a:cubicBezTo>
                  <a:cubicBezTo>
                    <a:pt x="4271" y="3354"/>
                    <a:pt x="4271" y="3221"/>
                    <a:pt x="4204" y="3121"/>
                  </a:cubicBezTo>
                  <a:lnTo>
                    <a:pt x="334" y="52"/>
                  </a:lnTo>
                  <a:cubicBezTo>
                    <a:pt x="298" y="15"/>
                    <a:pt x="256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2743067" y="1445190"/>
              <a:ext cx="110536" cy="145073"/>
            </a:xfrm>
            <a:custGeom>
              <a:avLst/>
              <a:gdLst/>
              <a:ahLst/>
              <a:cxnLst/>
              <a:rect l="l" t="t" r="r" b="b"/>
              <a:pathLst>
                <a:path w="2570" h="3373" extrusionOk="0">
                  <a:moveTo>
                    <a:pt x="233" y="0"/>
                  </a:moveTo>
                  <a:cubicBezTo>
                    <a:pt x="195" y="0"/>
                    <a:pt x="160" y="11"/>
                    <a:pt x="134" y="37"/>
                  </a:cubicBezTo>
                  <a:cubicBezTo>
                    <a:pt x="34" y="137"/>
                    <a:pt x="1" y="237"/>
                    <a:pt x="68" y="337"/>
                  </a:cubicBezTo>
                  <a:lnTo>
                    <a:pt x="2169" y="3306"/>
                  </a:lnTo>
                  <a:cubicBezTo>
                    <a:pt x="2202" y="3339"/>
                    <a:pt x="2236" y="3372"/>
                    <a:pt x="2336" y="3372"/>
                  </a:cubicBezTo>
                  <a:cubicBezTo>
                    <a:pt x="2369" y="3372"/>
                    <a:pt x="2403" y="3372"/>
                    <a:pt x="2469" y="3339"/>
                  </a:cubicBezTo>
                  <a:cubicBezTo>
                    <a:pt x="2536" y="3239"/>
                    <a:pt x="2569" y="3139"/>
                    <a:pt x="2503" y="3039"/>
                  </a:cubicBezTo>
                  <a:lnTo>
                    <a:pt x="401" y="70"/>
                  </a:lnTo>
                  <a:cubicBezTo>
                    <a:pt x="360" y="29"/>
                    <a:pt x="293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3067323" y="1631808"/>
              <a:ext cx="175094" cy="31612"/>
            </a:xfrm>
            <a:custGeom>
              <a:avLst/>
              <a:gdLst/>
              <a:ahLst/>
              <a:cxnLst/>
              <a:rect l="l" t="t" r="r" b="b"/>
              <a:pathLst>
                <a:path w="4071" h="735" extrusionOk="0">
                  <a:moveTo>
                    <a:pt x="3870" y="1"/>
                  </a:moveTo>
                  <a:lnTo>
                    <a:pt x="167" y="368"/>
                  </a:lnTo>
                  <a:cubicBezTo>
                    <a:pt x="101" y="368"/>
                    <a:pt x="1" y="434"/>
                    <a:pt x="1" y="568"/>
                  </a:cubicBezTo>
                  <a:cubicBezTo>
                    <a:pt x="1" y="668"/>
                    <a:pt x="101" y="735"/>
                    <a:pt x="201" y="735"/>
                  </a:cubicBezTo>
                  <a:lnTo>
                    <a:pt x="3937" y="368"/>
                  </a:lnTo>
                  <a:cubicBezTo>
                    <a:pt x="4003" y="368"/>
                    <a:pt x="4070" y="301"/>
                    <a:pt x="4070" y="168"/>
                  </a:cubicBezTo>
                  <a:cubicBezTo>
                    <a:pt x="4070" y="68"/>
                    <a:pt x="4003" y="1"/>
                    <a:pt x="3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842077" y="1333409"/>
              <a:ext cx="165029" cy="78966"/>
            </a:xfrm>
            <a:custGeom>
              <a:avLst/>
              <a:gdLst/>
              <a:ahLst/>
              <a:cxnLst/>
              <a:rect l="l" t="t" r="r" b="b"/>
              <a:pathLst>
                <a:path w="3837" h="1836" extrusionOk="0">
                  <a:moveTo>
                    <a:pt x="1902" y="1"/>
                  </a:moveTo>
                  <a:cubicBezTo>
                    <a:pt x="834" y="1"/>
                    <a:pt x="1" y="434"/>
                    <a:pt x="1" y="935"/>
                  </a:cubicBezTo>
                  <a:cubicBezTo>
                    <a:pt x="1" y="1435"/>
                    <a:pt x="834" y="1835"/>
                    <a:pt x="1902" y="1835"/>
                  </a:cubicBezTo>
                  <a:cubicBezTo>
                    <a:pt x="2969" y="1835"/>
                    <a:pt x="3837" y="1435"/>
                    <a:pt x="3837" y="935"/>
                  </a:cubicBezTo>
                  <a:cubicBezTo>
                    <a:pt x="3837" y="434"/>
                    <a:pt x="2969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3134763" y="1376376"/>
              <a:ext cx="121976" cy="147997"/>
            </a:xfrm>
            <a:custGeom>
              <a:avLst/>
              <a:gdLst/>
              <a:ahLst/>
              <a:cxnLst/>
              <a:rect l="l" t="t" r="r" b="b"/>
              <a:pathLst>
                <a:path w="2836" h="3441" extrusionOk="0">
                  <a:moveTo>
                    <a:pt x="691" y="0"/>
                  </a:moveTo>
                  <a:cubicBezTo>
                    <a:pt x="596" y="0"/>
                    <a:pt x="510" y="22"/>
                    <a:pt x="434" y="69"/>
                  </a:cubicBezTo>
                  <a:cubicBezTo>
                    <a:pt x="0" y="336"/>
                    <a:pt x="100" y="1270"/>
                    <a:pt x="634" y="2204"/>
                  </a:cubicBezTo>
                  <a:cubicBezTo>
                    <a:pt x="1075" y="2947"/>
                    <a:pt x="1697" y="3440"/>
                    <a:pt x="2144" y="3440"/>
                  </a:cubicBezTo>
                  <a:cubicBezTo>
                    <a:pt x="2239" y="3440"/>
                    <a:pt x="2326" y="3418"/>
                    <a:pt x="2402" y="3371"/>
                  </a:cubicBezTo>
                  <a:cubicBezTo>
                    <a:pt x="2836" y="3104"/>
                    <a:pt x="2769" y="2170"/>
                    <a:pt x="2202" y="1270"/>
                  </a:cubicBezTo>
                  <a:cubicBezTo>
                    <a:pt x="1761" y="499"/>
                    <a:pt x="1139" y="0"/>
                    <a:pt x="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3123279" y="1797565"/>
              <a:ext cx="146363" cy="131094"/>
            </a:xfrm>
            <a:custGeom>
              <a:avLst/>
              <a:gdLst/>
              <a:ahLst/>
              <a:cxnLst/>
              <a:rect l="l" t="t" r="r" b="b"/>
              <a:pathLst>
                <a:path w="3403" h="3048" extrusionOk="0">
                  <a:moveTo>
                    <a:pt x="2624" y="0"/>
                  </a:moveTo>
                  <a:cubicBezTo>
                    <a:pt x="2184" y="0"/>
                    <a:pt x="1566" y="328"/>
                    <a:pt x="1035" y="884"/>
                  </a:cubicBezTo>
                  <a:cubicBezTo>
                    <a:pt x="301" y="1651"/>
                    <a:pt x="1" y="2551"/>
                    <a:pt x="367" y="2918"/>
                  </a:cubicBezTo>
                  <a:cubicBezTo>
                    <a:pt x="464" y="3006"/>
                    <a:pt x="596" y="3047"/>
                    <a:pt x="753" y="3047"/>
                  </a:cubicBezTo>
                  <a:cubicBezTo>
                    <a:pt x="1195" y="3047"/>
                    <a:pt x="1827" y="2717"/>
                    <a:pt x="2369" y="2151"/>
                  </a:cubicBezTo>
                  <a:cubicBezTo>
                    <a:pt x="3103" y="1384"/>
                    <a:pt x="3403" y="483"/>
                    <a:pt x="3036" y="150"/>
                  </a:cubicBezTo>
                  <a:cubicBezTo>
                    <a:pt x="2935" y="48"/>
                    <a:pt x="2792" y="0"/>
                    <a:pt x="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2556573" y="1491942"/>
              <a:ext cx="101891" cy="159610"/>
            </a:xfrm>
            <a:custGeom>
              <a:avLst/>
              <a:gdLst/>
              <a:ahLst/>
              <a:cxnLst/>
              <a:rect l="l" t="t" r="r" b="b"/>
              <a:pathLst>
                <a:path w="2369" h="3711" extrusionOk="0">
                  <a:moveTo>
                    <a:pt x="1617" y="1"/>
                  </a:moveTo>
                  <a:cubicBezTo>
                    <a:pt x="1166" y="1"/>
                    <a:pt x="610" y="666"/>
                    <a:pt x="334" y="1585"/>
                  </a:cubicBezTo>
                  <a:cubicBezTo>
                    <a:pt x="0" y="2619"/>
                    <a:pt x="167" y="3553"/>
                    <a:pt x="634" y="3686"/>
                  </a:cubicBezTo>
                  <a:cubicBezTo>
                    <a:pt x="682" y="3702"/>
                    <a:pt x="731" y="3710"/>
                    <a:pt x="781" y="3710"/>
                  </a:cubicBezTo>
                  <a:cubicBezTo>
                    <a:pt x="1253" y="3710"/>
                    <a:pt x="1797" y="3024"/>
                    <a:pt x="2069" y="2119"/>
                  </a:cubicBezTo>
                  <a:cubicBezTo>
                    <a:pt x="2369" y="1118"/>
                    <a:pt x="2235" y="151"/>
                    <a:pt x="1735" y="17"/>
                  </a:cubicBezTo>
                  <a:cubicBezTo>
                    <a:pt x="1697" y="6"/>
                    <a:pt x="1657" y="1"/>
                    <a:pt x="1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780400" y="1946076"/>
              <a:ext cx="170750" cy="81805"/>
            </a:xfrm>
            <a:custGeom>
              <a:avLst/>
              <a:gdLst/>
              <a:ahLst/>
              <a:cxnLst/>
              <a:rect l="l" t="t" r="r" b="b"/>
              <a:pathLst>
                <a:path w="3970" h="1902" extrusionOk="0">
                  <a:moveTo>
                    <a:pt x="1616" y="1"/>
                  </a:moveTo>
                  <a:cubicBezTo>
                    <a:pt x="800" y="1"/>
                    <a:pt x="156" y="280"/>
                    <a:pt x="100" y="700"/>
                  </a:cubicBezTo>
                  <a:cubicBezTo>
                    <a:pt x="0" y="1200"/>
                    <a:pt x="801" y="1700"/>
                    <a:pt x="1868" y="1867"/>
                  </a:cubicBezTo>
                  <a:cubicBezTo>
                    <a:pt x="2047" y="1890"/>
                    <a:pt x="2222" y="1901"/>
                    <a:pt x="2389" y="1901"/>
                  </a:cubicBezTo>
                  <a:cubicBezTo>
                    <a:pt x="3189" y="1901"/>
                    <a:pt x="3814" y="1647"/>
                    <a:pt x="3870" y="1233"/>
                  </a:cubicBezTo>
                  <a:cubicBezTo>
                    <a:pt x="3970" y="700"/>
                    <a:pt x="3169" y="199"/>
                    <a:pt x="2102" y="32"/>
                  </a:cubicBezTo>
                  <a:cubicBezTo>
                    <a:pt x="1935" y="11"/>
                    <a:pt x="177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3187838" y="1577315"/>
              <a:ext cx="81805" cy="133460"/>
            </a:xfrm>
            <a:custGeom>
              <a:avLst/>
              <a:gdLst/>
              <a:ahLst/>
              <a:cxnLst/>
              <a:rect l="l" t="t" r="r" b="b"/>
              <a:pathLst>
                <a:path w="1902" h="3103" extrusionOk="0">
                  <a:moveTo>
                    <a:pt x="868" y="0"/>
                  </a:moveTo>
                  <a:cubicBezTo>
                    <a:pt x="368" y="34"/>
                    <a:pt x="1" y="734"/>
                    <a:pt x="34" y="1601"/>
                  </a:cubicBezTo>
                  <a:cubicBezTo>
                    <a:pt x="67" y="2435"/>
                    <a:pt x="501" y="3103"/>
                    <a:pt x="1035" y="3103"/>
                  </a:cubicBezTo>
                  <a:cubicBezTo>
                    <a:pt x="1535" y="3069"/>
                    <a:pt x="1902" y="2369"/>
                    <a:pt x="1869" y="1501"/>
                  </a:cubicBezTo>
                  <a:cubicBezTo>
                    <a:pt x="1835" y="667"/>
                    <a:pt x="1368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2629734" y="1754298"/>
              <a:ext cx="107654" cy="119654"/>
            </a:xfrm>
            <a:custGeom>
              <a:avLst/>
              <a:gdLst/>
              <a:ahLst/>
              <a:cxnLst/>
              <a:rect l="l" t="t" r="r" b="b"/>
              <a:pathLst>
                <a:path w="2503" h="2782" extrusionOk="0">
                  <a:moveTo>
                    <a:pt x="744" y="1"/>
                  </a:moveTo>
                  <a:cubicBezTo>
                    <a:pt x="629" y="1"/>
                    <a:pt x="523" y="29"/>
                    <a:pt x="434" y="88"/>
                  </a:cubicBezTo>
                  <a:cubicBezTo>
                    <a:pt x="1" y="355"/>
                    <a:pt x="34" y="1189"/>
                    <a:pt x="468" y="1890"/>
                  </a:cubicBezTo>
                  <a:cubicBezTo>
                    <a:pt x="827" y="2454"/>
                    <a:pt x="1344" y="2781"/>
                    <a:pt x="1760" y="2781"/>
                  </a:cubicBezTo>
                  <a:cubicBezTo>
                    <a:pt x="1886" y="2781"/>
                    <a:pt x="2002" y="2752"/>
                    <a:pt x="2102" y="2690"/>
                  </a:cubicBezTo>
                  <a:cubicBezTo>
                    <a:pt x="2502" y="2423"/>
                    <a:pt x="2469" y="1623"/>
                    <a:pt x="2035" y="889"/>
                  </a:cubicBezTo>
                  <a:cubicBezTo>
                    <a:pt x="1672" y="344"/>
                    <a:pt x="1148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2674207" y="1399429"/>
              <a:ext cx="129159" cy="103267"/>
            </a:xfrm>
            <a:custGeom>
              <a:avLst/>
              <a:gdLst/>
              <a:ahLst/>
              <a:cxnLst/>
              <a:rect l="l" t="t" r="r" b="b"/>
              <a:pathLst>
                <a:path w="3003" h="2401" extrusionOk="0">
                  <a:moveTo>
                    <a:pt x="2129" y="1"/>
                  </a:moveTo>
                  <a:cubicBezTo>
                    <a:pt x="1764" y="1"/>
                    <a:pt x="1319" y="177"/>
                    <a:pt x="935" y="500"/>
                  </a:cubicBezTo>
                  <a:cubicBezTo>
                    <a:pt x="268" y="1034"/>
                    <a:pt x="1" y="1768"/>
                    <a:pt x="301" y="2168"/>
                  </a:cubicBezTo>
                  <a:cubicBezTo>
                    <a:pt x="433" y="2326"/>
                    <a:pt x="637" y="2401"/>
                    <a:pt x="875" y="2401"/>
                  </a:cubicBezTo>
                  <a:cubicBezTo>
                    <a:pt x="1240" y="2401"/>
                    <a:pt x="1685" y="2225"/>
                    <a:pt x="2069" y="1901"/>
                  </a:cubicBezTo>
                  <a:cubicBezTo>
                    <a:pt x="2736" y="1368"/>
                    <a:pt x="3003" y="634"/>
                    <a:pt x="2703" y="233"/>
                  </a:cubicBezTo>
                  <a:cubicBezTo>
                    <a:pt x="2571" y="76"/>
                    <a:pt x="2367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2961173" y="1781910"/>
              <a:ext cx="97590" cy="159868"/>
            </a:xfrm>
            <a:custGeom>
              <a:avLst/>
              <a:gdLst/>
              <a:ahLst/>
              <a:cxnLst/>
              <a:rect l="l" t="t" r="r" b="b"/>
              <a:pathLst>
                <a:path w="2269" h="3717" extrusionOk="0">
                  <a:moveTo>
                    <a:pt x="214" y="0"/>
                  </a:moveTo>
                  <a:cubicBezTo>
                    <a:pt x="187" y="0"/>
                    <a:pt x="160" y="4"/>
                    <a:pt x="134" y="13"/>
                  </a:cubicBezTo>
                  <a:cubicBezTo>
                    <a:pt x="67" y="80"/>
                    <a:pt x="0" y="214"/>
                    <a:pt x="67" y="280"/>
                  </a:cubicBezTo>
                  <a:lnTo>
                    <a:pt x="1835" y="3583"/>
                  </a:lnTo>
                  <a:cubicBezTo>
                    <a:pt x="1902" y="3683"/>
                    <a:pt x="1935" y="3716"/>
                    <a:pt x="2002" y="3716"/>
                  </a:cubicBezTo>
                  <a:cubicBezTo>
                    <a:pt x="2068" y="3716"/>
                    <a:pt x="2068" y="3716"/>
                    <a:pt x="2135" y="3683"/>
                  </a:cubicBezTo>
                  <a:cubicBezTo>
                    <a:pt x="2235" y="3583"/>
                    <a:pt x="2268" y="3449"/>
                    <a:pt x="2235" y="3382"/>
                  </a:cubicBezTo>
                  <a:lnTo>
                    <a:pt x="434" y="80"/>
                  </a:lnTo>
                  <a:cubicBezTo>
                    <a:pt x="361" y="31"/>
                    <a:pt x="287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2968313" y="1884143"/>
              <a:ext cx="137804" cy="90708"/>
            </a:xfrm>
            <a:custGeom>
              <a:avLst/>
              <a:gdLst/>
              <a:ahLst/>
              <a:cxnLst/>
              <a:rect l="l" t="t" r="r" b="b"/>
              <a:pathLst>
                <a:path w="3204" h="2109" extrusionOk="0">
                  <a:moveTo>
                    <a:pt x="2178" y="0"/>
                  </a:moveTo>
                  <a:cubicBezTo>
                    <a:pt x="1880" y="0"/>
                    <a:pt x="1538" y="78"/>
                    <a:pt x="1202" y="238"/>
                  </a:cubicBezTo>
                  <a:cubicBezTo>
                    <a:pt x="435" y="605"/>
                    <a:pt x="1" y="1272"/>
                    <a:pt x="201" y="1706"/>
                  </a:cubicBezTo>
                  <a:cubicBezTo>
                    <a:pt x="334" y="1972"/>
                    <a:pt x="651" y="2108"/>
                    <a:pt x="1042" y="2108"/>
                  </a:cubicBezTo>
                  <a:cubicBezTo>
                    <a:pt x="1336" y="2108"/>
                    <a:pt x="1672" y="2031"/>
                    <a:pt x="2002" y="1873"/>
                  </a:cubicBezTo>
                  <a:cubicBezTo>
                    <a:pt x="2770" y="1506"/>
                    <a:pt x="3203" y="839"/>
                    <a:pt x="3003" y="372"/>
                  </a:cubicBezTo>
                  <a:cubicBezTo>
                    <a:pt x="2872" y="128"/>
                    <a:pt x="2561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2728744" y="1462523"/>
              <a:ext cx="401756" cy="401756"/>
            </a:xfrm>
            <a:custGeom>
              <a:avLst/>
              <a:gdLst/>
              <a:ahLst/>
              <a:cxnLst/>
              <a:rect l="l" t="t" r="r" b="b"/>
              <a:pathLst>
                <a:path w="9341" h="9341" extrusionOk="0">
                  <a:moveTo>
                    <a:pt x="4670" y="1"/>
                  </a:moveTo>
                  <a:cubicBezTo>
                    <a:pt x="2068" y="1"/>
                    <a:pt x="0" y="2102"/>
                    <a:pt x="0" y="4671"/>
                  </a:cubicBezTo>
                  <a:cubicBezTo>
                    <a:pt x="0" y="7273"/>
                    <a:pt x="2068" y="9341"/>
                    <a:pt x="4670" y="9341"/>
                  </a:cubicBezTo>
                  <a:cubicBezTo>
                    <a:pt x="7239" y="9341"/>
                    <a:pt x="9340" y="7273"/>
                    <a:pt x="9340" y="4671"/>
                  </a:cubicBezTo>
                  <a:cubicBezTo>
                    <a:pt x="9340" y="2102"/>
                    <a:pt x="7239" y="1"/>
                    <a:pt x="4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2974076" y="1517059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01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134" y="401"/>
                    <a:pt x="201" y="401"/>
                  </a:cubicBezTo>
                  <a:cubicBezTo>
                    <a:pt x="301" y="401"/>
                    <a:pt x="1135" y="401"/>
                    <a:pt x="1168" y="1401"/>
                  </a:cubicBezTo>
                  <a:cubicBezTo>
                    <a:pt x="1168" y="1535"/>
                    <a:pt x="1235" y="1635"/>
                    <a:pt x="1368" y="1635"/>
                  </a:cubicBezTo>
                  <a:cubicBezTo>
                    <a:pt x="1501" y="1635"/>
                    <a:pt x="1602" y="1535"/>
                    <a:pt x="1635" y="1368"/>
                  </a:cubicBezTo>
                  <a:cubicBezTo>
                    <a:pt x="1535" y="234"/>
                    <a:pt x="668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2869345" y="1525661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34" y="0"/>
                  </a:moveTo>
                  <a:cubicBezTo>
                    <a:pt x="100" y="0"/>
                    <a:pt x="0" y="100"/>
                    <a:pt x="0" y="201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301" y="434"/>
                    <a:pt x="1134" y="434"/>
                    <a:pt x="1168" y="1435"/>
                  </a:cubicBezTo>
                  <a:cubicBezTo>
                    <a:pt x="1168" y="1535"/>
                    <a:pt x="1268" y="1635"/>
                    <a:pt x="1401" y="1635"/>
                  </a:cubicBezTo>
                  <a:cubicBezTo>
                    <a:pt x="1535" y="1635"/>
                    <a:pt x="1601" y="1501"/>
                    <a:pt x="1635" y="1368"/>
                  </a:cubicBezTo>
                  <a:cubicBezTo>
                    <a:pt x="1568" y="267"/>
                    <a:pt x="701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2972657" y="1604583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00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67" y="400"/>
                    <a:pt x="200" y="400"/>
                  </a:cubicBezTo>
                  <a:cubicBezTo>
                    <a:pt x="300" y="400"/>
                    <a:pt x="1134" y="400"/>
                    <a:pt x="1168" y="1401"/>
                  </a:cubicBezTo>
                  <a:cubicBezTo>
                    <a:pt x="1168" y="1534"/>
                    <a:pt x="1234" y="1635"/>
                    <a:pt x="1368" y="1635"/>
                  </a:cubicBezTo>
                  <a:cubicBezTo>
                    <a:pt x="1501" y="1601"/>
                    <a:pt x="1568" y="1501"/>
                    <a:pt x="1635" y="1368"/>
                  </a:cubicBezTo>
                  <a:cubicBezTo>
                    <a:pt x="1534" y="234"/>
                    <a:pt x="667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16" name="Google Shape;1116;p41"/>
          <p:cNvSpPr/>
          <p:nvPr/>
        </p:nvSpPr>
        <p:spPr>
          <a:xfrm>
            <a:off x="7639003" y="5395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17" name="Google Shape;1117;p41"/>
          <p:cNvGrpSpPr/>
          <p:nvPr/>
        </p:nvGrpSpPr>
        <p:grpSpPr>
          <a:xfrm>
            <a:off x="177028" y="3954312"/>
            <a:ext cx="1072385" cy="645118"/>
            <a:chOff x="4076816" y="401137"/>
            <a:chExt cx="1072385" cy="645118"/>
          </a:xfrm>
        </p:grpSpPr>
        <p:sp>
          <p:nvSpPr>
            <p:cNvPr id="1118" name="Google Shape;1118;p41"/>
            <p:cNvSpPr/>
            <p:nvPr/>
          </p:nvSpPr>
          <p:spPr>
            <a:xfrm>
              <a:off x="4076816" y="421848"/>
              <a:ext cx="1072385" cy="612761"/>
            </a:xfrm>
            <a:custGeom>
              <a:avLst/>
              <a:gdLst/>
              <a:ahLst/>
              <a:cxnLst/>
              <a:rect l="l" t="t" r="r" b="b"/>
              <a:pathLst>
                <a:path w="15378" h="8787" extrusionOk="0">
                  <a:moveTo>
                    <a:pt x="9315" y="1"/>
                  </a:moveTo>
                  <a:cubicBezTo>
                    <a:pt x="8589" y="1"/>
                    <a:pt x="7953" y="403"/>
                    <a:pt x="7521" y="930"/>
                  </a:cubicBezTo>
                  <a:lnTo>
                    <a:pt x="7521" y="930"/>
                  </a:lnTo>
                  <a:cubicBezTo>
                    <a:pt x="7225" y="691"/>
                    <a:pt x="6836" y="477"/>
                    <a:pt x="6337" y="314"/>
                  </a:cubicBezTo>
                  <a:cubicBezTo>
                    <a:pt x="5933" y="182"/>
                    <a:pt x="5593" y="125"/>
                    <a:pt x="5306" y="125"/>
                  </a:cubicBezTo>
                  <a:cubicBezTo>
                    <a:pt x="3487" y="125"/>
                    <a:pt x="3835" y="2416"/>
                    <a:pt x="3835" y="2416"/>
                  </a:cubicBezTo>
                  <a:cubicBezTo>
                    <a:pt x="3647" y="2301"/>
                    <a:pt x="3445" y="2250"/>
                    <a:pt x="3241" y="2250"/>
                  </a:cubicBezTo>
                  <a:cubicBezTo>
                    <a:pt x="1711" y="2250"/>
                    <a:pt x="0" y="5155"/>
                    <a:pt x="2001" y="6685"/>
                  </a:cubicBezTo>
                  <a:cubicBezTo>
                    <a:pt x="2635" y="7149"/>
                    <a:pt x="3237" y="7350"/>
                    <a:pt x="3749" y="7367"/>
                  </a:cubicBezTo>
                  <a:lnTo>
                    <a:pt x="3749" y="7367"/>
                  </a:lnTo>
                  <a:cubicBezTo>
                    <a:pt x="3930" y="8131"/>
                    <a:pt x="4482" y="8787"/>
                    <a:pt x="5637" y="8787"/>
                  </a:cubicBezTo>
                  <a:cubicBezTo>
                    <a:pt x="7293" y="8787"/>
                    <a:pt x="8403" y="8404"/>
                    <a:pt x="9018" y="7838"/>
                  </a:cubicBezTo>
                  <a:lnTo>
                    <a:pt x="9018" y="7838"/>
                  </a:lnTo>
                  <a:cubicBezTo>
                    <a:pt x="9147" y="8006"/>
                    <a:pt x="9308" y="8168"/>
                    <a:pt x="9506" y="8320"/>
                  </a:cubicBezTo>
                  <a:cubicBezTo>
                    <a:pt x="9776" y="8531"/>
                    <a:pt x="10101" y="8625"/>
                    <a:pt x="10451" y="8625"/>
                  </a:cubicBezTo>
                  <a:cubicBezTo>
                    <a:pt x="12480" y="8625"/>
                    <a:pt x="15378" y="5470"/>
                    <a:pt x="13642" y="3650"/>
                  </a:cubicBezTo>
                  <a:cubicBezTo>
                    <a:pt x="13159" y="3151"/>
                    <a:pt x="12652" y="2962"/>
                    <a:pt x="12179" y="2962"/>
                  </a:cubicBezTo>
                  <a:cubicBezTo>
                    <a:pt x="12119" y="2962"/>
                    <a:pt x="12060" y="2965"/>
                    <a:pt x="12001" y="2971"/>
                  </a:cubicBezTo>
                  <a:lnTo>
                    <a:pt x="12001" y="2971"/>
                  </a:lnTo>
                  <a:cubicBezTo>
                    <a:pt x="12013" y="2076"/>
                    <a:pt x="11566" y="1048"/>
                    <a:pt x="10474" y="347"/>
                  </a:cubicBezTo>
                  <a:cubicBezTo>
                    <a:pt x="10074" y="104"/>
                    <a:pt x="9683" y="1"/>
                    <a:pt x="9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4123259" y="401137"/>
              <a:ext cx="967782" cy="645118"/>
            </a:xfrm>
            <a:custGeom>
              <a:avLst/>
              <a:gdLst/>
              <a:ahLst/>
              <a:cxnLst/>
              <a:rect l="l" t="t" r="r" b="b"/>
              <a:pathLst>
                <a:path w="13878" h="9251" extrusionOk="0">
                  <a:moveTo>
                    <a:pt x="6872" y="1478"/>
                  </a:moveTo>
                  <a:cubicBezTo>
                    <a:pt x="7406" y="1979"/>
                    <a:pt x="7539" y="2612"/>
                    <a:pt x="7372" y="3046"/>
                  </a:cubicBezTo>
                  <a:cubicBezTo>
                    <a:pt x="7332" y="3270"/>
                    <a:pt x="7204" y="3382"/>
                    <a:pt x="7042" y="3382"/>
                  </a:cubicBezTo>
                  <a:cubicBezTo>
                    <a:pt x="6939" y="3382"/>
                    <a:pt x="6822" y="3337"/>
                    <a:pt x="6705" y="3246"/>
                  </a:cubicBezTo>
                  <a:cubicBezTo>
                    <a:pt x="6338" y="2913"/>
                    <a:pt x="6405" y="2145"/>
                    <a:pt x="6872" y="1478"/>
                  </a:cubicBezTo>
                  <a:close/>
                  <a:moveTo>
                    <a:pt x="11075" y="3446"/>
                  </a:moveTo>
                  <a:lnTo>
                    <a:pt x="11075" y="3446"/>
                  </a:lnTo>
                  <a:cubicBezTo>
                    <a:pt x="11008" y="4214"/>
                    <a:pt x="10541" y="4747"/>
                    <a:pt x="9974" y="4814"/>
                  </a:cubicBezTo>
                  <a:lnTo>
                    <a:pt x="9841" y="4814"/>
                  </a:lnTo>
                  <a:cubicBezTo>
                    <a:pt x="9674" y="4814"/>
                    <a:pt x="9674" y="4781"/>
                    <a:pt x="9674" y="4747"/>
                  </a:cubicBezTo>
                  <a:cubicBezTo>
                    <a:pt x="9674" y="4447"/>
                    <a:pt x="10241" y="3647"/>
                    <a:pt x="11075" y="3446"/>
                  </a:cubicBezTo>
                  <a:close/>
                  <a:moveTo>
                    <a:pt x="3870" y="5448"/>
                  </a:moveTo>
                  <a:cubicBezTo>
                    <a:pt x="3970" y="5448"/>
                    <a:pt x="4070" y="5581"/>
                    <a:pt x="4170" y="5615"/>
                  </a:cubicBezTo>
                  <a:cubicBezTo>
                    <a:pt x="4470" y="5982"/>
                    <a:pt x="4537" y="6415"/>
                    <a:pt x="4370" y="6749"/>
                  </a:cubicBezTo>
                  <a:cubicBezTo>
                    <a:pt x="4170" y="7116"/>
                    <a:pt x="3737" y="7383"/>
                    <a:pt x="3236" y="7383"/>
                  </a:cubicBezTo>
                  <a:cubicBezTo>
                    <a:pt x="3136" y="6649"/>
                    <a:pt x="3336" y="5948"/>
                    <a:pt x="3570" y="5615"/>
                  </a:cubicBezTo>
                  <a:cubicBezTo>
                    <a:pt x="3703" y="5548"/>
                    <a:pt x="3803" y="5448"/>
                    <a:pt x="3870" y="5448"/>
                  </a:cubicBezTo>
                  <a:close/>
                  <a:moveTo>
                    <a:pt x="8473" y="5982"/>
                  </a:moveTo>
                  <a:cubicBezTo>
                    <a:pt x="8507" y="5982"/>
                    <a:pt x="8573" y="6048"/>
                    <a:pt x="8640" y="6282"/>
                  </a:cubicBezTo>
                  <a:cubicBezTo>
                    <a:pt x="8807" y="6815"/>
                    <a:pt x="8707" y="7316"/>
                    <a:pt x="8373" y="7749"/>
                  </a:cubicBezTo>
                  <a:cubicBezTo>
                    <a:pt x="8040" y="7149"/>
                    <a:pt x="8073" y="6582"/>
                    <a:pt x="8240" y="6182"/>
                  </a:cubicBezTo>
                  <a:cubicBezTo>
                    <a:pt x="8340" y="6048"/>
                    <a:pt x="8407" y="5982"/>
                    <a:pt x="8473" y="5982"/>
                  </a:cubicBezTo>
                  <a:close/>
                  <a:moveTo>
                    <a:pt x="8603" y="332"/>
                  </a:moveTo>
                  <a:cubicBezTo>
                    <a:pt x="8956" y="332"/>
                    <a:pt x="9318" y="433"/>
                    <a:pt x="9674" y="644"/>
                  </a:cubicBezTo>
                  <a:cubicBezTo>
                    <a:pt x="10541" y="1178"/>
                    <a:pt x="11075" y="2012"/>
                    <a:pt x="11108" y="2913"/>
                  </a:cubicBezTo>
                  <a:cubicBezTo>
                    <a:pt x="10074" y="3113"/>
                    <a:pt x="9240" y="4080"/>
                    <a:pt x="9274" y="4647"/>
                  </a:cubicBezTo>
                  <a:cubicBezTo>
                    <a:pt x="9341" y="4914"/>
                    <a:pt x="9441" y="5148"/>
                    <a:pt x="9874" y="5148"/>
                  </a:cubicBezTo>
                  <a:lnTo>
                    <a:pt x="10041" y="5148"/>
                  </a:lnTo>
                  <a:cubicBezTo>
                    <a:pt x="10875" y="5014"/>
                    <a:pt x="11442" y="4280"/>
                    <a:pt x="11542" y="3313"/>
                  </a:cubicBezTo>
                  <a:cubicBezTo>
                    <a:pt x="11942" y="3313"/>
                    <a:pt x="12409" y="3513"/>
                    <a:pt x="12776" y="3947"/>
                  </a:cubicBezTo>
                  <a:cubicBezTo>
                    <a:pt x="13443" y="4614"/>
                    <a:pt x="13277" y="5448"/>
                    <a:pt x="13043" y="6015"/>
                  </a:cubicBezTo>
                  <a:cubicBezTo>
                    <a:pt x="12509" y="7383"/>
                    <a:pt x="10908" y="8583"/>
                    <a:pt x="9741" y="8583"/>
                  </a:cubicBezTo>
                  <a:cubicBezTo>
                    <a:pt x="9441" y="8583"/>
                    <a:pt x="9174" y="8483"/>
                    <a:pt x="8940" y="8317"/>
                  </a:cubicBezTo>
                  <a:cubicBezTo>
                    <a:pt x="8840" y="8250"/>
                    <a:pt x="8707" y="8150"/>
                    <a:pt x="8607" y="8016"/>
                  </a:cubicBezTo>
                  <a:cubicBezTo>
                    <a:pt x="9107" y="7516"/>
                    <a:pt x="9240" y="6815"/>
                    <a:pt x="9040" y="6115"/>
                  </a:cubicBezTo>
                  <a:cubicBezTo>
                    <a:pt x="8874" y="5615"/>
                    <a:pt x="8607" y="5515"/>
                    <a:pt x="8440" y="5515"/>
                  </a:cubicBezTo>
                  <a:cubicBezTo>
                    <a:pt x="8206" y="5515"/>
                    <a:pt x="8006" y="5715"/>
                    <a:pt x="7873" y="5982"/>
                  </a:cubicBezTo>
                  <a:cubicBezTo>
                    <a:pt x="7673" y="6482"/>
                    <a:pt x="7606" y="7282"/>
                    <a:pt x="8073" y="7983"/>
                  </a:cubicBezTo>
                  <a:cubicBezTo>
                    <a:pt x="7573" y="8350"/>
                    <a:pt x="6672" y="8784"/>
                    <a:pt x="5004" y="8784"/>
                  </a:cubicBezTo>
                  <a:lnTo>
                    <a:pt x="5004" y="8984"/>
                  </a:lnTo>
                  <a:lnTo>
                    <a:pt x="4937" y="8784"/>
                  </a:lnTo>
                  <a:cubicBezTo>
                    <a:pt x="3970" y="8784"/>
                    <a:pt x="3536" y="8283"/>
                    <a:pt x="3336" y="7783"/>
                  </a:cubicBezTo>
                  <a:cubicBezTo>
                    <a:pt x="3970" y="7749"/>
                    <a:pt x="4504" y="7449"/>
                    <a:pt x="4771" y="6815"/>
                  </a:cubicBezTo>
                  <a:cubicBezTo>
                    <a:pt x="5037" y="6315"/>
                    <a:pt x="4937" y="5748"/>
                    <a:pt x="4537" y="5248"/>
                  </a:cubicBezTo>
                  <a:cubicBezTo>
                    <a:pt x="4337" y="4947"/>
                    <a:pt x="4103" y="4914"/>
                    <a:pt x="3937" y="4914"/>
                  </a:cubicBezTo>
                  <a:cubicBezTo>
                    <a:pt x="3737" y="4914"/>
                    <a:pt x="3536" y="5014"/>
                    <a:pt x="3370" y="5248"/>
                  </a:cubicBezTo>
                  <a:cubicBezTo>
                    <a:pt x="3003" y="5681"/>
                    <a:pt x="2836" y="6482"/>
                    <a:pt x="2903" y="7182"/>
                  </a:cubicBezTo>
                  <a:cubicBezTo>
                    <a:pt x="2436" y="7116"/>
                    <a:pt x="2002" y="6916"/>
                    <a:pt x="1535" y="6582"/>
                  </a:cubicBezTo>
                  <a:cubicBezTo>
                    <a:pt x="501" y="5815"/>
                    <a:pt x="701" y="4681"/>
                    <a:pt x="834" y="4280"/>
                  </a:cubicBezTo>
                  <a:cubicBezTo>
                    <a:pt x="1101" y="3313"/>
                    <a:pt x="1935" y="2579"/>
                    <a:pt x="2669" y="2579"/>
                  </a:cubicBezTo>
                  <a:cubicBezTo>
                    <a:pt x="2836" y="2579"/>
                    <a:pt x="3003" y="2612"/>
                    <a:pt x="3103" y="2679"/>
                  </a:cubicBezTo>
                  <a:cubicBezTo>
                    <a:pt x="3136" y="2713"/>
                    <a:pt x="3178" y="2729"/>
                    <a:pt x="3220" y="2729"/>
                  </a:cubicBezTo>
                  <a:cubicBezTo>
                    <a:pt x="3261" y="2729"/>
                    <a:pt x="3303" y="2713"/>
                    <a:pt x="3336" y="2679"/>
                  </a:cubicBezTo>
                  <a:cubicBezTo>
                    <a:pt x="3370" y="2646"/>
                    <a:pt x="3403" y="2579"/>
                    <a:pt x="3403" y="2479"/>
                  </a:cubicBezTo>
                  <a:cubicBezTo>
                    <a:pt x="3370" y="2479"/>
                    <a:pt x="3236" y="1412"/>
                    <a:pt x="3737" y="811"/>
                  </a:cubicBezTo>
                  <a:cubicBezTo>
                    <a:pt x="3959" y="569"/>
                    <a:pt x="4279" y="436"/>
                    <a:pt x="4689" y="436"/>
                  </a:cubicBezTo>
                  <a:cubicBezTo>
                    <a:pt x="4957" y="436"/>
                    <a:pt x="5262" y="493"/>
                    <a:pt x="5605" y="611"/>
                  </a:cubicBezTo>
                  <a:cubicBezTo>
                    <a:pt x="5938" y="744"/>
                    <a:pt x="6272" y="911"/>
                    <a:pt x="6539" y="1078"/>
                  </a:cubicBezTo>
                  <a:cubicBezTo>
                    <a:pt x="6005" y="1845"/>
                    <a:pt x="5838" y="2913"/>
                    <a:pt x="6438" y="3413"/>
                  </a:cubicBezTo>
                  <a:cubicBezTo>
                    <a:pt x="6605" y="3580"/>
                    <a:pt x="6839" y="3647"/>
                    <a:pt x="7039" y="3647"/>
                  </a:cubicBezTo>
                  <a:cubicBezTo>
                    <a:pt x="7372" y="3647"/>
                    <a:pt x="7673" y="3413"/>
                    <a:pt x="7773" y="3013"/>
                  </a:cubicBezTo>
                  <a:cubicBezTo>
                    <a:pt x="7940" y="2479"/>
                    <a:pt x="7839" y="1678"/>
                    <a:pt x="7106" y="1011"/>
                  </a:cubicBezTo>
                  <a:cubicBezTo>
                    <a:pt x="7549" y="568"/>
                    <a:pt x="8065" y="332"/>
                    <a:pt x="8603" y="332"/>
                  </a:cubicBezTo>
                  <a:close/>
                  <a:moveTo>
                    <a:pt x="8639" y="1"/>
                  </a:moveTo>
                  <a:cubicBezTo>
                    <a:pt x="7972" y="1"/>
                    <a:pt x="7319" y="290"/>
                    <a:pt x="6805" y="845"/>
                  </a:cubicBezTo>
                  <a:cubicBezTo>
                    <a:pt x="6472" y="644"/>
                    <a:pt x="6138" y="478"/>
                    <a:pt x="5705" y="344"/>
                  </a:cubicBezTo>
                  <a:cubicBezTo>
                    <a:pt x="5318" y="223"/>
                    <a:pt x="4967" y="164"/>
                    <a:pt x="4654" y="164"/>
                  </a:cubicBezTo>
                  <a:cubicBezTo>
                    <a:pt x="4102" y="164"/>
                    <a:pt x="3668" y="349"/>
                    <a:pt x="3370" y="711"/>
                  </a:cubicBezTo>
                  <a:cubicBezTo>
                    <a:pt x="2969" y="1178"/>
                    <a:pt x="2903" y="1945"/>
                    <a:pt x="2903" y="2379"/>
                  </a:cubicBezTo>
                  <a:cubicBezTo>
                    <a:pt x="2836" y="2312"/>
                    <a:pt x="2702" y="2312"/>
                    <a:pt x="2569" y="2312"/>
                  </a:cubicBezTo>
                  <a:cubicBezTo>
                    <a:pt x="1702" y="2312"/>
                    <a:pt x="734" y="3213"/>
                    <a:pt x="367" y="4314"/>
                  </a:cubicBezTo>
                  <a:cubicBezTo>
                    <a:pt x="1" y="5414"/>
                    <a:pt x="301" y="6415"/>
                    <a:pt x="1201" y="7082"/>
                  </a:cubicBezTo>
                  <a:cubicBezTo>
                    <a:pt x="1802" y="7483"/>
                    <a:pt x="2369" y="7749"/>
                    <a:pt x="2903" y="7783"/>
                  </a:cubicBezTo>
                  <a:cubicBezTo>
                    <a:pt x="3169" y="8683"/>
                    <a:pt x="3903" y="9251"/>
                    <a:pt x="5004" y="9251"/>
                  </a:cubicBezTo>
                  <a:cubicBezTo>
                    <a:pt x="6472" y="9251"/>
                    <a:pt x="7639" y="8950"/>
                    <a:pt x="8373" y="8317"/>
                  </a:cubicBezTo>
                  <a:cubicBezTo>
                    <a:pt x="8507" y="8483"/>
                    <a:pt x="8640" y="8583"/>
                    <a:pt x="8740" y="8683"/>
                  </a:cubicBezTo>
                  <a:cubicBezTo>
                    <a:pt x="9040" y="8917"/>
                    <a:pt x="9374" y="9050"/>
                    <a:pt x="9808" y="9050"/>
                  </a:cubicBezTo>
                  <a:cubicBezTo>
                    <a:pt x="11142" y="9050"/>
                    <a:pt x="12843" y="7716"/>
                    <a:pt x="13477" y="6248"/>
                  </a:cubicBezTo>
                  <a:cubicBezTo>
                    <a:pt x="13877" y="5281"/>
                    <a:pt x="13744" y="4380"/>
                    <a:pt x="13143" y="3680"/>
                  </a:cubicBezTo>
                  <a:cubicBezTo>
                    <a:pt x="12643" y="3213"/>
                    <a:pt x="12143" y="2946"/>
                    <a:pt x="11542" y="2946"/>
                  </a:cubicBezTo>
                  <a:cubicBezTo>
                    <a:pt x="11475" y="1912"/>
                    <a:pt x="10875" y="978"/>
                    <a:pt x="9874" y="344"/>
                  </a:cubicBezTo>
                  <a:cubicBezTo>
                    <a:pt x="9477" y="113"/>
                    <a:pt x="9055" y="1"/>
                    <a:pt x="8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20" name="Google Shape;1120;p41"/>
          <p:cNvGrpSpPr/>
          <p:nvPr/>
        </p:nvGrpSpPr>
        <p:grpSpPr>
          <a:xfrm>
            <a:off x="8128334" y="1017693"/>
            <a:ext cx="604882" cy="583891"/>
            <a:chOff x="422347" y="2530081"/>
            <a:chExt cx="604882" cy="583891"/>
          </a:xfrm>
        </p:grpSpPr>
        <p:sp>
          <p:nvSpPr>
            <p:cNvPr id="1121" name="Google Shape;1121;p41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24" name="Google Shape;1124;p41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125" name="Google Shape;1125;p41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31" name="Google Shape;1131;p41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" name="Text Box 0"/>
          <p:cNvSpPr txBox="1"/>
          <p:nvPr/>
        </p:nvSpPr>
        <p:spPr>
          <a:xfrm>
            <a:off x="3302000" y="479425"/>
            <a:ext cx="254000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61"/>
          <p:cNvSpPr txBox="1"/>
          <p:nvPr>
            <p:ph type="body" idx="1"/>
          </p:nvPr>
        </p:nvSpPr>
        <p:spPr>
          <a:xfrm>
            <a:off x="795655" y="2308225"/>
            <a:ext cx="7553325" cy="2675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>
                <a:sym typeface="+mn-ea"/>
              </a:rPr>
              <a:t>Tindakan Umum</a:t>
            </a:r>
            <a:endParaRPr lang="en-US" sz="1400">
              <a:sym typeface="+mn-ea"/>
            </a:endParaRPr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sz="1400">
              <a:sym typeface="+mn-e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Bersihkan jalan nafas : Kepala bayi diletakkan lebih rendah agar lendir mudah mengalir, bila perlu digunakan laringoskop untuk membantu penghisapan lendir dari saluran nafas yang lebih dalam.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Rangsang refleks pernafasan : dilakukan setelah 20 detik bayi tidak memperlihatkan bernafas dengan cara memukul kedua telapak kaki menekan tanda achilles.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Mempertahankan suhu tubuh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endParaRPr lang="en-GB" sz="1400"/>
          </a:p>
        </p:txBody>
      </p:sp>
      <p:pic>
        <p:nvPicPr>
          <p:cNvPr id="3" name="Picture 2" descr="vector-illustration-cute-little-baby-sleeping_96037-519-removebg-preview (1)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7230" y="-596265"/>
            <a:ext cx="5209540" cy="31210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2" name="Google Shape;2112;p61"/>
          <p:cNvSpPr txBox="1"/>
          <p:nvPr>
            <p:ph type="body" idx="1"/>
          </p:nvPr>
        </p:nvSpPr>
        <p:spPr>
          <a:xfrm>
            <a:off x="198755" y="483235"/>
            <a:ext cx="5490845" cy="2675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400">
                <a:sym typeface="+mn-ea"/>
              </a:rPr>
              <a:t>Asfiksia Berat ( APGAR 0 - 3)</a:t>
            </a:r>
            <a:endParaRPr lang="en-US" sz="1400">
              <a:sym typeface="+mn-e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Berikan o2 dengan tekanan positif dan intermenten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melalui pipa endotrakeal. Dapat dilakukan dengan tiupan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udara yang telah diperkaya dengan o2. o2 yang diberikan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tidak lebih 30 cm H 20. Bila pernafasan spontan tidak timbul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lakukan massage jantung dengan ibu jari yang menekan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r>
              <a:rPr lang="en-US" sz="1400">
                <a:sym typeface="+mn-ea"/>
              </a:rPr>
              <a:t>pertengahan sternum 80-100 x/menit.</a:t>
            </a:r>
            <a:endParaRPr lang="en-US" sz="14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✓"/>
            </a:pPr>
            <a:endParaRPr lang="en-GB" sz="140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altLang="en-GB" sz="1400"/>
              <a:t>Afiksia Sedang ( APGRAR 4 - 6)</a:t>
            </a:r>
            <a:endParaRPr lang="en-US" altLang="en-GB" sz="140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charset="0"/>
              <a:buChar char="ü"/>
            </a:pPr>
            <a:r>
              <a:rPr lang="en-US" altLang="en-GB" sz="1400"/>
              <a:t>Pasang Relkiek pernafasan (hisap lendir, rangsang nyeri)</a:t>
            </a:r>
            <a:endParaRPr lang="en-US" altLang="en-GB" sz="140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charset="0"/>
              <a:buChar char="ü"/>
            </a:pPr>
            <a:r>
              <a:rPr lang="en-US" altLang="en-GB" sz="1400"/>
              <a:t>selama 30-60 detik. Bila gagal lakukan pernafasan kodok</a:t>
            </a:r>
            <a:endParaRPr lang="en-US" altLang="en-GB" sz="140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charset="0"/>
              <a:buChar char="ü"/>
            </a:pPr>
            <a:r>
              <a:rPr lang="en-US" altLang="en-GB" sz="1400"/>
              <a:t>(Frog Breathing) 1-2 menit yaitu kepala bayi ekstensi</a:t>
            </a:r>
            <a:endParaRPr lang="en-US" altLang="en-GB" sz="140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charset="0"/>
              <a:buChar char="ü"/>
            </a:pPr>
            <a:r>
              <a:rPr lang="en-US" altLang="en-GB" sz="1400"/>
              <a:t>maksimal beri o2 1-21/menit melalui kateter dalam hidung,</a:t>
            </a:r>
            <a:endParaRPr lang="en-US" altLang="en-GB" sz="140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  <a:buFont typeface="Wingdings" panose="05000000000000000000" charset="0"/>
              <a:buChar char="ü"/>
            </a:pPr>
            <a:r>
              <a:rPr lang="en-US" altLang="en-GB" sz="1400"/>
              <a:t>buka tutup mulut dan hidung serta gerakkan dagu ke atas bawah secara teratur 20 x/menit.</a:t>
            </a:r>
            <a:endParaRPr lang="en-US" altLang="en-GB" sz="140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en-US" altLang="en-GB" sz="1400"/>
          </a:p>
          <a:p>
            <a:pPr marL="12700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altLang="en-GB" sz="1400"/>
              <a:t>Penghisapan cairan lambung untuk mencegah regurgitasi.</a:t>
            </a:r>
            <a:endParaRPr lang="en-US" altLang="en-GB" sz="1400"/>
          </a:p>
        </p:txBody>
      </p:sp>
      <p:grpSp>
        <p:nvGrpSpPr>
          <p:cNvPr id="1990" name="Google Shape;1990;p56"/>
          <p:cNvGrpSpPr/>
          <p:nvPr/>
        </p:nvGrpSpPr>
        <p:grpSpPr>
          <a:xfrm>
            <a:off x="5507990" y="1563370"/>
            <a:ext cx="3054350" cy="1991360"/>
            <a:chOff x="4250986" y="1476225"/>
            <a:chExt cx="4179779" cy="2519850"/>
          </a:xfrm>
        </p:grpSpPr>
        <p:grpSp>
          <p:nvGrpSpPr>
            <p:cNvPr id="1991" name="Google Shape;1991;p56"/>
            <p:cNvGrpSpPr/>
            <p:nvPr/>
          </p:nvGrpSpPr>
          <p:grpSpPr>
            <a:xfrm>
              <a:off x="4250986" y="1476225"/>
              <a:ext cx="4179779" cy="2519850"/>
              <a:chOff x="4139436" y="1590925"/>
              <a:chExt cx="4179779" cy="2519850"/>
            </a:xfrm>
          </p:grpSpPr>
          <p:sp>
            <p:nvSpPr>
              <p:cNvPr id="1992" name="Google Shape;1992;p56"/>
              <p:cNvSpPr/>
              <p:nvPr/>
            </p:nvSpPr>
            <p:spPr>
              <a:xfrm>
                <a:off x="4388352" y="1590925"/>
                <a:ext cx="3685075" cy="2265094"/>
              </a:xfrm>
              <a:custGeom>
                <a:avLst/>
                <a:gdLst/>
                <a:ahLst/>
                <a:cxnLst/>
                <a:rect l="l" t="t" r="r" b="b"/>
                <a:pathLst>
                  <a:path w="89449" h="53084" extrusionOk="0">
                    <a:moveTo>
                      <a:pt x="3139" y="0"/>
                    </a:moveTo>
                    <a:cubicBezTo>
                      <a:pt x="1528" y="0"/>
                      <a:pt x="0" y="775"/>
                      <a:pt x="0" y="2407"/>
                    </a:cubicBezTo>
                    <a:lnTo>
                      <a:pt x="0" y="53084"/>
                    </a:lnTo>
                    <a:lnTo>
                      <a:pt x="89449" y="53084"/>
                    </a:lnTo>
                    <a:lnTo>
                      <a:pt x="89449" y="2407"/>
                    </a:lnTo>
                    <a:cubicBezTo>
                      <a:pt x="89449" y="775"/>
                      <a:pt x="88549" y="0"/>
                      <a:pt x="86938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3" name="Google Shape;1993;p56"/>
              <p:cNvSpPr/>
              <p:nvPr/>
            </p:nvSpPr>
            <p:spPr>
              <a:xfrm rot="10800000">
                <a:off x="4139436" y="4006075"/>
                <a:ext cx="4175400" cy="104700"/>
              </a:xfrm>
              <a:prstGeom prst="trapezoid">
                <a:avLst>
                  <a:gd name="adj" fmla="val 150191"/>
                </a:avLst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994" name="Google Shape;1994;p56"/>
              <p:cNvSpPr/>
              <p:nvPr/>
            </p:nvSpPr>
            <p:spPr>
              <a:xfrm>
                <a:off x="4143814" y="3858925"/>
                <a:ext cx="4175400" cy="147900"/>
              </a:xfrm>
              <a:prstGeom prst="rect">
                <a:avLst/>
              </a:prstGeom>
              <a:noFill/>
              <a:ln w="1905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995" name="Google Shape;1995;p56"/>
            <p:cNvSpPr/>
            <p:nvPr/>
          </p:nvSpPr>
          <p:spPr>
            <a:xfrm>
              <a:off x="4683525" y="1676400"/>
              <a:ext cx="3314700" cy="1871700"/>
            </a:xfrm>
            <a:prstGeom prst="rect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1" name="Picture 0" descr="father-holds-hand-newly-born-babe-diapers_140725-3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24220" y="1663700"/>
            <a:ext cx="2422525" cy="1536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6" name="Google Shape;1816;p53"/>
          <p:cNvSpPr/>
          <p:nvPr/>
        </p:nvSpPr>
        <p:spPr>
          <a:xfrm>
            <a:off x="1488380" y="1218557"/>
            <a:ext cx="123787" cy="119530"/>
          </a:xfrm>
          <a:custGeom>
            <a:avLst/>
            <a:gdLst/>
            <a:ahLst/>
            <a:cxnLst/>
            <a:rect l="l" t="t" r="r" b="b"/>
            <a:pathLst>
              <a:path w="2937" h="2836" extrusionOk="0">
                <a:moveTo>
                  <a:pt x="1468" y="367"/>
                </a:moveTo>
                <a:cubicBezTo>
                  <a:pt x="2002" y="367"/>
                  <a:pt x="2469" y="834"/>
                  <a:pt x="2469" y="1368"/>
                </a:cubicBezTo>
                <a:cubicBezTo>
                  <a:pt x="2469" y="1901"/>
                  <a:pt x="1969" y="2368"/>
                  <a:pt x="1402" y="2368"/>
                </a:cubicBezTo>
                <a:cubicBezTo>
                  <a:pt x="1168" y="2368"/>
                  <a:pt x="901" y="2302"/>
                  <a:pt x="701" y="2068"/>
                </a:cubicBezTo>
                <a:cubicBezTo>
                  <a:pt x="534" y="1935"/>
                  <a:pt x="434" y="1668"/>
                  <a:pt x="434" y="1368"/>
                </a:cubicBezTo>
                <a:cubicBezTo>
                  <a:pt x="434" y="834"/>
                  <a:pt x="868" y="367"/>
                  <a:pt x="1468" y="367"/>
                </a:cubicBezTo>
                <a:close/>
                <a:moveTo>
                  <a:pt x="1468" y="0"/>
                </a:moveTo>
                <a:cubicBezTo>
                  <a:pt x="668" y="0"/>
                  <a:pt x="1" y="634"/>
                  <a:pt x="1" y="1434"/>
                </a:cubicBezTo>
                <a:cubicBezTo>
                  <a:pt x="1" y="1801"/>
                  <a:pt x="134" y="2135"/>
                  <a:pt x="434" y="2435"/>
                </a:cubicBezTo>
                <a:cubicBezTo>
                  <a:pt x="701" y="2669"/>
                  <a:pt x="1101" y="2835"/>
                  <a:pt x="1468" y="2835"/>
                </a:cubicBezTo>
                <a:cubicBezTo>
                  <a:pt x="2269" y="2835"/>
                  <a:pt x="2869" y="2202"/>
                  <a:pt x="2936" y="1468"/>
                </a:cubicBezTo>
                <a:cubicBezTo>
                  <a:pt x="2936" y="667"/>
                  <a:pt x="2269" y="0"/>
                  <a:pt x="14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Text Box 0"/>
          <p:cNvSpPr txBox="1"/>
          <p:nvPr/>
        </p:nvSpPr>
        <p:spPr>
          <a:xfrm>
            <a:off x="648335" y="1649095"/>
            <a:ext cx="4954270" cy="1876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RESUSITASI</a:t>
            </a:r>
            <a:endParaRPr lang="en-US" sz="18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Tindakan resusitasi bayi baru lahir mengikuti tahapan-tahapan berikut, yaitu: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Stabilisasi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Airway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Breathing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Circulation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  <p:grpSp>
        <p:nvGrpSpPr>
          <p:cNvPr id="2670" name="Google Shape;2670;p69"/>
          <p:cNvGrpSpPr/>
          <p:nvPr/>
        </p:nvGrpSpPr>
        <p:grpSpPr>
          <a:xfrm>
            <a:off x="5727700" y="897255"/>
            <a:ext cx="3239770" cy="2647315"/>
            <a:chOff x="5257811" y="2420039"/>
            <a:chExt cx="1546793" cy="1271871"/>
          </a:xfrm>
        </p:grpSpPr>
        <p:sp>
          <p:nvSpPr>
            <p:cNvPr id="2671" name="Google Shape;2671;p69"/>
            <p:cNvSpPr/>
            <p:nvPr/>
          </p:nvSpPr>
          <p:spPr>
            <a:xfrm>
              <a:off x="5257811" y="2423147"/>
              <a:ext cx="1115095" cy="1003092"/>
            </a:xfrm>
            <a:custGeom>
              <a:avLst/>
              <a:gdLst/>
              <a:ahLst/>
              <a:cxnLst/>
              <a:rect l="l" t="t" r="r" b="b"/>
              <a:pathLst>
                <a:path w="54897" h="49383" extrusionOk="0">
                  <a:moveTo>
                    <a:pt x="43110" y="0"/>
                  </a:moveTo>
                  <a:cubicBezTo>
                    <a:pt x="42849" y="0"/>
                    <a:pt x="42691" y="139"/>
                    <a:pt x="42665" y="448"/>
                  </a:cubicBezTo>
                  <a:cubicBezTo>
                    <a:pt x="42465" y="3216"/>
                    <a:pt x="44400" y="7253"/>
                    <a:pt x="44400" y="7253"/>
                  </a:cubicBezTo>
                  <a:lnTo>
                    <a:pt x="29723" y="20696"/>
                  </a:lnTo>
                  <a:cubicBezTo>
                    <a:pt x="29723" y="20696"/>
                    <a:pt x="24827" y="16877"/>
                    <a:pt x="19029" y="16877"/>
                  </a:cubicBezTo>
                  <a:cubicBezTo>
                    <a:pt x="15148" y="16877"/>
                    <a:pt x="10864" y="18587"/>
                    <a:pt x="7373" y="24298"/>
                  </a:cubicBezTo>
                  <a:cubicBezTo>
                    <a:pt x="1" y="36342"/>
                    <a:pt x="12070" y="49383"/>
                    <a:pt x="22494" y="49383"/>
                  </a:cubicBezTo>
                  <a:cubicBezTo>
                    <a:pt x="24427" y="49383"/>
                    <a:pt x="26303" y="48935"/>
                    <a:pt x="27988" y="47948"/>
                  </a:cubicBezTo>
                  <a:cubicBezTo>
                    <a:pt x="43332" y="39042"/>
                    <a:pt x="33125" y="24532"/>
                    <a:pt x="33125" y="24532"/>
                  </a:cubicBezTo>
                  <a:lnTo>
                    <a:pt x="47802" y="11089"/>
                  </a:lnTo>
                  <a:cubicBezTo>
                    <a:pt x="47802" y="11089"/>
                    <a:pt x="51212" y="12215"/>
                    <a:pt x="53228" y="12215"/>
                  </a:cubicBezTo>
                  <a:cubicBezTo>
                    <a:pt x="54237" y="12215"/>
                    <a:pt x="54896" y="11934"/>
                    <a:pt x="54607" y="11089"/>
                  </a:cubicBezTo>
                  <a:cubicBezTo>
                    <a:pt x="53837" y="8836"/>
                    <a:pt x="45192" y="0"/>
                    <a:pt x="4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2" name="Google Shape;2672;p69"/>
            <p:cNvSpPr/>
            <p:nvPr/>
          </p:nvSpPr>
          <p:spPr>
            <a:xfrm>
              <a:off x="5341177" y="2420039"/>
              <a:ext cx="1033317" cy="1010953"/>
            </a:xfrm>
            <a:custGeom>
              <a:avLst/>
              <a:gdLst/>
              <a:ahLst/>
              <a:cxnLst/>
              <a:rect l="l" t="t" r="r" b="b"/>
              <a:pathLst>
                <a:path w="50871" h="49770" extrusionOk="0">
                  <a:moveTo>
                    <a:pt x="38995" y="367"/>
                  </a:moveTo>
                  <a:cubicBezTo>
                    <a:pt x="39829" y="367"/>
                    <a:pt x="42231" y="2169"/>
                    <a:pt x="45066" y="5004"/>
                  </a:cubicBezTo>
                  <a:cubicBezTo>
                    <a:pt x="47734" y="7639"/>
                    <a:pt x="49969" y="10308"/>
                    <a:pt x="50303" y="11308"/>
                  </a:cubicBezTo>
                  <a:cubicBezTo>
                    <a:pt x="50370" y="11542"/>
                    <a:pt x="50370" y="11709"/>
                    <a:pt x="50303" y="11842"/>
                  </a:cubicBezTo>
                  <a:cubicBezTo>
                    <a:pt x="50203" y="12009"/>
                    <a:pt x="49903" y="12176"/>
                    <a:pt x="49135" y="12176"/>
                  </a:cubicBezTo>
                  <a:cubicBezTo>
                    <a:pt x="47134" y="12176"/>
                    <a:pt x="43798" y="11042"/>
                    <a:pt x="43732" y="11042"/>
                  </a:cubicBezTo>
                  <a:cubicBezTo>
                    <a:pt x="43712" y="11032"/>
                    <a:pt x="43690" y="11028"/>
                    <a:pt x="43667" y="11028"/>
                  </a:cubicBezTo>
                  <a:cubicBezTo>
                    <a:pt x="43612" y="11028"/>
                    <a:pt x="43555" y="11051"/>
                    <a:pt x="43531" y="11075"/>
                  </a:cubicBezTo>
                  <a:lnTo>
                    <a:pt x="28854" y="24518"/>
                  </a:lnTo>
                  <a:cubicBezTo>
                    <a:pt x="28788" y="24585"/>
                    <a:pt x="28788" y="24718"/>
                    <a:pt x="28821" y="24785"/>
                  </a:cubicBezTo>
                  <a:cubicBezTo>
                    <a:pt x="28854" y="24885"/>
                    <a:pt x="33291" y="31256"/>
                    <a:pt x="31823" y="38028"/>
                  </a:cubicBezTo>
                  <a:cubicBezTo>
                    <a:pt x="30956" y="41964"/>
                    <a:pt x="28221" y="45299"/>
                    <a:pt x="23784" y="47935"/>
                  </a:cubicBezTo>
                  <a:cubicBezTo>
                    <a:pt x="22150" y="48902"/>
                    <a:pt x="20348" y="49369"/>
                    <a:pt x="18347" y="49369"/>
                  </a:cubicBezTo>
                  <a:cubicBezTo>
                    <a:pt x="12609" y="49369"/>
                    <a:pt x="6372" y="45400"/>
                    <a:pt x="3203" y="39729"/>
                  </a:cubicBezTo>
                  <a:cubicBezTo>
                    <a:pt x="434" y="34725"/>
                    <a:pt x="501" y="29355"/>
                    <a:pt x="3403" y="24585"/>
                  </a:cubicBezTo>
                  <a:cubicBezTo>
                    <a:pt x="6438" y="19714"/>
                    <a:pt x="10274" y="17246"/>
                    <a:pt x="14944" y="17246"/>
                  </a:cubicBezTo>
                  <a:cubicBezTo>
                    <a:pt x="20548" y="17246"/>
                    <a:pt x="25452" y="20982"/>
                    <a:pt x="25419" y="21015"/>
                  </a:cubicBezTo>
                  <a:cubicBezTo>
                    <a:pt x="25452" y="21049"/>
                    <a:pt x="25502" y="21065"/>
                    <a:pt x="25552" y="21065"/>
                  </a:cubicBezTo>
                  <a:cubicBezTo>
                    <a:pt x="25602" y="21065"/>
                    <a:pt x="25652" y="21049"/>
                    <a:pt x="25685" y="21015"/>
                  </a:cubicBezTo>
                  <a:lnTo>
                    <a:pt x="40363" y="7572"/>
                  </a:lnTo>
                  <a:cubicBezTo>
                    <a:pt x="40396" y="7506"/>
                    <a:pt x="40463" y="7406"/>
                    <a:pt x="40396" y="7339"/>
                  </a:cubicBezTo>
                  <a:cubicBezTo>
                    <a:pt x="40396" y="7306"/>
                    <a:pt x="38528" y="3303"/>
                    <a:pt x="38728" y="634"/>
                  </a:cubicBezTo>
                  <a:cubicBezTo>
                    <a:pt x="38795" y="367"/>
                    <a:pt x="38861" y="367"/>
                    <a:pt x="38995" y="367"/>
                  </a:cubicBezTo>
                  <a:close/>
                  <a:moveTo>
                    <a:pt x="39062" y="0"/>
                  </a:moveTo>
                  <a:cubicBezTo>
                    <a:pt x="38661" y="0"/>
                    <a:pt x="38461" y="201"/>
                    <a:pt x="38394" y="634"/>
                  </a:cubicBezTo>
                  <a:cubicBezTo>
                    <a:pt x="38228" y="3169"/>
                    <a:pt x="39729" y="6672"/>
                    <a:pt x="40062" y="7406"/>
                  </a:cubicBezTo>
                  <a:lnTo>
                    <a:pt x="25619" y="20582"/>
                  </a:lnTo>
                  <a:cubicBezTo>
                    <a:pt x="24718" y="19981"/>
                    <a:pt x="20181" y="16846"/>
                    <a:pt x="14944" y="16846"/>
                  </a:cubicBezTo>
                  <a:cubicBezTo>
                    <a:pt x="10141" y="16846"/>
                    <a:pt x="6138" y="19381"/>
                    <a:pt x="3103" y="24384"/>
                  </a:cubicBezTo>
                  <a:cubicBezTo>
                    <a:pt x="100" y="29255"/>
                    <a:pt x="0" y="34825"/>
                    <a:pt x="2869" y="39929"/>
                  </a:cubicBezTo>
                  <a:cubicBezTo>
                    <a:pt x="6138" y="45733"/>
                    <a:pt x="12509" y="49769"/>
                    <a:pt x="18380" y="49769"/>
                  </a:cubicBezTo>
                  <a:cubicBezTo>
                    <a:pt x="20448" y="49769"/>
                    <a:pt x="22350" y="49269"/>
                    <a:pt x="23984" y="48268"/>
                  </a:cubicBezTo>
                  <a:cubicBezTo>
                    <a:pt x="28554" y="45600"/>
                    <a:pt x="31356" y="42197"/>
                    <a:pt x="32223" y="38094"/>
                  </a:cubicBezTo>
                  <a:cubicBezTo>
                    <a:pt x="33591" y="31723"/>
                    <a:pt x="29955" y="25752"/>
                    <a:pt x="29288" y="24718"/>
                  </a:cubicBezTo>
                  <a:lnTo>
                    <a:pt x="43798" y="11509"/>
                  </a:lnTo>
                  <a:cubicBezTo>
                    <a:pt x="44399" y="11709"/>
                    <a:pt x="47334" y="12643"/>
                    <a:pt x="49169" y="12643"/>
                  </a:cubicBezTo>
                  <a:cubicBezTo>
                    <a:pt x="49903" y="12643"/>
                    <a:pt x="50403" y="12476"/>
                    <a:pt x="50670" y="12142"/>
                  </a:cubicBezTo>
                  <a:cubicBezTo>
                    <a:pt x="50837" y="11876"/>
                    <a:pt x="50870" y="11575"/>
                    <a:pt x="50737" y="11208"/>
                  </a:cubicBezTo>
                  <a:cubicBezTo>
                    <a:pt x="50036" y="9074"/>
                    <a:pt x="41363" y="0"/>
                    <a:pt x="39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3" name="Google Shape;2673;p69"/>
            <p:cNvSpPr/>
            <p:nvPr/>
          </p:nvSpPr>
          <p:spPr>
            <a:xfrm>
              <a:off x="5678621" y="2463368"/>
              <a:ext cx="1125983" cy="1006931"/>
            </a:xfrm>
            <a:custGeom>
              <a:avLst/>
              <a:gdLst/>
              <a:ahLst/>
              <a:cxnLst/>
              <a:rect l="l" t="t" r="r" b="b"/>
              <a:pathLst>
                <a:path w="55433" h="49572" extrusionOk="0">
                  <a:moveTo>
                    <a:pt x="13774" y="1"/>
                  </a:moveTo>
                  <a:cubicBezTo>
                    <a:pt x="13667" y="1"/>
                    <a:pt x="13545" y="23"/>
                    <a:pt x="13410" y="69"/>
                  </a:cubicBezTo>
                  <a:cubicBezTo>
                    <a:pt x="10875" y="903"/>
                    <a:pt x="0" y="11777"/>
                    <a:pt x="2769" y="11977"/>
                  </a:cubicBezTo>
                  <a:cubicBezTo>
                    <a:pt x="2928" y="11991"/>
                    <a:pt x="3092" y="11997"/>
                    <a:pt x="3258" y="11997"/>
                  </a:cubicBezTo>
                  <a:cubicBezTo>
                    <a:pt x="6014" y="11997"/>
                    <a:pt x="9574" y="10276"/>
                    <a:pt x="9574" y="10276"/>
                  </a:cubicBezTo>
                  <a:lnTo>
                    <a:pt x="23017" y="24953"/>
                  </a:lnTo>
                  <a:cubicBezTo>
                    <a:pt x="23017" y="24953"/>
                    <a:pt x="12376" y="38597"/>
                    <a:pt x="26619" y="47303"/>
                  </a:cubicBezTo>
                  <a:cubicBezTo>
                    <a:pt x="29203" y="48885"/>
                    <a:pt x="31833" y="49571"/>
                    <a:pt x="34370" y="49571"/>
                  </a:cubicBezTo>
                  <a:cubicBezTo>
                    <a:pt x="45851" y="49571"/>
                    <a:pt x="55433" y="35506"/>
                    <a:pt x="50270" y="26655"/>
                  </a:cubicBezTo>
                  <a:cubicBezTo>
                    <a:pt x="46455" y="20083"/>
                    <a:pt x="41612" y="18204"/>
                    <a:pt x="37322" y="18204"/>
                  </a:cubicBezTo>
                  <a:cubicBezTo>
                    <a:pt x="31595" y="18204"/>
                    <a:pt x="26853" y="21551"/>
                    <a:pt x="26853" y="21551"/>
                  </a:cubicBezTo>
                  <a:lnTo>
                    <a:pt x="13410" y="6874"/>
                  </a:lnTo>
                  <a:cubicBezTo>
                    <a:pt x="13410" y="6874"/>
                    <a:pt x="15681" y="1"/>
                    <a:pt x="13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4" name="Google Shape;2674;p69"/>
            <p:cNvSpPr/>
            <p:nvPr/>
          </p:nvSpPr>
          <p:spPr>
            <a:xfrm>
              <a:off x="5717236" y="2458107"/>
              <a:ext cx="1031286" cy="1016255"/>
            </a:xfrm>
            <a:custGeom>
              <a:avLst/>
              <a:gdLst/>
              <a:ahLst/>
              <a:cxnLst/>
              <a:rect l="l" t="t" r="r" b="b"/>
              <a:pathLst>
                <a:path w="50771" h="50031" extrusionOk="0">
                  <a:moveTo>
                    <a:pt x="11904" y="398"/>
                  </a:moveTo>
                  <a:cubicBezTo>
                    <a:pt x="12040" y="398"/>
                    <a:pt x="12149" y="454"/>
                    <a:pt x="12209" y="595"/>
                  </a:cubicBezTo>
                  <a:cubicBezTo>
                    <a:pt x="12876" y="1529"/>
                    <a:pt x="11809" y="5532"/>
                    <a:pt x="11309" y="6999"/>
                  </a:cubicBezTo>
                  <a:cubicBezTo>
                    <a:pt x="11275" y="7099"/>
                    <a:pt x="11309" y="7166"/>
                    <a:pt x="11342" y="7200"/>
                  </a:cubicBezTo>
                  <a:lnTo>
                    <a:pt x="24785" y="21877"/>
                  </a:lnTo>
                  <a:cubicBezTo>
                    <a:pt x="24827" y="21940"/>
                    <a:pt x="24896" y="21963"/>
                    <a:pt x="24958" y="21963"/>
                  </a:cubicBezTo>
                  <a:cubicBezTo>
                    <a:pt x="24994" y="21963"/>
                    <a:pt x="25027" y="21956"/>
                    <a:pt x="25052" y="21943"/>
                  </a:cubicBezTo>
                  <a:cubicBezTo>
                    <a:pt x="25119" y="21877"/>
                    <a:pt x="29822" y="18641"/>
                    <a:pt x="35393" y="18641"/>
                  </a:cubicBezTo>
                  <a:cubicBezTo>
                    <a:pt x="40663" y="18641"/>
                    <a:pt x="44999" y="21443"/>
                    <a:pt x="48202" y="26980"/>
                  </a:cubicBezTo>
                  <a:cubicBezTo>
                    <a:pt x="50337" y="30650"/>
                    <a:pt x="50036" y="35553"/>
                    <a:pt x="47368" y="40190"/>
                  </a:cubicBezTo>
                  <a:cubicBezTo>
                    <a:pt x="44065" y="45894"/>
                    <a:pt x="38228" y="49630"/>
                    <a:pt x="32490" y="49630"/>
                  </a:cubicBezTo>
                  <a:cubicBezTo>
                    <a:pt x="29855" y="49630"/>
                    <a:pt x="27287" y="48863"/>
                    <a:pt x="24852" y="47362"/>
                  </a:cubicBezTo>
                  <a:cubicBezTo>
                    <a:pt x="20815" y="44893"/>
                    <a:pt x="18380" y="41724"/>
                    <a:pt x="17713" y="38055"/>
                  </a:cubicBezTo>
                  <a:cubicBezTo>
                    <a:pt x="16546" y="31550"/>
                    <a:pt x="21282" y="25379"/>
                    <a:pt x="21316" y="25346"/>
                  </a:cubicBezTo>
                  <a:cubicBezTo>
                    <a:pt x="21383" y="25312"/>
                    <a:pt x="21383" y="25179"/>
                    <a:pt x="21316" y="25112"/>
                  </a:cubicBezTo>
                  <a:lnTo>
                    <a:pt x="7873" y="10435"/>
                  </a:lnTo>
                  <a:cubicBezTo>
                    <a:pt x="7840" y="10368"/>
                    <a:pt x="7773" y="10335"/>
                    <a:pt x="7706" y="10335"/>
                  </a:cubicBezTo>
                  <a:cubicBezTo>
                    <a:pt x="7673" y="10335"/>
                    <a:pt x="7639" y="10335"/>
                    <a:pt x="7606" y="10302"/>
                  </a:cubicBezTo>
                  <a:cubicBezTo>
                    <a:pt x="7543" y="10302"/>
                    <a:pt x="3933" y="11985"/>
                    <a:pt x="1285" y="11985"/>
                  </a:cubicBezTo>
                  <a:cubicBezTo>
                    <a:pt x="1143" y="11985"/>
                    <a:pt x="1004" y="11980"/>
                    <a:pt x="868" y="11970"/>
                  </a:cubicBezTo>
                  <a:cubicBezTo>
                    <a:pt x="634" y="11970"/>
                    <a:pt x="634" y="11870"/>
                    <a:pt x="634" y="11803"/>
                  </a:cubicBezTo>
                  <a:cubicBezTo>
                    <a:pt x="434" y="10035"/>
                    <a:pt x="9341" y="1195"/>
                    <a:pt x="11609" y="461"/>
                  </a:cubicBezTo>
                  <a:cubicBezTo>
                    <a:pt x="11714" y="422"/>
                    <a:pt x="11815" y="398"/>
                    <a:pt x="11904" y="398"/>
                  </a:cubicBezTo>
                  <a:close/>
                  <a:moveTo>
                    <a:pt x="11916" y="0"/>
                  </a:moveTo>
                  <a:cubicBezTo>
                    <a:pt x="11783" y="0"/>
                    <a:pt x="11636" y="30"/>
                    <a:pt x="11475" y="94"/>
                  </a:cubicBezTo>
                  <a:cubicBezTo>
                    <a:pt x="9241" y="828"/>
                    <a:pt x="1" y="9701"/>
                    <a:pt x="234" y="11870"/>
                  </a:cubicBezTo>
                  <a:cubicBezTo>
                    <a:pt x="234" y="12036"/>
                    <a:pt x="368" y="12370"/>
                    <a:pt x="868" y="12403"/>
                  </a:cubicBezTo>
                  <a:cubicBezTo>
                    <a:pt x="1022" y="12415"/>
                    <a:pt x="1180" y="12421"/>
                    <a:pt x="1340" y="12421"/>
                  </a:cubicBezTo>
                  <a:cubicBezTo>
                    <a:pt x="3819" y="12421"/>
                    <a:pt x="6952" y="11049"/>
                    <a:pt x="7673" y="10735"/>
                  </a:cubicBezTo>
                  <a:lnTo>
                    <a:pt x="20849" y="25212"/>
                  </a:lnTo>
                  <a:cubicBezTo>
                    <a:pt x="20148" y="26180"/>
                    <a:pt x="16179" y="31984"/>
                    <a:pt x="17313" y="38155"/>
                  </a:cubicBezTo>
                  <a:cubicBezTo>
                    <a:pt x="18013" y="41958"/>
                    <a:pt x="20482" y="45193"/>
                    <a:pt x="24652" y="47729"/>
                  </a:cubicBezTo>
                  <a:cubicBezTo>
                    <a:pt x="27120" y="49230"/>
                    <a:pt x="29789" y="50030"/>
                    <a:pt x="32490" y="50030"/>
                  </a:cubicBezTo>
                  <a:cubicBezTo>
                    <a:pt x="38361" y="50030"/>
                    <a:pt x="44366" y="46294"/>
                    <a:pt x="47735" y="40457"/>
                  </a:cubicBezTo>
                  <a:cubicBezTo>
                    <a:pt x="50437" y="35687"/>
                    <a:pt x="50770" y="30616"/>
                    <a:pt x="48569" y="26814"/>
                  </a:cubicBezTo>
                  <a:cubicBezTo>
                    <a:pt x="45266" y="21143"/>
                    <a:pt x="40863" y="18274"/>
                    <a:pt x="35426" y="18274"/>
                  </a:cubicBezTo>
                  <a:cubicBezTo>
                    <a:pt x="30256" y="18274"/>
                    <a:pt x="25886" y="20943"/>
                    <a:pt x="25018" y="21510"/>
                  </a:cubicBezTo>
                  <a:lnTo>
                    <a:pt x="11809" y="7033"/>
                  </a:lnTo>
                  <a:cubicBezTo>
                    <a:pt x="12076" y="6132"/>
                    <a:pt x="13477" y="1629"/>
                    <a:pt x="12576" y="361"/>
                  </a:cubicBezTo>
                  <a:cubicBezTo>
                    <a:pt x="12418" y="135"/>
                    <a:pt x="12197" y="0"/>
                    <a:pt x="1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5" name="Google Shape;2675;p69"/>
            <p:cNvSpPr/>
            <p:nvPr/>
          </p:nvSpPr>
          <p:spPr>
            <a:xfrm>
              <a:off x="5342538" y="2966182"/>
              <a:ext cx="620100" cy="382687"/>
            </a:xfrm>
            <a:custGeom>
              <a:avLst/>
              <a:gdLst/>
              <a:ahLst/>
              <a:cxnLst/>
              <a:rect l="l" t="t" r="r" b="b"/>
              <a:pathLst>
                <a:path w="30528" h="18840" extrusionOk="0">
                  <a:moveTo>
                    <a:pt x="6438" y="0"/>
                  </a:moveTo>
                  <a:cubicBezTo>
                    <a:pt x="0" y="5004"/>
                    <a:pt x="6972" y="16679"/>
                    <a:pt x="17579" y="18647"/>
                  </a:cubicBezTo>
                  <a:cubicBezTo>
                    <a:pt x="18306" y="18778"/>
                    <a:pt x="18994" y="18839"/>
                    <a:pt x="19645" y="18839"/>
                  </a:cubicBezTo>
                  <a:cubicBezTo>
                    <a:pt x="28447" y="18839"/>
                    <a:pt x="30528" y="7613"/>
                    <a:pt x="29254" y="5004"/>
                  </a:cubicBezTo>
                  <a:cubicBezTo>
                    <a:pt x="28790" y="4052"/>
                    <a:pt x="28002" y="3747"/>
                    <a:pt x="26925" y="3747"/>
                  </a:cubicBezTo>
                  <a:cubicBezTo>
                    <a:pt x="24994" y="3747"/>
                    <a:pt x="22131" y="4727"/>
                    <a:pt x="18525" y="4727"/>
                  </a:cubicBezTo>
                  <a:cubicBezTo>
                    <a:pt x="18215" y="4727"/>
                    <a:pt x="17900" y="4719"/>
                    <a:pt x="17579" y="4704"/>
                  </a:cubicBezTo>
                  <a:cubicBezTo>
                    <a:pt x="11442" y="4470"/>
                    <a:pt x="6438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6" name="Google Shape;2676;p69"/>
            <p:cNvSpPr/>
            <p:nvPr/>
          </p:nvSpPr>
          <p:spPr>
            <a:xfrm>
              <a:off x="6111232" y="3043982"/>
              <a:ext cx="560056" cy="356667"/>
            </a:xfrm>
            <a:custGeom>
              <a:avLst/>
              <a:gdLst/>
              <a:ahLst/>
              <a:cxnLst/>
              <a:rect l="l" t="t" r="r" b="b"/>
              <a:pathLst>
                <a:path w="27572" h="17559" extrusionOk="0">
                  <a:moveTo>
                    <a:pt x="24512" y="0"/>
                  </a:moveTo>
                  <a:cubicBezTo>
                    <a:pt x="21608" y="0"/>
                    <a:pt x="14723" y="3718"/>
                    <a:pt x="9459" y="3976"/>
                  </a:cubicBezTo>
                  <a:cubicBezTo>
                    <a:pt x="9231" y="3985"/>
                    <a:pt x="9009" y="3989"/>
                    <a:pt x="8793" y="3989"/>
                  </a:cubicBezTo>
                  <a:cubicBezTo>
                    <a:pt x="3161" y="3989"/>
                    <a:pt x="1119" y="1174"/>
                    <a:pt x="1119" y="1174"/>
                  </a:cubicBezTo>
                  <a:lnTo>
                    <a:pt x="1119" y="1174"/>
                  </a:lnTo>
                  <a:cubicBezTo>
                    <a:pt x="1" y="6932"/>
                    <a:pt x="1348" y="17558"/>
                    <a:pt x="13935" y="17558"/>
                  </a:cubicBezTo>
                  <a:cubicBezTo>
                    <a:pt x="14108" y="17558"/>
                    <a:pt x="14284" y="17556"/>
                    <a:pt x="14462" y="17552"/>
                  </a:cubicBezTo>
                  <a:cubicBezTo>
                    <a:pt x="27572" y="17319"/>
                    <a:pt x="27271" y="2008"/>
                    <a:pt x="25603" y="340"/>
                  </a:cubicBezTo>
                  <a:cubicBezTo>
                    <a:pt x="25366" y="103"/>
                    <a:pt x="24994" y="0"/>
                    <a:pt x="24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7" name="Google Shape;2677;p69"/>
            <p:cNvSpPr/>
            <p:nvPr/>
          </p:nvSpPr>
          <p:spPr>
            <a:xfrm>
              <a:off x="5778217" y="2505416"/>
              <a:ext cx="156548" cy="149764"/>
            </a:xfrm>
            <a:custGeom>
              <a:avLst/>
              <a:gdLst/>
              <a:ahLst/>
              <a:cxnLst/>
              <a:rect l="l" t="t" r="r" b="b"/>
              <a:pathLst>
                <a:path w="7707" h="7373" extrusionOk="0">
                  <a:moveTo>
                    <a:pt x="7433" y="0"/>
                  </a:moveTo>
                  <a:cubicBezTo>
                    <a:pt x="7362" y="0"/>
                    <a:pt x="7295" y="45"/>
                    <a:pt x="7273" y="134"/>
                  </a:cubicBezTo>
                  <a:cubicBezTo>
                    <a:pt x="4838" y="5271"/>
                    <a:pt x="201" y="6972"/>
                    <a:pt x="168" y="6972"/>
                  </a:cubicBezTo>
                  <a:cubicBezTo>
                    <a:pt x="34" y="7005"/>
                    <a:pt x="1" y="7105"/>
                    <a:pt x="34" y="7206"/>
                  </a:cubicBezTo>
                  <a:cubicBezTo>
                    <a:pt x="101" y="7306"/>
                    <a:pt x="168" y="7339"/>
                    <a:pt x="268" y="7339"/>
                  </a:cubicBezTo>
                  <a:cubicBezTo>
                    <a:pt x="284" y="7339"/>
                    <a:pt x="293" y="7331"/>
                    <a:pt x="297" y="7331"/>
                  </a:cubicBezTo>
                  <a:cubicBezTo>
                    <a:pt x="301" y="7331"/>
                    <a:pt x="301" y="7339"/>
                    <a:pt x="301" y="7372"/>
                  </a:cubicBezTo>
                  <a:cubicBezTo>
                    <a:pt x="334" y="7372"/>
                    <a:pt x="5138" y="5638"/>
                    <a:pt x="7640" y="334"/>
                  </a:cubicBezTo>
                  <a:cubicBezTo>
                    <a:pt x="7706" y="201"/>
                    <a:pt x="7640" y="100"/>
                    <a:pt x="7539" y="34"/>
                  </a:cubicBezTo>
                  <a:cubicBezTo>
                    <a:pt x="7506" y="11"/>
                    <a:pt x="7469" y="0"/>
                    <a:pt x="7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8" name="Google Shape;2678;p69"/>
            <p:cNvSpPr/>
            <p:nvPr/>
          </p:nvSpPr>
          <p:spPr>
            <a:xfrm>
              <a:off x="6161731" y="2459589"/>
              <a:ext cx="168066" cy="171864"/>
            </a:xfrm>
            <a:custGeom>
              <a:avLst/>
              <a:gdLst/>
              <a:ahLst/>
              <a:cxnLst/>
              <a:rect l="l" t="t" r="r" b="b"/>
              <a:pathLst>
                <a:path w="8274" h="8461" extrusionOk="0">
                  <a:moveTo>
                    <a:pt x="300" y="0"/>
                  </a:moveTo>
                  <a:cubicBezTo>
                    <a:pt x="278" y="0"/>
                    <a:pt x="256" y="7"/>
                    <a:pt x="234" y="21"/>
                  </a:cubicBezTo>
                  <a:cubicBezTo>
                    <a:pt x="101" y="55"/>
                    <a:pt x="1" y="122"/>
                    <a:pt x="68" y="255"/>
                  </a:cubicBezTo>
                  <a:cubicBezTo>
                    <a:pt x="68" y="355"/>
                    <a:pt x="1802" y="6526"/>
                    <a:pt x="7973" y="8461"/>
                  </a:cubicBezTo>
                  <a:lnTo>
                    <a:pt x="8073" y="8461"/>
                  </a:lnTo>
                  <a:cubicBezTo>
                    <a:pt x="8140" y="8461"/>
                    <a:pt x="8240" y="8427"/>
                    <a:pt x="8240" y="8361"/>
                  </a:cubicBezTo>
                  <a:cubicBezTo>
                    <a:pt x="8273" y="8261"/>
                    <a:pt x="8240" y="8127"/>
                    <a:pt x="8107" y="8094"/>
                  </a:cubicBezTo>
                  <a:cubicBezTo>
                    <a:pt x="2169" y="6226"/>
                    <a:pt x="468" y="222"/>
                    <a:pt x="468" y="188"/>
                  </a:cubicBezTo>
                  <a:cubicBezTo>
                    <a:pt x="442" y="84"/>
                    <a:pt x="375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9" name="Google Shape;2679;p69"/>
            <p:cNvSpPr/>
            <p:nvPr/>
          </p:nvSpPr>
          <p:spPr>
            <a:xfrm>
              <a:off x="5448228" y="3126555"/>
              <a:ext cx="188398" cy="475698"/>
            </a:xfrm>
            <a:custGeom>
              <a:avLst/>
              <a:gdLst/>
              <a:ahLst/>
              <a:cxnLst/>
              <a:rect l="l" t="t" r="r" b="b"/>
              <a:pathLst>
                <a:path w="9275" h="23419" extrusionOk="0">
                  <a:moveTo>
                    <a:pt x="6204" y="0"/>
                  </a:moveTo>
                  <a:cubicBezTo>
                    <a:pt x="3832" y="0"/>
                    <a:pt x="901" y="144"/>
                    <a:pt x="901" y="144"/>
                  </a:cubicBezTo>
                  <a:cubicBezTo>
                    <a:pt x="1" y="445"/>
                    <a:pt x="2703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6" y="23418"/>
                  </a:cubicBezTo>
                  <a:cubicBezTo>
                    <a:pt x="6023" y="23418"/>
                    <a:pt x="6909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1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0" name="Google Shape;2680;p69"/>
            <p:cNvSpPr/>
            <p:nvPr/>
          </p:nvSpPr>
          <p:spPr>
            <a:xfrm>
              <a:off x="5456373" y="3124727"/>
              <a:ext cx="184986" cy="482462"/>
            </a:xfrm>
            <a:custGeom>
              <a:avLst/>
              <a:gdLst/>
              <a:ahLst/>
              <a:cxnLst/>
              <a:rect l="l" t="t" r="r" b="b"/>
              <a:pathLst>
                <a:path w="9107" h="23752" extrusionOk="0">
                  <a:moveTo>
                    <a:pt x="5704" y="301"/>
                  </a:moveTo>
                  <a:cubicBezTo>
                    <a:pt x="7772" y="301"/>
                    <a:pt x="8306" y="401"/>
                    <a:pt x="8473" y="468"/>
                  </a:cubicBezTo>
                  <a:cubicBezTo>
                    <a:pt x="8373" y="868"/>
                    <a:pt x="7205" y="2303"/>
                    <a:pt x="6138" y="3403"/>
                  </a:cubicBezTo>
                  <a:cubicBezTo>
                    <a:pt x="6104" y="3470"/>
                    <a:pt x="6104" y="3537"/>
                    <a:pt x="6104" y="3570"/>
                  </a:cubicBezTo>
                  <a:cubicBezTo>
                    <a:pt x="6371" y="10041"/>
                    <a:pt x="6705" y="19882"/>
                    <a:pt x="6638" y="20415"/>
                  </a:cubicBezTo>
                  <a:cubicBezTo>
                    <a:pt x="6305" y="22317"/>
                    <a:pt x="5604" y="23318"/>
                    <a:pt x="4670" y="23318"/>
                  </a:cubicBezTo>
                  <a:cubicBezTo>
                    <a:pt x="3803" y="23318"/>
                    <a:pt x="2869" y="22317"/>
                    <a:pt x="2669" y="21483"/>
                  </a:cubicBezTo>
                  <a:cubicBezTo>
                    <a:pt x="2535" y="21016"/>
                    <a:pt x="2602" y="15712"/>
                    <a:pt x="2602" y="11476"/>
                  </a:cubicBezTo>
                  <a:cubicBezTo>
                    <a:pt x="2602" y="7573"/>
                    <a:pt x="2602" y="4204"/>
                    <a:pt x="2535" y="3670"/>
                  </a:cubicBezTo>
                  <a:cubicBezTo>
                    <a:pt x="2535" y="3470"/>
                    <a:pt x="2302" y="3136"/>
                    <a:pt x="1768" y="2469"/>
                  </a:cubicBezTo>
                  <a:cubicBezTo>
                    <a:pt x="1301" y="1869"/>
                    <a:pt x="434" y="735"/>
                    <a:pt x="534" y="468"/>
                  </a:cubicBezTo>
                  <a:cubicBezTo>
                    <a:pt x="834" y="468"/>
                    <a:pt x="3603" y="334"/>
                    <a:pt x="5704" y="301"/>
                  </a:cubicBezTo>
                  <a:close/>
                  <a:moveTo>
                    <a:pt x="5804" y="1"/>
                  </a:moveTo>
                  <a:cubicBezTo>
                    <a:pt x="3469" y="1"/>
                    <a:pt x="534" y="134"/>
                    <a:pt x="500" y="134"/>
                  </a:cubicBezTo>
                  <a:lnTo>
                    <a:pt x="467" y="134"/>
                  </a:lnTo>
                  <a:cubicBezTo>
                    <a:pt x="300" y="168"/>
                    <a:pt x="167" y="301"/>
                    <a:pt x="134" y="401"/>
                  </a:cubicBezTo>
                  <a:cubicBezTo>
                    <a:pt x="0" y="868"/>
                    <a:pt x="601" y="1669"/>
                    <a:pt x="1468" y="2803"/>
                  </a:cubicBezTo>
                  <a:cubicBezTo>
                    <a:pt x="1768" y="3170"/>
                    <a:pt x="2135" y="3670"/>
                    <a:pt x="2168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8" y="17347"/>
                    <a:pt x="2168" y="21183"/>
                    <a:pt x="2302" y="21650"/>
                  </a:cubicBezTo>
                  <a:cubicBezTo>
                    <a:pt x="2535" y="22650"/>
                    <a:pt x="3603" y="23751"/>
                    <a:pt x="4703" y="23751"/>
                  </a:cubicBezTo>
                  <a:cubicBezTo>
                    <a:pt x="5371" y="23751"/>
                    <a:pt x="6538" y="23351"/>
                    <a:pt x="7139" y="20582"/>
                  </a:cubicBezTo>
                  <a:cubicBezTo>
                    <a:pt x="7272" y="19848"/>
                    <a:pt x="6672" y="5805"/>
                    <a:pt x="6605" y="3737"/>
                  </a:cubicBezTo>
                  <a:cubicBezTo>
                    <a:pt x="7539" y="2703"/>
                    <a:pt x="9107" y="968"/>
                    <a:pt x="8973" y="401"/>
                  </a:cubicBezTo>
                  <a:cubicBezTo>
                    <a:pt x="8940" y="234"/>
                    <a:pt x="8840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1" name="Google Shape;2681;p69"/>
            <p:cNvSpPr/>
            <p:nvPr/>
          </p:nvSpPr>
          <p:spPr>
            <a:xfrm>
              <a:off x="5652863" y="3126555"/>
              <a:ext cx="189739" cy="475698"/>
            </a:xfrm>
            <a:custGeom>
              <a:avLst/>
              <a:gdLst/>
              <a:ahLst/>
              <a:cxnLst/>
              <a:rect l="l" t="t" r="r" b="b"/>
              <a:pathLst>
                <a:path w="9341" h="23419" extrusionOk="0">
                  <a:moveTo>
                    <a:pt x="6264" y="0"/>
                  </a:moveTo>
                  <a:cubicBezTo>
                    <a:pt x="3898" y="0"/>
                    <a:pt x="968" y="144"/>
                    <a:pt x="968" y="144"/>
                  </a:cubicBezTo>
                  <a:cubicBezTo>
                    <a:pt x="1" y="445"/>
                    <a:pt x="2769" y="3147"/>
                    <a:pt x="2869" y="3614"/>
                  </a:cubicBezTo>
                  <a:cubicBezTo>
                    <a:pt x="3003" y="4814"/>
                    <a:pt x="2803" y="20592"/>
                    <a:pt x="3003" y="21460"/>
                  </a:cubicBezTo>
                  <a:cubicBezTo>
                    <a:pt x="3201" y="22376"/>
                    <a:pt x="4192" y="23418"/>
                    <a:pt x="5205" y="23418"/>
                  </a:cubicBezTo>
                  <a:cubicBezTo>
                    <a:pt x="6073" y="23418"/>
                    <a:pt x="6957" y="22654"/>
                    <a:pt x="7373" y="20392"/>
                  </a:cubicBezTo>
                  <a:cubicBezTo>
                    <a:pt x="7506" y="19625"/>
                    <a:pt x="6839" y="3480"/>
                    <a:pt x="6839" y="3480"/>
                  </a:cubicBezTo>
                  <a:cubicBezTo>
                    <a:pt x="6839" y="3480"/>
                    <a:pt x="9341" y="812"/>
                    <a:pt x="9207" y="278"/>
                  </a:cubicBezTo>
                  <a:cubicBezTo>
                    <a:pt x="9167" y="64"/>
                    <a:pt x="7841" y="0"/>
                    <a:pt x="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2" name="Google Shape;2682;p69"/>
            <p:cNvSpPr/>
            <p:nvPr/>
          </p:nvSpPr>
          <p:spPr>
            <a:xfrm>
              <a:off x="5661679" y="3124727"/>
              <a:ext cx="184316" cy="482462"/>
            </a:xfrm>
            <a:custGeom>
              <a:avLst/>
              <a:gdLst/>
              <a:ahLst/>
              <a:cxnLst/>
              <a:rect l="l" t="t" r="r" b="b"/>
              <a:pathLst>
                <a:path w="9074" h="23752" extrusionOk="0">
                  <a:moveTo>
                    <a:pt x="5704" y="301"/>
                  </a:moveTo>
                  <a:cubicBezTo>
                    <a:pt x="7739" y="301"/>
                    <a:pt x="8273" y="401"/>
                    <a:pt x="8440" y="468"/>
                  </a:cubicBezTo>
                  <a:cubicBezTo>
                    <a:pt x="8373" y="868"/>
                    <a:pt x="7205" y="2303"/>
                    <a:pt x="6105" y="3403"/>
                  </a:cubicBezTo>
                  <a:cubicBezTo>
                    <a:pt x="6071" y="3470"/>
                    <a:pt x="6071" y="3537"/>
                    <a:pt x="6071" y="3570"/>
                  </a:cubicBezTo>
                  <a:cubicBezTo>
                    <a:pt x="6372" y="10041"/>
                    <a:pt x="6705" y="19882"/>
                    <a:pt x="6605" y="20415"/>
                  </a:cubicBezTo>
                  <a:cubicBezTo>
                    <a:pt x="6271" y="22317"/>
                    <a:pt x="5571" y="23318"/>
                    <a:pt x="4670" y="23318"/>
                  </a:cubicBezTo>
                  <a:cubicBezTo>
                    <a:pt x="3770" y="23318"/>
                    <a:pt x="2869" y="22317"/>
                    <a:pt x="2669" y="21483"/>
                  </a:cubicBezTo>
                  <a:cubicBezTo>
                    <a:pt x="2535" y="21016"/>
                    <a:pt x="2569" y="15712"/>
                    <a:pt x="2569" y="11476"/>
                  </a:cubicBezTo>
                  <a:cubicBezTo>
                    <a:pt x="2569" y="7573"/>
                    <a:pt x="2569" y="4204"/>
                    <a:pt x="2535" y="3670"/>
                  </a:cubicBezTo>
                  <a:cubicBezTo>
                    <a:pt x="2535" y="3470"/>
                    <a:pt x="2269" y="3136"/>
                    <a:pt x="1735" y="2469"/>
                  </a:cubicBezTo>
                  <a:cubicBezTo>
                    <a:pt x="1268" y="1869"/>
                    <a:pt x="401" y="735"/>
                    <a:pt x="534" y="468"/>
                  </a:cubicBezTo>
                  <a:cubicBezTo>
                    <a:pt x="868" y="468"/>
                    <a:pt x="3570" y="334"/>
                    <a:pt x="5704" y="301"/>
                  </a:cubicBezTo>
                  <a:close/>
                  <a:moveTo>
                    <a:pt x="5771" y="1"/>
                  </a:moveTo>
                  <a:cubicBezTo>
                    <a:pt x="3436" y="1"/>
                    <a:pt x="534" y="134"/>
                    <a:pt x="501" y="134"/>
                  </a:cubicBezTo>
                  <a:lnTo>
                    <a:pt x="434" y="134"/>
                  </a:lnTo>
                  <a:cubicBezTo>
                    <a:pt x="267" y="168"/>
                    <a:pt x="167" y="301"/>
                    <a:pt x="100" y="401"/>
                  </a:cubicBezTo>
                  <a:cubicBezTo>
                    <a:pt x="0" y="868"/>
                    <a:pt x="567" y="1669"/>
                    <a:pt x="1435" y="2803"/>
                  </a:cubicBezTo>
                  <a:cubicBezTo>
                    <a:pt x="1735" y="3170"/>
                    <a:pt x="2102" y="3670"/>
                    <a:pt x="2169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269" y="21650"/>
                  </a:cubicBezTo>
                  <a:cubicBezTo>
                    <a:pt x="2535" y="22650"/>
                    <a:pt x="3570" y="23751"/>
                    <a:pt x="4704" y="23751"/>
                  </a:cubicBezTo>
                  <a:cubicBezTo>
                    <a:pt x="5371" y="23751"/>
                    <a:pt x="6572" y="23351"/>
                    <a:pt x="7105" y="20582"/>
                  </a:cubicBezTo>
                  <a:cubicBezTo>
                    <a:pt x="7239" y="19848"/>
                    <a:pt x="6672" y="5805"/>
                    <a:pt x="6572" y="3737"/>
                  </a:cubicBezTo>
                  <a:cubicBezTo>
                    <a:pt x="7539" y="2703"/>
                    <a:pt x="9073" y="968"/>
                    <a:pt x="8940" y="401"/>
                  </a:cubicBezTo>
                  <a:cubicBezTo>
                    <a:pt x="8907" y="234"/>
                    <a:pt x="8840" y="1"/>
                    <a:pt x="5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3" name="Google Shape;2683;p69"/>
            <p:cNvSpPr/>
            <p:nvPr/>
          </p:nvSpPr>
          <p:spPr>
            <a:xfrm>
              <a:off x="5848013" y="3126555"/>
              <a:ext cx="188378" cy="475698"/>
            </a:xfrm>
            <a:custGeom>
              <a:avLst/>
              <a:gdLst/>
              <a:ahLst/>
              <a:cxnLst/>
              <a:rect l="l" t="t" r="r" b="b"/>
              <a:pathLst>
                <a:path w="9274" h="23419" extrusionOk="0">
                  <a:moveTo>
                    <a:pt x="6204" y="0"/>
                  </a:moveTo>
                  <a:cubicBezTo>
                    <a:pt x="3831" y="0"/>
                    <a:pt x="901" y="144"/>
                    <a:pt x="901" y="144"/>
                  </a:cubicBezTo>
                  <a:cubicBezTo>
                    <a:pt x="1" y="445"/>
                    <a:pt x="2736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5" y="23418"/>
                  </a:cubicBezTo>
                  <a:cubicBezTo>
                    <a:pt x="6023" y="23418"/>
                    <a:pt x="6908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0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4" name="Google Shape;2684;p69"/>
            <p:cNvSpPr/>
            <p:nvPr/>
          </p:nvSpPr>
          <p:spPr>
            <a:xfrm>
              <a:off x="5856138" y="3124727"/>
              <a:ext cx="185006" cy="482462"/>
            </a:xfrm>
            <a:custGeom>
              <a:avLst/>
              <a:gdLst/>
              <a:ahLst/>
              <a:cxnLst/>
              <a:rect l="l" t="t" r="r" b="b"/>
              <a:pathLst>
                <a:path w="9108" h="23752" extrusionOk="0">
                  <a:moveTo>
                    <a:pt x="5705" y="301"/>
                  </a:moveTo>
                  <a:cubicBezTo>
                    <a:pt x="7773" y="301"/>
                    <a:pt x="8307" y="401"/>
                    <a:pt x="8474" y="468"/>
                  </a:cubicBezTo>
                  <a:cubicBezTo>
                    <a:pt x="8373" y="868"/>
                    <a:pt x="7206" y="2303"/>
                    <a:pt x="6139" y="3403"/>
                  </a:cubicBezTo>
                  <a:cubicBezTo>
                    <a:pt x="6105" y="3470"/>
                    <a:pt x="6105" y="3537"/>
                    <a:pt x="6105" y="3570"/>
                  </a:cubicBezTo>
                  <a:cubicBezTo>
                    <a:pt x="6372" y="10041"/>
                    <a:pt x="6706" y="19882"/>
                    <a:pt x="6639" y="20415"/>
                  </a:cubicBezTo>
                  <a:cubicBezTo>
                    <a:pt x="6305" y="22317"/>
                    <a:pt x="5605" y="23318"/>
                    <a:pt x="4671" y="23318"/>
                  </a:cubicBezTo>
                  <a:cubicBezTo>
                    <a:pt x="3804" y="23318"/>
                    <a:pt x="2870" y="22317"/>
                    <a:pt x="2669" y="21483"/>
                  </a:cubicBezTo>
                  <a:cubicBezTo>
                    <a:pt x="2536" y="21016"/>
                    <a:pt x="2603" y="15712"/>
                    <a:pt x="2603" y="11476"/>
                  </a:cubicBezTo>
                  <a:cubicBezTo>
                    <a:pt x="2603" y="7573"/>
                    <a:pt x="2603" y="4204"/>
                    <a:pt x="2536" y="3670"/>
                  </a:cubicBezTo>
                  <a:cubicBezTo>
                    <a:pt x="2536" y="3470"/>
                    <a:pt x="2302" y="3136"/>
                    <a:pt x="1769" y="2469"/>
                  </a:cubicBezTo>
                  <a:cubicBezTo>
                    <a:pt x="1302" y="1869"/>
                    <a:pt x="434" y="735"/>
                    <a:pt x="535" y="468"/>
                  </a:cubicBezTo>
                  <a:cubicBezTo>
                    <a:pt x="868" y="468"/>
                    <a:pt x="3603" y="334"/>
                    <a:pt x="5705" y="301"/>
                  </a:cubicBezTo>
                  <a:close/>
                  <a:moveTo>
                    <a:pt x="5805" y="1"/>
                  </a:moveTo>
                  <a:cubicBezTo>
                    <a:pt x="3470" y="1"/>
                    <a:pt x="535" y="134"/>
                    <a:pt x="501" y="134"/>
                  </a:cubicBezTo>
                  <a:lnTo>
                    <a:pt x="468" y="134"/>
                  </a:lnTo>
                  <a:cubicBezTo>
                    <a:pt x="301" y="168"/>
                    <a:pt x="168" y="301"/>
                    <a:pt x="134" y="401"/>
                  </a:cubicBezTo>
                  <a:cubicBezTo>
                    <a:pt x="1" y="868"/>
                    <a:pt x="601" y="1669"/>
                    <a:pt x="1469" y="2803"/>
                  </a:cubicBezTo>
                  <a:cubicBezTo>
                    <a:pt x="1769" y="3170"/>
                    <a:pt x="2136" y="3670"/>
                    <a:pt x="2169" y="3804"/>
                  </a:cubicBezTo>
                  <a:cubicBezTo>
                    <a:pt x="2202" y="4304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302" y="21650"/>
                  </a:cubicBezTo>
                  <a:cubicBezTo>
                    <a:pt x="2536" y="22650"/>
                    <a:pt x="3603" y="23751"/>
                    <a:pt x="4704" y="23751"/>
                  </a:cubicBezTo>
                  <a:cubicBezTo>
                    <a:pt x="5371" y="23751"/>
                    <a:pt x="6606" y="23351"/>
                    <a:pt x="7139" y="20582"/>
                  </a:cubicBezTo>
                  <a:cubicBezTo>
                    <a:pt x="7273" y="19848"/>
                    <a:pt x="6672" y="5805"/>
                    <a:pt x="6606" y="3737"/>
                  </a:cubicBezTo>
                  <a:cubicBezTo>
                    <a:pt x="7540" y="2703"/>
                    <a:pt x="9107" y="968"/>
                    <a:pt x="8974" y="401"/>
                  </a:cubicBezTo>
                  <a:cubicBezTo>
                    <a:pt x="8941" y="234"/>
                    <a:pt x="8840" y="1"/>
                    <a:pt x="5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5" name="Google Shape;2685;p69"/>
            <p:cNvSpPr/>
            <p:nvPr/>
          </p:nvSpPr>
          <p:spPr>
            <a:xfrm>
              <a:off x="5368965" y="3227735"/>
              <a:ext cx="735170" cy="102984"/>
            </a:xfrm>
            <a:custGeom>
              <a:avLst/>
              <a:gdLst/>
              <a:ahLst/>
              <a:cxnLst/>
              <a:rect l="l" t="t" r="r" b="b"/>
              <a:pathLst>
                <a:path w="36193" h="5070" extrusionOk="0">
                  <a:moveTo>
                    <a:pt x="35859" y="0"/>
                  </a:moveTo>
                  <a:lnTo>
                    <a:pt x="434" y="934"/>
                  </a:lnTo>
                  <a:cubicBezTo>
                    <a:pt x="417" y="923"/>
                    <a:pt x="401" y="918"/>
                    <a:pt x="386" y="918"/>
                  </a:cubicBezTo>
                  <a:cubicBezTo>
                    <a:pt x="0" y="918"/>
                    <a:pt x="434" y="4617"/>
                    <a:pt x="434" y="4970"/>
                  </a:cubicBezTo>
                  <a:cubicBezTo>
                    <a:pt x="434" y="5041"/>
                    <a:pt x="1765" y="5070"/>
                    <a:pt x="3915" y="5070"/>
                  </a:cubicBezTo>
                  <a:cubicBezTo>
                    <a:pt x="12904" y="5070"/>
                    <a:pt x="36193" y="4570"/>
                    <a:pt x="36193" y="4570"/>
                  </a:cubicBezTo>
                  <a:lnTo>
                    <a:pt x="35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6" name="Google Shape;2686;p69"/>
            <p:cNvSpPr/>
            <p:nvPr/>
          </p:nvSpPr>
          <p:spPr>
            <a:xfrm>
              <a:off x="5321534" y="3064498"/>
              <a:ext cx="134164" cy="597573"/>
            </a:xfrm>
            <a:custGeom>
              <a:avLst/>
              <a:gdLst/>
              <a:ahLst/>
              <a:cxnLst/>
              <a:rect l="l" t="t" r="r" b="b"/>
              <a:pathLst>
                <a:path w="6605" h="29419" extrusionOk="0">
                  <a:moveTo>
                    <a:pt x="4417" y="1"/>
                  </a:moveTo>
                  <a:cubicBezTo>
                    <a:pt x="3065" y="1"/>
                    <a:pt x="834" y="164"/>
                    <a:pt x="500" y="164"/>
                  </a:cubicBezTo>
                  <a:cubicBezTo>
                    <a:pt x="0" y="164"/>
                    <a:pt x="1001" y="29418"/>
                    <a:pt x="1001" y="29418"/>
                  </a:cubicBezTo>
                  <a:lnTo>
                    <a:pt x="6605" y="29185"/>
                  </a:lnTo>
                  <a:lnTo>
                    <a:pt x="5437" y="164"/>
                  </a:lnTo>
                  <a:cubicBezTo>
                    <a:pt x="5548" y="42"/>
                    <a:pt x="5093" y="1"/>
                    <a:pt x="4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7" name="Google Shape;2687;p69"/>
            <p:cNvSpPr/>
            <p:nvPr/>
          </p:nvSpPr>
          <p:spPr>
            <a:xfrm>
              <a:off x="6045864" y="3064498"/>
              <a:ext cx="134184" cy="597573"/>
            </a:xfrm>
            <a:custGeom>
              <a:avLst/>
              <a:gdLst/>
              <a:ahLst/>
              <a:cxnLst/>
              <a:rect l="l" t="t" r="r" b="b"/>
              <a:pathLst>
                <a:path w="6606" h="29419" extrusionOk="0">
                  <a:moveTo>
                    <a:pt x="4418" y="1"/>
                  </a:moveTo>
                  <a:cubicBezTo>
                    <a:pt x="3066" y="1"/>
                    <a:pt x="835" y="164"/>
                    <a:pt x="501" y="164"/>
                  </a:cubicBezTo>
                  <a:cubicBezTo>
                    <a:pt x="1" y="164"/>
                    <a:pt x="1002" y="29418"/>
                    <a:pt x="1002" y="29418"/>
                  </a:cubicBezTo>
                  <a:lnTo>
                    <a:pt x="6606" y="29185"/>
                  </a:lnTo>
                  <a:lnTo>
                    <a:pt x="5438" y="164"/>
                  </a:lnTo>
                  <a:cubicBezTo>
                    <a:pt x="5549" y="42"/>
                    <a:pt x="5093" y="1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8" name="Google Shape;2688;p69"/>
            <p:cNvSpPr/>
            <p:nvPr/>
          </p:nvSpPr>
          <p:spPr>
            <a:xfrm>
              <a:off x="5289682" y="3599042"/>
              <a:ext cx="216836" cy="92869"/>
            </a:xfrm>
            <a:custGeom>
              <a:avLst/>
              <a:gdLst/>
              <a:ahLst/>
              <a:cxnLst/>
              <a:rect l="l" t="t" r="r" b="b"/>
              <a:pathLst>
                <a:path w="10675" h="4572" extrusionOk="0">
                  <a:moveTo>
                    <a:pt x="3336" y="1"/>
                  </a:moveTo>
                  <a:cubicBezTo>
                    <a:pt x="3336" y="1"/>
                    <a:pt x="0" y="4371"/>
                    <a:pt x="534" y="4537"/>
                  </a:cubicBezTo>
                  <a:cubicBezTo>
                    <a:pt x="605" y="4561"/>
                    <a:pt x="863" y="4572"/>
                    <a:pt x="1253" y="4572"/>
                  </a:cubicBezTo>
                  <a:cubicBezTo>
                    <a:pt x="3592" y="4572"/>
                    <a:pt x="10675" y="4204"/>
                    <a:pt x="10675" y="4204"/>
                  </a:cubicBezTo>
                  <a:lnTo>
                    <a:pt x="7739" y="73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9" name="Google Shape;2689;p69"/>
            <p:cNvSpPr/>
            <p:nvPr/>
          </p:nvSpPr>
          <p:spPr>
            <a:xfrm>
              <a:off x="6020798" y="3599042"/>
              <a:ext cx="215495" cy="92869"/>
            </a:xfrm>
            <a:custGeom>
              <a:avLst/>
              <a:gdLst/>
              <a:ahLst/>
              <a:cxnLst/>
              <a:rect l="l" t="t" r="r" b="b"/>
              <a:pathLst>
                <a:path w="10609" h="4572" extrusionOk="0">
                  <a:moveTo>
                    <a:pt x="3170" y="1"/>
                  </a:moveTo>
                  <a:cubicBezTo>
                    <a:pt x="3170" y="1"/>
                    <a:pt x="1" y="4371"/>
                    <a:pt x="501" y="4537"/>
                  </a:cubicBezTo>
                  <a:cubicBezTo>
                    <a:pt x="572" y="4561"/>
                    <a:pt x="830" y="4572"/>
                    <a:pt x="1218" y="4572"/>
                  </a:cubicBezTo>
                  <a:cubicBezTo>
                    <a:pt x="3550" y="4572"/>
                    <a:pt x="10608" y="4204"/>
                    <a:pt x="10608" y="4204"/>
                  </a:cubicBezTo>
                  <a:lnTo>
                    <a:pt x="7706" y="735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0" name="Google Shape;2690;p69"/>
            <p:cNvSpPr/>
            <p:nvPr/>
          </p:nvSpPr>
          <p:spPr>
            <a:xfrm>
              <a:off x="5517354" y="3355120"/>
              <a:ext cx="67763" cy="214277"/>
            </a:xfrm>
            <a:custGeom>
              <a:avLst/>
              <a:gdLst/>
              <a:ahLst/>
              <a:cxnLst/>
              <a:rect l="l" t="t" r="r" b="b"/>
              <a:pathLst>
                <a:path w="3336" h="10549" extrusionOk="0">
                  <a:moveTo>
                    <a:pt x="2969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95" y="10272"/>
                    <a:pt x="1003" y="10548"/>
                    <a:pt x="1440" y="10548"/>
                  </a:cubicBezTo>
                  <a:cubicBezTo>
                    <a:pt x="1978" y="10548"/>
                    <a:pt x="2559" y="10129"/>
                    <a:pt x="2836" y="9374"/>
                  </a:cubicBezTo>
                  <a:cubicBezTo>
                    <a:pt x="3336" y="8006"/>
                    <a:pt x="2969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1" name="Google Shape;2691;p69"/>
            <p:cNvSpPr/>
            <p:nvPr/>
          </p:nvSpPr>
          <p:spPr>
            <a:xfrm>
              <a:off x="5721299" y="3363245"/>
              <a:ext cx="67783" cy="214561"/>
            </a:xfrm>
            <a:custGeom>
              <a:avLst/>
              <a:gdLst/>
              <a:ahLst/>
              <a:cxnLst/>
              <a:rect l="l" t="t" r="r" b="b"/>
              <a:pathLst>
                <a:path w="3337" h="10563" extrusionOk="0">
                  <a:moveTo>
                    <a:pt x="2970" y="1"/>
                  </a:moveTo>
                  <a:lnTo>
                    <a:pt x="168" y="67"/>
                  </a:lnTo>
                  <a:cubicBezTo>
                    <a:pt x="168" y="67"/>
                    <a:pt x="1" y="8407"/>
                    <a:pt x="434" y="9674"/>
                  </a:cubicBezTo>
                  <a:cubicBezTo>
                    <a:pt x="616" y="10280"/>
                    <a:pt x="1025" y="10563"/>
                    <a:pt x="1464" y="10563"/>
                  </a:cubicBezTo>
                  <a:cubicBezTo>
                    <a:pt x="1992" y="10563"/>
                    <a:pt x="2563" y="10154"/>
                    <a:pt x="2836" y="9407"/>
                  </a:cubicBezTo>
                  <a:cubicBezTo>
                    <a:pt x="3336" y="8006"/>
                    <a:pt x="2970" y="1"/>
                    <a:pt x="2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2" name="Google Shape;2692;p69"/>
            <p:cNvSpPr/>
            <p:nvPr/>
          </p:nvSpPr>
          <p:spPr>
            <a:xfrm>
              <a:off x="5915778" y="3362575"/>
              <a:ext cx="67092" cy="214500"/>
            </a:xfrm>
            <a:custGeom>
              <a:avLst/>
              <a:gdLst/>
              <a:ahLst/>
              <a:cxnLst/>
              <a:rect l="l" t="t" r="r" b="b"/>
              <a:pathLst>
                <a:path w="3303" h="10560" extrusionOk="0">
                  <a:moveTo>
                    <a:pt x="2936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81" y="10276"/>
                    <a:pt x="993" y="10559"/>
                    <a:pt x="1434" y="10559"/>
                  </a:cubicBezTo>
                  <a:cubicBezTo>
                    <a:pt x="1969" y="10559"/>
                    <a:pt x="2546" y="10142"/>
                    <a:pt x="2802" y="9374"/>
                  </a:cubicBezTo>
                  <a:cubicBezTo>
                    <a:pt x="3303" y="8006"/>
                    <a:pt x="2936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3" name="Google Shape;2693;p69"/>
            <p:cNvSpPr/>
            <p:nvPr/>
          </p:nvSpPr>
          <p:spPr>
            <a:xfrm>
              <a:off x="6140057" y="3450653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4" name="Google Shape;2694;p69"/>
            <p:cNvSpPr/>
            <p:nvPr/>
          </p:nvSpPr>
          <p:spPr>
            <a:xfrm>
              <a:off x="6135994" y="34470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4" y="46"/>
                    <a:pt x="0" y="146"/>
                    <a:pt x="34" y="280"/>
                  </a:cubicBezTo>
                  <a:cubicBezTo>
                    <a:pt x="34" y="280"/>
                    <a:pt x="334" y="1047"/>
                    <a:pt x="100" y="1881"/>
                  </a:cubicBezTo>
                  <a:cubicBezTo>
                    <a:pt x="100" y="2014"/>
                    <a:pt x="167" y="2114"/>
                    <a:pt x="267" y="2148"/>
                  </a:cubicBezTo>
                  <a:lnTo>
                    <a:pt x="334" y="2148"/>
                  </a:lnTo>
                  <a:cubicBezTo>
                    <a:pt x="401" y="2148"/>
                    <a:pt x="501" y="2048"/>
                    <a:pt x="534" y="2014"/>
                  </a:cubicBezTo>
                  <a:cubicBezTo>
                    <a:pt x="734" y="1047"/>
                    <a:pt x="401" y="180"/>
                    <a:pt x="401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5" name="Google Shape;2695;p69"/>
            <p:cNvSpPr/>
            <p:nvPr/>
          </p:nvSpPr>
          <p:spPr>
            <a:xfrm>
              <a:off x="6110237" y="3402551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1" y="0"/>
                  </a:moveTo>
                  <a:lnTo>
                    <a:pt x="134" y="1735"/>
                  </a:lnTo>
                  <a:cubicBezTo>
                    <a:pt x="334" y="83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6" name="Google Shape;2696;p69"/>
            <p:cNvSpPr/>
            <p:nvPr/>
          </p:nvSpPr>
          <p:spPr>
            <a:xfrm>
              <a:off x="6105504" y="3398915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5"/>
                    <a:pt x="167" y="13"/>
                  </a:cubicBezTo>
                  <a:cubicBezTo>
                    <a:pt x="34" y="46"/>
                    <a:pt x="0" y="146"/>
                    <a:pt x="34" y="246"/>
                  </a:cubicBezTo>
                  <a:cubicBezTo>
                    <a:pt x="34" y="246"/>
                    <a:pt x="334" y="1047"/>
                    <a:pt x="100" y="1881"/>
                  </a:cubicBezTo>
                  <a:cubicBezTo>
                    <a:pt x="100" y="2014"/>
                    <a:pt x="134" y="2081"/>
                    <a:pt x="267" y="2147"/>
                  </a:cubicBezTo>
                  <a:lnTo>
                    <a:pt x="334" y="2147"/>
                  </a:lnTo>
                  <a:cubicBezTo>
                    <a:pt x="434" y="2147"/>
                    <a:pt x="534" y="2047"/>
                    <a:pt x="534" y="2014"/>
                  </a:cubicBezTo>
                  <a:cubicBezTo>
                    <a:pt x="734" y="1047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7" name="Google Shape;2697;p69"/>
            <p:cNvSpPr/>
            <p:nvPr/>
          </p:nvSpPr>
          <p:spPr>
            <a:xfrm>
              <a:off x="6140057" y="3375453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8" name="Google Shape;2698;p69"/>
            <p:cNvSpPr/>
            <p:nvPr/>
          </p:nvSpPr>
          <p:spPr>
            <a:xfrm>
              <a:off x="6135994" y="33718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4"/>
                    <a:pt x="167" y="12"/>
                  </a:cubicBezTo>
                  <a:cubicBezTo>
                    <a:pt x="34" y="46"/>
                    <a:pt x="0" y="112"/>
                    <a:pt x="34" y="246"/>
                  </a:cubicBezTo>
                  <a:cubicBezTo>
                    <a:pt x="34" y="246"/>
                    <a:pt x="334" y="1046"/>
                    <a:pt x="100" y="1880"/>
                  </a:cubicBezTo>
                  <a:cubicBezTo>
                    <a:pt x="100" y="2014"/>
                    <a:pt x="167" y="2080"/>
                    <a:pt x="267" y="2147"/>
                  </a:cubicBezTo>
                  <a:lnTo>
                    <a:pt x="334" y="2147"/>
                  </a:lnTo>
                  <a:cubicBezTo>
                    <a:pt x="401" y="2147"/>
                    <a:pt x="501" y="2047"/>
                    <a:pt x="534" y="2014"/>
                  </a:cubicBezTo>
                  <a:cubicBezTo>
                    <a:pt x="734" y="1046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9" name="Google Shape;2699;p69"/>
            <p:cNvSpPr/>
            <p:nvPr/>
          </p:nvSpPr>
          <p:spPr>
            <a:xfrm>
              <a:off x="6112268" y="3342912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1" y="1"/>
                  </a:moveTo>
                  <a:lnTo>
                    <a:pt x="101" y="1769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0" name="Google Shape;2700;p69"/>
            <p:cNvSpPr/>
            <p:nvPr/>
          </p:nvSpPr>
          <p:spPr>
            <a:xfrm>
              <a:off x="6107535" y="3339296"/>
              <a:ext cx="15600" cy="43611"/>
            </a:xfrm>
            <a:custGeom>
              <a:avLst/>
              <a:gdLst/>
              <a:ahLst/>
              <a:cxnLst/>
              <a:rect l="l" t="t" r="r" b="b"/>
              <a:pathLst>
                <a:path w="768" h="2147" extrusionOk="0">
                  <a:moveTo>
                    <a:pt x="256" y="0"/>
                  </a:moveTo>
                  <a:cubicBezTo>
                    <a:pt x="228" y="0"/>
                    <a:pt x="199" y="4"/>
                    <a:pt x="167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3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01" y="2080"/>
                    <a:pt x="567" y="2014"/>
                  </a:cubicBezTo>
                  <a:cubicBezTo>
                    <a:pt x="768" y="1080"/>
                    <a:pt x="434" y="179"/>
                    <a:pt x="434" y="146"/>
                  </a:cubicBezTo>
                  <a:cubicBezTo>
                    <a:pt x="409" y="44"/>
                    <a:pt x="34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1" name="Google Shape;2701;p69"/>
            <p:cNvSpPr/>
            <p:nvPr/>
          </p:nvSpPr>
          <p:spPr>
            <a:xfrm>
              <a:off x="6133963" y="3309049"/>
              <a:ext cx="6784" cy="35913"/>
            </a:xfrm>
            <a:custGeom>
              <a:avLst/>
              <a:gdLst/>
              <a:ahLst/>
              <a:cxnLst/>
              <a:rect l="l" t="t" r="r" b="b"/>
              <a:pathLst>
                <a:path w="334" h="1768" extrusionOk="0">
                  <a:moveTo>
                    <a:pt x="0" y="0"/>
                  </a:moveTo>
                  <a:lnTo>
                    <a:pt x="134" y="1768"/>
                  </a:lnTo>
                  <a:cubicBezTo>
                    <a:pt x="334" y="8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2" name="Google Shape;2702;p69"/>
            <p:cNvSpPr/>
            <p:nvPr/>
          </p:nvSpPr>
          <p:spPr>
            <a:xfrm>
              <a:off x="6129210" y="3304723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46"/>
                    <a:pt x="1" y="146"/>
                    <a:pt x="34" y="280"/>
                  </a:cubicBezTo>
                  <a:cubicBezTo>
                    <a:pt x="34" y="280"/>
                    <a:pt x="334" y="1047"/>
                    <a:pt x="101" y="1881"/>
                  </a:cubicBezTo>
                  <a:cubicBezTo>
                    <a:pt x="101" y="2014"/>
                    <a:pt x="168" y="2114"/>
                    <a:pt x="268" y="2148"/>
                  </a:cubicBezTo>
                  <a:lnTo>
                    <a:pt x="334" y="2148"/>
                  </a:lnTo>
                  <a:cubicBezTo>
                    <a:pt x="434" y="2148"/>
                    <a:pt x="534" y="2114"/>
                    <a:pt x="534" y="2014"/>
                  </a:cubicBezTo>
                  <a:cubicBezTo>
                    <a:pt x="735" y="1047"/>
                    <a:pt x="401" y="180"/>
                    <a:pt x="401" y="146"/>
                  </a:cubicBezTo>
                  <a:cubicBezTo>
                    <a:pt x="376" y="44"/>
                    <a:pt x="311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3" name="Google Shape;2703;p69"/>
            <p:cNvSpPr/>
            <p:nvPr/>
          </p:nvSpPr>
          <p:spPr>
            <a:xfrm>
              <a:off x="5415036" y="3498085"/>
              <a:ext cx="6784" cy="35933"/>
            </a:xfrm>
            <a:custGeom>
              <a:avLst/>
              <a:gdLst/>
              <a:ahLst/>
              <a:cxnLst/>
              <a:rect l="l" t="t" r="r" b="b"/>
              <a:pathLst>
                <a:path w="334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4" name="Google Shape;2704;p69"/>
            <p:cNvSpPr/>
            <p:nvPr/>
          </p:nvSpPr>
          <p:spPr>
            <a:xfrm>
              <a:off x="5409612" y="349444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80"/>
                  </a:cubicBezTo>
                  <a:cubicBezTo>
                    <a:pt x="67" y="280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8"/>
                  </a:cubicBezTo>
                  <a:lnTo>
                    <a:pt x="334" y="2148"/>
                  </a:lnTo>
                  <a:cubicBezTo>
                    <a:pt x="434" y="2148"/>
                    <a:pt x="568" y="2114"/>
                    <a:pt x="568" y="2014"/>
                  </a:cubicBezTo>
                  <a:cubicBezTo>
                    <a:pt x="768" y="1047"/>
                    <a:pt x="434" y="180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5" name="Google Shape;2705;p69"/>
            <p:cNvSpPr/>
            <p:nvPr/>
          </p:nvSpPr>
          <p:spPr>
            <a:xfrm>
              <a:off x="5384545" y="3449983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6" name="Google Shape;2706;p69"/>
            <p:cNvSpPr/>
            <p:nvPr/>
          </p:nvSpPr>
          <p:spPr>
            <a:xfrm>
              <a:off x="5380483" y="3446347"/>
              <a:ext cx="14909" cy="43631"/>
            </a:xfrm>
            <a:custGeom>
              <a:avLst/>
              <a:gdLst/>
              <a:ahLst/>
              <a:cxnLst/>
              <a:rect l="l" t="t" r="r" b="b"/>
              <a:pathLst>
                <a:path w="734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3" y="46"/>
                    <a:pt x="0" y="146"/>
                    <a:pt x="33" y="246"/>
                  </a:cubicBezTo>
                  <a:cubicBezTo>
                    <a:pt x="33" y="246"/>
                    <a:pt x="334" y="1047"/>
                    <a:pt x="100" y="1881"/>
                  </a:cubicBezTo>
                  <a:cubicBezTo>
                    <a:pt x="100" y="2014"/>
                    <a:pt x="167" y="2081"/>
                    <a:pt x="267" y="2147"/>
                  </a:cubicBezTo>
                  <a:lnTo>
                    <a:pt x="334" y="2147"/>
                  </a:lnTo>
                  <a:cubicBezTo>
                    <a:pt x="400" y="2147"/>
                    <a:pt x="500" y="2081"/>
                    <a:pt x="534" y="2014"/>
                  </a:cubicBezTo>
                  <a:cubicBezTo>
                    <a:pt x="734" y="1047"/>
                    <a:pt x="400" y="179"/>
                    <a:pt x="400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7" name="Google Shape;2707;p69"/>
            <p:cNvSpPr/>
            <p:nvPr/>
          </p:nvSpPr>
          <p:spPr>
            <a:xfrm>
              <a:off x="5415036" y="3423555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8" name="Google Shape;2708;p69"/>
            <p:cNvSpPr/>
            <p:nvPr/>
          </p:nvSpPr>
          <p:spPr>
            <a:xfrm>
              <a:off x="5409612" y="341991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79"/>
                  </a:cubicBezTo>
                  <a:cubicBezTo>
                    <a:pt x="67" y="279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68" y="2047"/>
                    <a:pt x="568" y="2014"/>
                  </a:cubicBezTo>
                  <a:cubicBezTo>
                    <a:pt x="768" y="1047"/>
                    <a:pt x="434" y="179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9" name="Google Shape;2709;p69"/>
            <p:cNvSpPr/>
            <p:nvPr/>
          </p:nvSpPr>
          <p:spPr>
            <a:xfrm>
              <a:off x="5387247" y="3391704"/>
              <a:ext cx="6805" cy="35263"/>
            </a:xfrm>
            <a:custGeom>
              <a:avLst/>
              <a:gdLst/>
              <a:ahLst/>
              <a:cxnLst/>
              <a:rect l="l" t="t" r="r" b="b"/>
              <a:pathLst>
                <a:path w="335" h="1736" extrusionOk="0">
                  <a:moveTo>
                    <a:pt x="1" y="1"/>
                  </a:moveTo>
                  <a:lnTo>
                    <a:pt x="101" y="1735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0" name="Google Shape;2710;p69"/>
            <p:cNvSpPr/>
            <p:nvPr/>
          </p:nvSpPr>
          <p:spPr>
            <a:xfrm>
              <a:off x="5381823" y="3387763"/>
              <a:ext cx="15620" cy="43266"/>
            </a:xfrm>
            <a:custGeom>
              <a:avLst/>
              <a:gdLst/>
              <a:ahLst/>
              <a:cxnLst/>
              <a:rect l="l" t="t" r="r" b="b"/>
              <a:pathLst>
                <a:path w="769" h="2130" extrusionOk="0">
                  <a:moveTo>
                    <a:pt x="265" y="1"/>
                  </a:moveTo>
                  <a:cubicBezTo>
                    <a:pt x="237" y="1"/>
                    <a:pt x="205" y="9"/>
                    <a:pt x="168" y="28"/>
                  </a:cubicBezTo>
                  <a:cubicBezTo>
                    <a:pt x="34" y="61"/>
                    <a:pt x="1" y="128"/>
                    <a:pt x="34" y="261"/>
                  </a:cubicBezTo>
                  <a:cubicBezTo>
                    <a:pt x="34" y="261"/>
                    <a:pt x="334" y="1062"/>
                    <a:pt x="134" y="1896"/>
                  </a:cubicBezTo>
                  <a:cubicBezTo>
                    <a:pt x="134" y="2029"/>
                    <a:pt x="168" y="2096"/>
                    <a:pt x="301" y="2129"/>
                  </a:cubicBezTo>
                  <a:lnTo>
                    <a:pt x="334" y="2129"/>
                  </a:lnTo>
                  <a:cubicBezTo>
                    <a:pt x="468" y="2129"/>
                    <a:pt x="535" y="2063"/>
                    <a:pt x="535" y="2029"/>
                  </a:cubicBezTo>
                  <a:cubicBezTo>
                    <a:pt x="768" y="1062"/>
                    <a:pt x="434" y="195"/>
                    <a:pt x="434" y="128"/>
                  </a:cubicBezTo>
                  <a:cubicBezTo>
                    <a:pt x="386" y="56"/>
                    <a:pt x="338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1" name="Google Shape;2711;p69"/>
            <p:cNvSpPr/>
            <p:nvPr/>
          </p:nvSpPr>
          <p:spPr>
            <a:xfrm>
              <a:off x="5408251" y="3356481"/>
              <a:ext cx="6805" cy="35913"/>
            </a:xfrm>
            <a:custGeom>
              <a:avLst/>
              <a:gdLst/>
              <a:ahLst/>
              <a:cxnLst/>
              <a:rect l="l" t="t" r="r" b="b"/>
              <a:pathLst>
                <a:path w="335" h="1768" extrusionOk="0">
                  <a:moveTo>
                    <a:pt x="1" y="0"/>
                  </a:moveTo>
                  <a:lnTo>
                    <a:pt x="134" y="1768"/>
                  </a:lnTo>
                  <a:cubicBezTo>
                    <a:pt x="334" y="8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2" name="Google Shape;2712;p69"/>
            <p:cNvSpPr/>
            <p:nvPr/>
          </p:nvSpPr>
          <p:spPr>
            <a:xfrm>
              <a:off x="5403518" y="3352845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70" y="0"/>
                  </a:moveTo>
                  <a:cubicBezTo>
                    <a:pt x="248" y="0"/>
                    <a:pt x="224" y="4"/>
                    <a:pt x="200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4"/>
                  </a:cubicBezTo>
                  <a:cubicBezTo>
                    <a:pt x="134" y="2014"/>
                    <a:pt x="167" y="2114"/>
                    <a:pt x="300" y="2147"/>
                  </a:cubicBezTo>
                  <a:lnTo>
                    <a:pt x="334" y="2147"/>
                  </a:lnTo>
                  <a:cubicBezTo>
                    <a:pt x="434" y="2147"/>
                    <a:pt x="534" y="2114"/>
                    <a:pt x="567" y="2014"/>
                  </a:cubicBezTo>
                  <a:cubicBezTo>
                    <a:pt x="767" y="1080"/>
                    <a:pt x="434" y="179"/>
                    <a:pt x="434" y="146"/>
                  </a:cubicBezTo>
                  <a:cubicBezTo>
                    <a:pt x="408" y="44"/>
                    <a:pt x="34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3" name="Google Shape;2713;p69"/>
            <p:cNvSpPr/>
            <p:nvPr/>
          </p:nvSpPr>
          <p:spPr>
            <a:xfrm>
              <a:off x="5487534" y="2805037"/>
              <a:ext cx="309664" cy="93397"/>
            </a:xfrm>
            <a:custGeom>
              <a:avLst/>
              <a:gdLst/>
              <a:ahLst/>
              <a:cxnLst/>
              <a:rect l="l" t="t" r="r" b="b"/>
              <a:pathLst>
                <a:path w="15245" h="4598" extrusionOk="0">
                  <a:moveTo>
                    <a:pt x="7541" y="1"/>
                  </a:moveTo>
                  <a:cubicBezTo>
                    <a:pt x="4925" y="1"/>
                    <a:pt x="2128" y="1073"/>
                    <a:pt x="1" y="4598"/>
                  </a:cubicBezTo>
                  <a:lnTo>
                    <a:pt x="15245" y="2596"/>
                  </a:lnTo>
                  <a:cubicBezTo>
                    <a:pt x="15245" y="2596"/>
                    <a:pt x="11611" y="1"/>
                    <a:pt x="7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4" name="Google Shape;2714;p69"/>
            <p:cNvSpPr/>
            <p:nvPr/>
          </p:nvSpPr>
          <p:spPr>
            <a:xfrm>
              <a:off x="5482801" y="2800405"/>
              <a:ext cx="318459" cy="102091"/>
            </a:xfrm>
            <a:custGeom>
              <a:avLst/>
              <a:gdLst/>
              <a:ahLst/>
              <a:cxnLst/>
              <a:rect l="l" t="t" r="r" b="b"/>
              <a:pathLst>
                <a:path w="15678" h="5026" extrusionOk="0">
                  <a:moveTo>
                    <a:pt x="7766" y="0"/>
                  </a:moveTo>
                  <a:cubicBezTo>
                    <a:pt x="7154" y="0"/>
                    <a:pt x="6530" y="58"/>
                    <a:pt x="5904" y="189"/>
                  </a:cubicBezTo>
                  <a:cubicBezTo>
                    <a:pt x="3503" y="689"/>
                    <a:pt x="1534" y="2190"/>
                    <a:pt x="33" y="4692"/>
                  </a:cubicBezTo>
                  <a:cubicBezTo>
                    <a:pt x="0" y="4792"/>
                    <a:pt x="33" y="4959"/>
                    <a:pt x="133" y="4992"/>
                  </a:cubicBezTo>
                  <a:cubicBezTo>
                    <a:pt x="167" y="5026"/>
                    <a:pt x="200" y="5026"/>
                    <a:pt x="234" y="5026"/>
                  </a:cubicBezTo>
                  <a:cubicBezTo>
                    <a:pt x="334" y="5026"/>
                    <a:pt x="367" y="4992"/>
                    <a:pt x="400" y="4926"/>
                  </a:cubicBezTo>
                  <a:cubicBezTo>
                    <a:pt x="1835" y="2524"/>
                    <a:pt x="3703" y="1056"/>
                    <a:pt x="6004" y="623"/>
                  </a:cubicBezTo>
                  <a:cubicBezTo>
                    <a:pt x="6584" y="499"/>
                    <a:pt x="7165" y="445"/>
                    <a:pt x="7740" y="445"/>
                  </a:cubicBezTo>
                  <a:cubicBezTo>
                    <a:pt x="11666" y="445"/>
                    <a:pt x="15253" y="2962"/>
                    <a:pt x="15311" y="2991"/>
                  </a:cubicBezTo>
                  <a:cubicBezTo>
                    <a:pt x="15336" y="3028"/>
                    <a:pt x="15369" y="3042"/>
                    <a:pt x="15405" y="3042"/>
                  </a:cubicBezTo>
                  <a:cubicBezTo>
                    <a:pt x="15467" y="3042"/>
                    <a:pt x="15536" y="3000"/>
                    <a:pt x="15578" y="2958"/>
                  </a:cubicBezTo>
                  <a:cubicBezTo>
                    <a:pt x="15678" y="2857"/>
                    <a:pt x="15645" y="2724"/>
                    <a:pt x="15544" y="2657"/>
                  </a:cubicBezTo>
                  <a:cubicBezTo>
                    <a:pt x="15371" y="2512"/>
                    <a:pt x="11822" y="0"/>
                    <a:pt x="7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6" name="Google Shape;1816;p53"/>
          <p:cNvSpPr/>
          <p:nvPr/>
        </p:nvSpPr>
        <p:spPr>
          <a:xfrm>
            <a:off x="1488380" y="1218557"/>
            <a:ext cx="123787" cy="119530"/>
          </a:xfrm>
          <a:custGeom>
            <a:avLst/>
            <a:gdLst/>
            <a:ahLst/>
            <a:cxnLst/>
            <a:rect l="l" t="t" r="r" b="b"/>
            <a:pathLst>
              <a:path w="2937" h="2836" extrusionOk="0">
                <a:moveTo>
                  <a:pt x="1468" y="367"/>
                </a:moveTo>
                <a:cubicBezTo>
                  <a:pt x="2002" y="367"/>
                  <a:pt x="2469" y="834"/>
                  <a:pt x="2469" y="1368"/>
                </a:cubicBezTo>
                <a:cubicBezTo>
                  <a:pt x="2469" y="1901"/>
                  <a:pt x="1969" y="2368"/>
                  <a:pt x="1402" y="2368"/>
                </a:cubicBezTo>
                <a:cubicBezTo>
                  <a:pt x="1168" y="2368"/>
                  <a:pt x="901" y="2302"/>
                  <a:pt x="701" y="2068"/>
                </a:cubicBezTo>
                <a:cubicBezTo>
                  <a:pt x="534" y="1935"/>
                  <a:pt x="434" y="1668"/>
                  <a:pt x="434" y="1368"/>
                </a:cubicBezTo>
                <a:cubicBezTo>
                  <a:pt x="434" y="834"/>
                  <a:pt x="868" y="367"/>
                  <a:pt x="1468" y="367"/>
                </a:cubicBezTo>
                <a:close/>
                <a:moveTo>
                  <a:pt x="1468" y="0"/>
                </a:moveTo>
                <a:cubicBezTo>
                  <a:pt x="668" y="0"/>
                  <a:pt x="1" y="634"/>
                  <a:pt x="1" y="1434"/>
                </a:cubicBezTo>
                <a:cubicBezTo>
                  <a:pt x="1" y="1801"/>
                  <a:pt x="134" y="2135"/>
                  <a:pt x="434" y="2435"/>
                </a:cubicBezTo>
                <a:cubicBezTo>
                  <a:pt x="701" y="2669"/>
                  <a:pt x="1101" y="2835"/>
                  <a:pt x="1468" y="2835"/>
                </a:cubicBezTo>
                <a:cubicBezTo>
                  <a:pt x="2269" y="2835"/>
                  <a:pt x="2869" y="2202"/>
                  <a:pt x="2936" y="1468"/>
                </a:cubicBezTo>
                <a:cubicBezTo>
                  <a:pt x="2936" y="667"/>
                  <a:pt x="2269" y="0"/>
                  <a:pt x="14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Text Box 0"/>
          <p:cNvSpPr txBox="1"/>
          <p:nvPr/>
        </p:nvSpPr>
        <p:spPr>
          <a:xfrm>
            <a:off x="648335" y="1649095"/>
            <a:ext cx="4954270" cy="25533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RESUSITASI </a:t>
            </a:r>
            <a:endParaRPr lang="en-US" sz="18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( Stabilisasi )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Mengeringkan tubuh bayi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Memberikan kehangatan dengan meletakkan bayi di bawah alat pemancar panas (radiant warmer)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Bayi dalam keadaan telanjang agar panas dapat mencapai tubuh bayi dan memudahkan eksplorasi seluruh tubuh.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  <p:grpSp>
        <p:nvGrpSpPr>
          <p:cNvPr id="2670" name="Google Shape;2670;p69"/>
          <p:cNvGrpSpPr/>
          <p:nvPr/>
        </p:nvGrpSpPr>
        <p:grpSpPr>
          <a:xfrm>
            <a:off x="5727700" y="897255"/>
            <a:ext cx="3239770" cy="2647315"/>
            <a:chOff x="5257811" y="2420039"/>
            <a:chExt cx="1546793" cy="1271871"/>
          </a:xfrm>
        </p:grpSpPr>
        <p:sp>
          <p:nvSpPr>
            <p:cNvPr id="2671" name="Google Shape;2671;p69"/>
            <p:cNvSpPr/>
            <p:nvPr/>
          </p:nvSpPr>
          <p:spPr>
            <a:xfrm>
              <a:off x="5257811" y="2423147"/>
              <a:ext cx="1115095" cy="1003092"/>
            </a:xfrm>
            <a:custGeom>
              <a:avLst/>
              <a:gdLst/>
              <a:ahLst/>
              <a:cxnLst/>
              <a:rect l="l" t="t" r="r" b="b"/>
              <a:pathLst>
                <a:path w="54897" h="49383" extrusionOk="0">
                  <a:moveTo>
                    <a:pt x="43110" y="0"/>
                  </a:moveTo>
                  <a:cubicBezTo>
                    <a:pt x="42849" y="0"/>
                    <a:pt x="42691" y="139"/>
                    <a:pt x="42665" y="448"/>
                  </a:cubicBezTo>
                  <a:cubicBezTo>
                    <a:pt x="42465" y="3216"/>
                    <a:pt x="44400" y="7253"/>
                    <a:pt x="44400" y="7253"/>
                  </a:cubicBezTo>
                  <a:lnTo>
                    <a:pt x="29723" y="20696"/>
                  </a:lnTo>
                  <a:cubicBezTo>
                    <a:pt x="29723" y="20696"/>
                    <a:pt x="24827" y="16877"/>
                    <a:pt x="19029" y="16877"/>
                  </a:cubicBezTo>
                  <a:cubicBezTo>
                    <a:pt x="15148" y="16877"/>
                    <a:pt x="10864" y="18587"/>
                    <a:pt x="7373" y="24298"/>
                  </a:cubicBezTo>
                  <a:cubicBezTo>
                    <a:pt x="1" y="36342"/>
                    <a:pt x="12070" y="49383"/>
                    <a:pt x="22494" y="49383"/>
                  </a:cubicBezTo>
                  <a:cubicBezTo>
                    <a:pt x="24427" y="49383"/>
                    <a:pt x="26303" y="48935"/>
                    <a:pt x="27988" y="47948"/>
                  </a:cubicBezTo>
                  <a:cubicBezTo>
                    <a:pt x="43332" y="39042"/>
                    <a:pt x="33125" y="24532"/>
                    <a:pt x="33125" y="24532"/>
                  </a:cubicBezTo>
                  <a:lnTo>
                    <a:pt x="47802" y="11089"/>
                  </a:lnTo>
                  <a:cubicBezTo>
                    <a:pt x="47802" y="11089"/>
                    <a:pt x="51212" y="12215"/>
                    <a:pt x="53228" y="12215"/>
                  </a:cubicBezTo>
                  <a:cubicBezTo>
                    <a:pt x="54237" y="12215"/>
                    <a:pt x="54896" y="11934"/>
                    <a:pt x="54607" y="11089"/>
                  </a:cubicBezTo>
                  <a:cubicBezTo>
                    <a:pt x="53837" y="8836"/>
                    <a:pt x="45192" y="0"/>
                    <a:pt x="4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2" name="Google Shape;2672;p69"/>
            <p:cNvSpPr/>
            <p:nvPr/>
          </p:nvSpPr>
          <p:spPr>
            <a:xfrm>
              <a:off x="5341177" y="2420039"/>
              <a:ext cx="1033317" cy="1010953"/>
            </a:xfrm>
            <a:custGeom>
              <a:avLst/>
              <a:gdLst/>
              <a:ahLst/>
              <a:cxnLst/>
              <a:rect l="l" t="t" r="r" b="b"/>
              <a:pathLst>
                <a:path w="50871" h="49770" extrusionOk="0">
                  <a:moveTo>
                    <a:pt x="38995" y="367"/>
                  </a:moveTo>
                  <a:cubicBezTo>
                    <a:pt x="39829" y="367"/>
                    <a:pt x="42231" y="2169"/>
                    <a:pt x="45066" y="5004"/>
                  </a:cubicBezTo>
                  <a:cubicBezTo>
                    <a:pt x="47734" y="7639"/>
                    <a:pt x="49969" y="10308"/>
                    <a:pt x="50303" y="11308"/>
                  </a:cubicBezTo>
                  <a:cubicBezTo>
                    <a:pt x="50370" y="11542"/>
                    <a:pt x="50370" y="11709"/>
                    <a:pt x="50303" y="11842"/>
                  </a:cubicBezTo>
                  <a:cubicBezTo>
                    <a:pt x="50203" y="12009"/>
                    <a:pt x="49903" y="12176"/>
                    <a:pt x="49135" y="12176"/>
                  </a:cubicBezTo>
                  <a:cubicBezTo>
                    <a:pt x="47134" y="12176"/>
                    <a:pt x="43798" y="11042"/>
                    <a:pt x="43732" y="11042"/>
                  </a:cubicBezTo>
                  <a:cubicBezTo>
                    <a:pt x="43712" y="11032"/>
                    <a:pt x="43690" y="11028"/>
                    <a:pt x="43667" y="11028"/>
                  </a:cubicBezTo>
                  <a:cubicBezTo>
                    <a:pt x="43612" y="11028"/>
                    <a:pt x="43555" y="11051"/>
                    <a:pt x="43531" y="11075"/>
                  </a:cubicBezTo>
                  <a:lnTo>
                    <a:pt x="28854" y="24518"/>
                  </a:lnTo>
                  <a:cubicBezTo>
                    <a:pt x="28788" y="24585"/>
                    <a:pt x="28788" y="24718"/>
                    <a:pt x="28821" y="24785"/>
                  </a:cubicBezTo>
                  <a:cubicBezTo>
                    <a:pt x="28854" y="24885"/>
                    <a:pt x="33291" y="31256"/>
                    <a:pt x="31823" y="38028"/>
                  </a:cubicBezTo>
                  <a:cubicBezTo>
                    <a:pt x="30956" y="41964"/>
                    <a:pt x="28221" y="45299"/>
                    <a:pt x="23784" y="47935"/>
                  </a:cubicBezTo>
                  <a:cubicBezTo>
                    <a:pt x="22150" y="48902"/>
                    <a:pt x="20348" y="49369"/>
                    <a:pt x="18347" y="49369"/>
                  </a:cubicBezTo>
                  <a:cubicBezTo>
                    <a:pt x="12609" y="49369"/>
                    <a:pt x="6372" y="45400"/>
                    <a:pt x="3203" y="39729"/>
                  </a:cubicBezTo>
                  <a:cubicBezTo>
                    <a:pt x="434" y="34725"/>
                    <a:pt x="501" y="29355"/>
                    <a:pt x="3403" y="24585"/>
                  </a:cubicBezTo>
                  <a:cubicBezTo>
                    <a:pt x="6438" y="19714"/>
                    <a:pt x="10274" y="17246"/>
                    <a:pt x="14944" y="17246"/>
                  </a:cubicBezTo>
                  <a:cubicBezTo>
                    <a:pt x="20548" y="17246"/>
                    <a:pt x="25452" y="20982"/>
                    <a:pt x="25419" y="21015"/>
                  </a:cubicBezTo>
                  <a:cubicBezTo>
                    <a:pt x="25452" y="21049"/>
                    <a:pt x="25502" y="21065"/>
                    <a:pt x="25552" y="21065"/>
                  </a:cubicBezTo>
                  <a:cubicBezTo>
                    <a:pt x="25602" y="21065"/>
                    <a:pt x="25652" y="21049"/>
                    <a:pt x="25685" y="21015"/>
                  </a:cubicBezTo>
                  <a:lnTo>
                    <a:pt x="40363" y="7572"/>
                  </a:lnTo>
                  <a:cubicBezTo>
                    <a:pt x="40396" y="7506"/>
                    <a:pt x="40463" y="7406"/>
                    <a:pt x="40396" y="7339"/>
                  </a:cubicBezTo>
                  <a:cubicBezTo>
                    <a:pt x="40396" y="7306"/>
                    <a:pt x="38528" y="3303"/>
                    <a:pt x="38728" y="634"/>
                  </a:cubicBezTo>
                  <a:cubicBezTo>
                    <a:pt x="38795" y="367"/>
                    <a:pt x="38861" y="367"/>
                    <a:pt x="38995" y="367"/>
                  </a:cubicBezTo>
                  <a:close/>
                  <a:moveTo>
                    <a:pt x="39062" y="0"/>
                  </a:moveTo>
                  <a:cubicBezTo>
                    <a:pt x="38661" y="0"/>
                    <a:pt x="38461" y="201"/>
                    <a:pt x="38394" y="634"/>
                  </a:cubicBezTo>
                  <a:cubicBezTo>
                    <a:pt x="38228" y="3169"/>
                    <a:pt x="39729" y="6672"/>
                    <a:pt x="40062" y="7406"/>
                  </a:cubicBezTo>
                  <a:lnTo>
                    <a:pt x="25619" y="20582"/>
                  </a:lnTo>
                  <a:cubicBezTo>
                    <a:pt x="24718" y="19981"/>
                    <a:pt x="20181" y="16846"/>
                    <a:pt x="14944" y="16846"/>
                  </a:cubicBezTo>
                  <a:cubicBezTo>
                    <a:pt x="10141" y="16846"/>
                    <a:pt x="6138" y="19381"/>
                    <a:pt x="3103" y="24384"/>
                  </a:cubicBezTo>
                  <a:cubicBezTo>
                    <a:pt x="100" y="29255"/>
                    <a:pt x="0" y="34825"/>
                    <a:pt x="2869" y="39929"/>
                  </a:cubicBezTo>
                  <a:cubicBezTo>
                    <a:pt x="6138" y="45733"/>
                    <a:pt x="12509" y="49769"/>
                    <a:pt x="18380" y="49769"/>
                  </a:cubicBezTo>
                  <a:cubicBezTo>
                    <a:pt x="20448" y="49769"/>
                    <a:pt x="22350" y="49269"/>
                    <a:pt x="23984" y="48268"/>
                  </a:cubicBezTo>
                  <a:cubicBezTo>
                    <a:pt x="28554" y="45600"/>
                    <a:pt x="31356" y="42197"/>
                    <a:pt x="32223" y="38094"/>
                  </a:cubicBezTo>
                  <a:cubicBezTo>
                    <a:pt x="33591" y="31723"/>
                    <a:pt x="29955" y="25752"/>
                    <a:pt x="29288" y="24718"/>
                  </a:cubicBezTo>
                  <a:lnTo>
                    <a:pt x="43798" y="11509"/>
                  </a:lnTo>
                  <a:cubicBezTo>
                    <a:pt x="44399" y="11709"/>
                    <a:pt x="47334" y="12643"/>
                    <a:pt x="49169" y="12643"/>
                  </a:cubicBezTo>
                  <a:cubicBezTo>
                    <a:pt x="49903" y="12643"/>
                    <a:pt x="50403" y="12476"/>
                    <a:pt x="50670" y="12142"/>
                  </a:cubicBezTo>
                  <a:cubicBezTo>
                    <a:pt x="50837" y="11876"/>
                    <a:pt x="50870" y="11575"/>
                    <a:pt x="50737" y="11208"/>
                  </a:cubicBezTo>
                  <a:cubicBezTo>
                    <a:pt x="50036" y="9074"/>
                    <a:pt x="41363" y="0"/>
                    <a:pt x="39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3" name="Google Shape;2673;p69"/>
            <p:cNvSpPr/>
            <p:nvPr/>
          </p:nvSpPr>
          <p:spPr>
            <a:xfrm>
              <a:off x="5678621" y="2463368"/>
              <a:ext cx="1125983" cy="1006931"/>
            </a:xfrm>
            <a:custGeom>
              <a:avLst/>
              <a:gdLst/>
              <a:ahLst/>
              <a:cxnLst/>
              <a:rect l="l" t="t" r="r" b="b"/>
              <a:pathLst>
                <a:path w="55433" h="49572" extrusionOk="0">
                  <a:moveTo>
                    <a:pt x="13774" y="1"/>
                  </a:moveTo>
                  <a:cubicBezTo>
                    <a:pt x="13667" y="1"/>
                    <a:pt x="13545" y="23"/>
                    <a:pt x="13410" y="69"/>
                  </a:cubicBezTo>
                  <a:cubicBezTo>
                    <a:pt x="10875" y="903"/>
                    <a:pt x="0" y="11777"/>
                    <a:pt x="2769" y="11977"/>
                  </a:cubicBezTo>
                  <a:cubicBezTo>
                    <a:pt x="2928" y="11991"/>
                    <a:pt x="3092" y="11997"/>
                    <a:pt x="3258" y="11997"/>
                  </a:cubicBezTo>
                  <a:cubicBezTo>
                    <a:pt x="6014" y="11997"/>
                    <a:pt x="9574" y="10276"/>
                    <a:pt x="9574" y="10276"/>
                  </a:cubicBezTo>
                  <a:lnTo>
                    <a:pt x="23017" y="24953"/>
                  </a:lnTo>
                  <a:cubicBezTo>
                    <a:pt x="23017" y="24953"/>
                    <a:pt x="12376" y="38597"/>
                    <a:pt x="26619" y="47303"/>
                  </a:cubicBezTo>
                  <a:cubicBezTo>
                    <a:pt x="29203" y="48885"/>
                    <a:pt x="31833" y="49571"/>
                    <a:pt x="34370" y="49571"/>
                  </a:cubicBezTo>
                  <a:cubicBezTo>
                    <a:pt x="45851" y="49571"/>
                    <a:pt x="55433" y="35506"/>
                    <a:pt x="50270" y="26655"/>
                  </a:cubicBezTo>
                  <a:cubicBezTo>
                    <a:pt x="46455" y="20083"/>
                    <a:pt x="41612" y="18204"/>
                    <a:pt x="37322" y="18204"/>
                  </a:cubicBezTo>
                  <a:cubicBezTo>
                    <a:pt x="31595" y="18204"/>
                    <a:pt x="26853" y="21551"/>
                    <a:pt x="26853" y="21551"/>
                  </a:cubicBezTo>
                  <a:lnTo>
                    <a:pt x="13410" y="6874"/>
                  </a:lnTo>
                  <a:cubicBezTo>
                    <a:pt x="13410" y="6874"/>
                    <a:pt x="15681" y="1"/>
                    <a:pt x="13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4" name="Google Shape;2674;p69"/>
            <p:cNvSpPr/>
            <p:nvPr/>
          </p:nvSpPr>
          <p:spPr>
            <a:xfrm>
              <a:off x="5717236" y="2458107"/>
              <a:ext cx="1031286" cy="1016255"/>
            </a:xfrm>
            <a:custGeom>
              <a:avLst/>
              <a:gdLst/>
              <a:ahLst/>
              <a:cxnLst/>
              <a:rect l="l" t="t" r="r" b="b"/>
              <a:pathLst>
                <a:path w="50771" h="50031" extrusionOk="0">
                  <a:moveTo>
                    <a:pt x="11904" y="398"/>
                  </a:moveTo>
                  <a:cubicBezTo>
                    <a:pt x="12040" y="398"/>
                    <a:pt x="12149" y="454"/>
                    <a:pt x="12209" y="595"/>
                  </a:cubicBezTo>
                  <a:cubicBezTo>
                    <a:pt x="12876" y="1529"/>
                    <a:pt x="11809" y="5532"/>
                    <a:pt x="11309" y="6999"/>
                  </a:cubicBezTo>
                  <a:cubicBezTo>
                    <a:pt x="11275" y="7099"/>
                    <a:pt x="11309" y="7166"/>
                    <a:pt x="11342" y="7200"/>
                  </a:cubicBezTo>
                  <a:lnTo>
                    <a:pt x="24785" y="21877"/>
                  </a:lnTo>
                  <a:cubicBezTo>
                    <a:pt x="24827" y="21940"/>
                    <a:pt x="24896" y="21963"/>
                    <a:pt x="24958" y="21963"/>
                  </a:cubicBezTo>
                  <a:cubicBezTo>
                    <a:pt x="24994" y="21963"/>
                    <a:pt x="25027" y="21956"/>
                    <a:pt x="25052" y="21943"/>
                  </a:cubicBezTo>
                  <a:cubicBezTo>
                    <a:pt x="25119" y="21877"/>
                    <a:pt x="29822" y="18641"/>
                    <a:pt x="35393" y="18641"/>
                  </a:cubicBezTo>
                  <a:cubicBezTo>
                    <a:pt x="40663" y="18641"/>
                    <a:pt x="44999" y="21443"/>
                    <a:pt x="48202" y="26980"/>
                  </a:cubicBezTo>
                  <a:cubicBezTo>
                    <a:pt x="50337" y="30650"/>
                    <a:pt x="50036" y="35553"/>
                    <a:pt x="47368" y="40190"/>
                  </a:cubicBezTo>
                  <a:cubicBezTo>
                    <a:pt x="44065" y="45894"/>
                    <a:pt x="38228" y="49630"/>
                    <a:pt x="32490" y="49630"/>
                  </a:cubicBezTo>
                  <a:cubicBezTo>
                    <a:pt x="29855" y="49630"/>
                    <a:pt x="27287" y="48863"/>
                    <a:pt x="24852" y="47362"/>
                  </a:cubicBezTo>
                  <a:cubicBezTo>
                    <a:pt x="20815" y="44893"/>
                    <a:pt x="18380" y="41724"/>
                    <a:pt x="17713" y="38055"/>
                  </a:cubicBezTo>
                  <a:cubicBezTo>
                    <a:pt x="16546" y="31550"/>
                    <a:pt x="21282" y="25379"/>
                    <a:pt x="21316" y="25346"/>
                  </a:cubicBezTo>
                  <a:cubicBezTo>
                    <a:pt x="21383" y="25312"/>
                    <a:pt x="21383" y="25179"/>
                    <a:pt x="21316" y="25112"/>
                  </a:cubicBezTo>
                  <a:lnTo>
                    <a:pt x="7873" y="10435"/>
                  </a:lnTo>
                  <a:cubicBezTo>
                    <a:pt x="7840" y="10368"/>
                    <a:pt x="7773" y="10335"/>
                    <a:pt x="7706" y="10335"/>
                  </a:cubicBezTo>
                  <a:cubicBezTo>
                    <a:pt x="7673" y="10335"/>
                    <a:pt x="7639" y="10335"/>
                    <a:pt x="7606" y="10302"/>
                  </a:cubicBezTo>
                  <a:cubicBezTo>
                    <a:pt x="7543" y="10302"/>
                    <a:pt x="3933" y="11985"/>
                    <a:pt x="1285" y="11985"/>
                  </a:cubicBezTo>
                  <a:cubicBezTo>
                    <a:pt x="1143" y="11985"/>
                    <a:pt x="1004" y="11980"/>
                    <a:pt x="868" y="11970"/>
                  </a:cubicBezTo>
                  <a:cubicBezTo>
                    <a:pt x="634" y="11970"/>
                    <a:pt x="634" y="11870"/>
                    <a:pt x="634" y="11803"/>
                  </a:cubicBezTo>
                  <a:cubicBezTo>
                    <a:pt x="434" y="10035"/>
                    <a:pt x="9341" y="1195"/>
                    <a:pt x="11609" y="461"/>
                  </a:cubicBezTo>
                  <a:cubicBezTo>
                    <a:pt x="11714" y="422"/>
                    <a:pt x="11815" y="398"/>
                    <a:pt x="11904" y="398"/>
                  </a:cubicBezTo>
                  <a:close/>
                  <a:moveTo>
                    <a:pt x="11916" y="0"/>
                  </a:moveTo>
                  <a:cubicBezTo>
                    <a:pt x="11783" y="0"/>
                    <a:pt x="11636" y="30"/>
                    <a:pt x="11475" y="94"/>
                  </a:cubicBezTo>
                  <a:cubicBezTo>
                    <a:pt x="9241" y="828"/>
                    <a:pt x="1" y="9701"/>
                    <a:pt x="234" y="11870"/>
                  </a:cubicBezTo>
                  <a:cubicBezTo>
                    <a:pt x="234" y="12036"/>
                    <a:pt x="368" y="12370"/>
                    <a:pt x="868" y="12403"/>
                  </a:cubicBezTo>
                  <a:cubicBezTo>
                    <a:pt x="1022" y="12415"/>
                    <a:pt x="1180" y="12421"/>
                    <a:pt x="1340" y="12421"/>
                  </a:cubicBezTo>
                  <a:cubicBezTo>
                    <a:pt x="3819" y="12421"/>
                    <a:pt x="6952" y="11049"/>
                    <a:pt x="7673" y="10735"/>
                  </a:cubicBezTo>
                  <a:lnTo>
                    <a:pt x="20849" y="25212"/>
                  </a:lnTo>
                  <a:cubicBezTo>
                    <a:pt x="20148" y="26180"/>
                    <a:pt x="16179" y="31984"/>
                    <a:pt x="17313" y="38155"/>
                  </a:cubicBezTo>
                  <a:cubicBezTo>
                    <a:pt x="18013" y="41958"/>
                    <a:pt x="20482" y="45193"/>
                    <a:pt x="24652" y="47729"/>
                  </a:cubicBezTo>
                  <a:cubicBezTo>
                    <a:pt x="27120" y="49230"/>
                    <a:pt x="29789" y="50030"/>
                    <a:pt x="32490" y="50030"/>
                  </a:cubicBezTo>
                  <a:cubicBezTo>
                    <a:pt x="38361" y="50030"/>
                    <a:pt x="44366" y="46294"/>
                    <a:pt x="47735" y="40457"/>
                  </a:cubicBezTo>
                  <a:cubicBezTo>
                    <a:pt x="50437" y="35687"/>
                    <a:pt x="50770" y="30616"/>
                    <a:pt x="48569" y="26814"/>
                  </a:cubicBezTo>
                  <a:cubicBezTo>
                    <a:pt x="45266" y="21143"/>
                    <a:pt x="40863" y="18274"/>
                    <a:pt x="35426" y="18274"/>
                  </a:cubicBezTo>
                  <a:cubicBezTo>
                    <a:pt x="30256" y="18274"/>
                    <a:pt x="25886" y="20943"/>
                    <a:pt x="25018" y="21510"/>
                  </a:cubicBezTo>
                  <a:lnTo>
                    <a:pt x="11809" y="7033"/>
                  </a:lnTo>
                  <a:cubicBezTo>
                    <a:pt x="12076" y="6132"/>
                    <a:pt x="13477" y="1629"/>
                    <a:pt x="12576" y="361"/>
                  </a:cubicBezTo>
                  <a:cubicBezTo>
                    <a:pt x="12418" y="135"/>
                    <a:pt x="12197" y="0"/>
                    <a:pt x="1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5" name="Google Shape;2675;p69"/>
            <p:cNvSpPr/>
            <p:nvPr/>
          </p:nvSpPr>
          <p:spPr>
            <a:xfrm>
              <a:off x="5342538" y="2966182"/>
              <a:ext cx="620100" cy="382687"/>
            </a:xfrm>
            <a:custGeom>
              <a:avLst/>
              <a:gdLst/>
              <a:ahLst/>
              <a:cxnLst/>
              <a:rect l="l" t="t" r="r" b="b"/>
              <a:pathLst>
                <a:path w="30528" h="18840" extrusionOk="0">
                  <a:moveTo>
                    <a:pt x="6438" y="0"/>
                  </a:moveTo>
                  <a:cubicBezTo>
                    <a:pt x="0" y="5004"/>
                    <a:pt x="6972" y="16679"/>
                    <a:pt x="17579" y="18647"/>
                  </a:cubicBezTo>
                  <a:cubicBezTo>
                    <a:pt x="18306" y="18778"/>
                    <a:pt x="18994" y="18839"/>
                    <a:pt x="19645" y="18839"/>
                  </a:cubicBezTo>
                  <a:cubicBezTo>
                    <a:pt x="28447" y="18839"/>
                    <a:pt x="30528" y="7613"/>
                    <a:pt x="29254" y="5004"/>
                  </a:cubicBezTo>
                  <a:cubicBezTo>
                    <a:pt x="28790" y="4052"/>
                    <a:pt x="28002" y="3747"/>
                    <a:pt x="26925" y="3747"/>
                  </a:cubicBezTo>
                  <a:cubicBezTo>
                    <a:pt x="24994" y="3747"/>
                    <a:pt x="22131" y="4727"/>
                    <a:pt x="18525" y="4727"/>
                  </a:cubicBezTo>
                  <a:cubicBezTo>
                    <a:pt x="18215" y="4727"/>
                    <a:pt x="17900" y="4719"/>
                    <a:pt x="17579" y="4704"/>
                  </a:cubicBezTo>
                  <a:cubicBezTo>
                    <a:pt x="11442" y="4470"/>
                    <a:pt x="6438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6" name="Google Shape;2676;p69"/>
            <p:cNvSpPr/>
            <p:nvPr/>
          </p:nvSpPr>
          <p:spPr>
            <a:xfrm>
              <a:off x="6111232" y="3043982"/>
              <a:ext cx="560056" cy="356667"/>
            </a:xfrm>
            <a:custGeom>
              <a:avLst/>
              <a:gdLst/>
              <a:ahLst/>
              <a:cxnLst/>
              <a:rect l="l" t="t" r="r" b="b"/>
              <a:pathLst>
                <a:path w="27572" h="17559" extrusionOk="0">
                  <a:moveTo>
                    <a:pt x="24512" y="0"/>
                  </a:moveTo>
                  <a:cubicBezTo>
                    <a:pt x="21608" y="0"/>
                    <a:pt x="14723" y="3718"/>
                    <a:pt x="9459" y="3976"/>
                  </a:cubicBezTo>
                  <a:cubicBezTo>
                    <a:pt x="9231" y="3985"/>
                    <a:pt x="9009" y="3989"/>
                    <a:pt x="8793" y="3989"/>
                  </a:cubicBezTo>
                  <a:cubicBezTo>
                    <a:pt x="3161" y="3989"/>
                    <a:pt x="1119" y="1174"/>
                    <a:pt x="1119" y="1174"/>
                  </a:cubicBezTo>
                  <a:lnTo>
                    <a:pt x="1119" y="1174"/>
                  </a:lnTo>
                  <a:cubicBezTo>
                    <a:pt x="1" y="6932"/>
                    <a:pt x="1348" y="17558"/>
                    <a:pt x="13935" y="17558"/>
                  </a:cubicBezTo>
                  <a:cubicBezTo>
                    <a:pt x="14108" y="17558"/>
                    <a:pt x="14284" y="17556"/>
                    <a:pt x="14462" y="17552"/>
                  </a:cubicBezTo>
                  <a:cubicBezTo>
                    <a:pt x="27572" y="17319"/>
                    <a:pt x="27271" y="2008"/>
                    <a:pt x="25603" y="340"/>
                  </a:cubicBezTo>
                  <a:cubicBezTo>
                    <a:pt x="25366" y="103"/>
                    <a:pt x="24994" y="0"/>
                    <a:pt x="24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7" name="Google Shape;2677;p69"/>
            <p:cNvSpPr/>
            <p:nvPr/>
          </p:nvSpPr>
          <p:spPr>
            <a:xfrm>
              <a:off x="5778217" y="2505416"/>
              <a:ext cx="156548" cy="149764"/>
            </a:xfrm>
            <a:custGeom>
              <a:avLst/>
              <a:gdLst/>
              <a:ahLst/>
              <a:cxnLst/>
              <a:rect l="l" t="t" r="r" b="b"/>
              <a:pathLst>
                <a:path w="7707" h="7373" extrusionOk="0">
                  <a:moveTo>
                    <a:pt x="7433" y="0"/>
                  </a:moveTo>
                  <a:cubicBezTo>
                    <a:pt x="7362" y="0"/>
                    <a:pt x="7295" y="45"/>
                    <a:pt x="7273" y="134"/>
                  </a:cubicBezTo>
                  <a:cubicBezTo>
                    <a:pt x="4838" y="5271"/>
                    <a:pt x="201" y="6972"/>
                    <a:pt x="168" y="6972"/>
                  </a:cubicBezTo>
                  <a:cubicBezTo>
                    <a:pt x="34" y="7005"/>
                    <a:pt x="1" y="7105"/>
                    <a:pt x="34" y="7206"/>
                  </a:cubicBezTo>
                  <a:cubicBezTo>
                    <a:pt x="101" y="7306"/>
                    <a:pt x="168" y="7339"/>
                    <a:pt x="268" y="7339"/>
                  </a:cubicBezTo>
                  <a:cubicBezTo>
                    <a:pt x="284" y="7339"/>
                    <a:pt x="293" y="7331"/>
                    <a:pt x="297" y="7331"/>
                  </a:cubicBezTo>
                  <a:cubicBezTo>
                    <a:pt x="301" y="7331"/>
                    <a:pt x="301" y="7339"/>
                    <a:pt x="301" y="7372"/>
                  </a:cubicBezTo>
                  <a:cubicBezTo>
                    <a:pt x="334" y="7372"/>
                    <a:pt x="5138" y="5638"/>
                    <a:pt x="7640" y="334"/>
                  </a:cubicBezTo>
                  <a:cubicBezTo>
                    <a:pt x="7706" y="201"/>
                    <a:pt x="7640" y="100"/>
                    <a:pt x="7539" y="34"/>
                  </a:cubicBezTo>
                  <a:cubicBezTo>
                    <a:pt x="7506" y="11"/>
                    <a:pt x="7469" y="0"/>
                    <a:pt x="7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8" name="Google Shape;2678;p69"/>
            <p:cNvSpPr/>
            <p:nvPr/>
          </p:nvSpPr>
          <p:spPr>
            <a:xfrm>
              <a:off x="6161731" y="2459589"/>
              <a:ext cx="168066" cy="171864"/>
            </a:xfrm>
            <a:custGeom>
              <a:avLst/>
              <a:gdLst/>
              <a:ahLst/>
              <a:cxnLst/>
              <a:rect l="l" t="t" r="r" b="b"/>
              <a:pathLst>
                <a:path w="8274" h="8461" extrusionOk="0">
                  <a:moveTo>
                    <a:pt x="300" y="0"/>
                  </a:moveTo>
                  <a:cubicBezTo>
                    <a:pt x="278" y="0"/>
                    <a:pt x="256" y="7"/>
                    <a:pt x="234" y="21"/>
                  </a:cubicBezTo>
                  <a:cubicBezTo>
                    <a:pt x="101" y="55"/>
                    <a:pt x="1" y="122"/>
                    <a:pt x="68" y="255"/>
                  </a:cubicBezTo>
                  <a:cubicBezTo>
                    <a:pt x="68" y="355"/>
                    <a:pt x="1802" y="6526"/>
                    <a:pt x="7973" y="8461"/>
                  </a:cubicBezTo>
                  <a:lnTo>
                    <a:pt x="8073" y="8461"/>
                  </a:lnTo>
                  <a:cubicBezTo>
                    <a:pt x="8140" y="8461"/>
                    <a:pt x="8240" y="8427"/>
                    <a:pt x="8240" y="8361"/>
                  </a:cubicBezTo>
                  <a:cubicBezTo>
                    <a:pt x="8273" y="8261"/>
                    <a:pt x="8240" y="8127"/>
                    <a:pt x="8107" y="8094"/>
                  </a:cubicBezTo>
                  <a:cubicBezTo>
                    <a:pt x="2169" y="6226"/>
                    <a:pt x="468" y="222"/>
                    <a:pt x="468" y="188"/>
                  </a:cubicBezTo>
                  <a:cubicBezTo>
                    <a:pt x="442" y="84"/>
                    <a:pt x="375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9" name="Google Shape;2679;p69"/>
            <p:cNvSpPr/>
            <p:nvPr/>
          </p:nvSpPr>
          <p:spPr>
            <a:xfrm>
              <a:off x="5448228" y="3126555"/>
              <a:ext cx="188398" cy="475698"/>
            </a:xfrm>
            <a:custGeom>
              <a:avLst/>
              <a:gdLst/>
              <a:ahLst/>
              <a:cxnLst/>
              <a:rect l="l" t="t" r="r" b="b"/>
              <a:pathLst>
                <a:path w="9275" h="23419" extrusionOk="0">
                  <a:moveTo>
                    <a:pt x="6204" y="0"/>
                  </a:moveTo>
                  <a:cubicBezTo>
                    <a:pt x="3832" y="0"/>
                    <a:pt x="901" y="144"/>
                    <a:pt x="901" y="144"/>
                  </a:cubicBezTo>
                  <a:cubicBezTo>
                    <a:pt x="1" y="445"/>
                    <a:pt x="2703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6" y="23418"/>
                  </a:cubicBezTo>
                  <a:cubicBezTo>
                    <a:pt x="6023" y="23418"/>
                    <a:pt x="6909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1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0" name="Google Shape;2680;p69"/>
            <p:cNvSpPr/>
            <p:nvPr/>
          </p:nvSpPr>
          <p:spPr>
            <a:xfrm>
              <a:off x="5456373" y="3124727"/>
              <a:ext cx="184986" cy="482462"/>
            </a:xfrm>
            <a:custGeom>
              <a:avLst/>
              <a:gdLst/>
              <a:ahLst/>
              <a:cxnLst/>
              <a:rect l="l" t="t" r="r" b="b"/>
              <a:pathLst>
                <a:path w="9107" h="23752" extrusionOk="0">
                  <a:moveTo>
                    <a:pt x="5704" y="301"/>
                  </a:moveTo>
                  <a:cubicBezTo>
                    <a:pt x="7772" y="301"/>
                    <a:pt x="8306" y="401"/>
                    <a:pt x="8473" y="468"/>
                  </a:cubicBezTo>
                  <a:cubicBezTo>
                    <a:pt x="8373" y="868"/>
                    <a:pt x="7205" y="2303"/>
                    <a:pt x="6138" y="3403"/>
                  </a:cubicBezTo>
                  <a:cubicBezTo>
                    <a:pt x="6104" y="3470"/>
                    <a:pt x="6104" y="3537"/>
                    <a:pt x="6104" y="3570"/>
                  </a:cubicBezTo>
                  <a:cubicBezTo>
                    <a:pt x="6371" y="10041"/>
                    <a:pt x="6705" y="19882"/>
                    <a:pt x="6638" y="20415"/>
                  </a:cubicBezTo>
                  <a:cubicBezTo>
                    <a:pt x="6305" y="22317"/>
                    <a:pt x="5604" y="23318"/>
                    <a:pt x="4670" y="23318"/>
                  </a:cubicBezTo>
                  <a:cubicBezTo>
                    <a:pt x="3803" y="23318"/>
                    <a:pt x="2869" y="22317"/>
                    <a:pt x="2669" y="21483"/>
                  </a:cubicBezTo>
                  <a:cubicBezTo>
                    <a:pt x="2535" y="21016"/>
                    <a:pt x="2602" y="15712"/>
                    <a:pt x="2602" y="11476"/>
                  </a:cubicBezTo>
                  <a:cubicBezTo>
                    <a:pt x="2602" y="7573"/>
                    <a:pt x="2602" y="4204"/>
                    <a:pt x="2535" y="3670"/>
                  </a:cubicBezTo>
                  <a:cubicBezTo>
                    <a:pt x="2535" y="3470"/>
                    <a:pt x="2302" y="3136"/>
                    <a:pt x="1768" y="2469"/>
                  </a:cubicBezTo>
                  <a:cubicBezTo>
                    <a:pt x="1301" y="1869"/>
                    <a:pt x="434" y="735"/>
                    <a:pt x="534" y="468"/>
                  </a:cubicBezTo>
                  <a:cubicBezTo>
                    <a:pt x="834" y="468"/>
                    <a:pt x="3603" y="334"/>
                    <a:pt x="5704" y="301"/>
                  </a:cubicBezTo>
                  <a:close/>
                  <a:moveTo>
                    <a:pt x="5804" y="1"/>
                  </a:moveTo>
                  <a:cubicBezTo>
                    <a:pt x="3469" y="1"/>
                    <a:pt x="534" y="134"/>
                    <a:pt x="500" y="134"/>
                  </a:cubicBezTo>
                  <a:lnTo>
                    <a:pt x="467" y="134"/>
                  </a:lnTo>
                  <a:cubicBezTo>
                    <a:pt x="300" y="168"/>
                    <a:pt x="167" y="301"/>
                    <a:pt x="134" y="401"/>
                  </a:cubicBezTo>
                  <a:cubicBezTo>
                    <a:pt x="0" y="868"/>
                    <a:pt x="601" y="1669"/>
                    <a:pt x="1468" y="2803"/>
                  </a:cubicBezTo>
                  <a:cubicBezTo>
                    <a:pt x="1768" y="3170"/>
                    <a:pt x="2135" y="3670"/>
                    <a:pt x="2168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8" y="17347"/>
                    <a:pt x="2168" y="21183"/>
                    <a:pt x="2302" y="21650"/>
                  </a:cubicBezTo>
                  <a:cubicBezTo>
                    <a:pt x="2535" y="22650"/>
                    <a:pt x="3603" y="23751"/>
                    <a:pt x="4703" y="23751"/>
                  </a:cubicBezTo>
                  <a:cubicBezTo>
                    <a:pt x="5371" y="23751"/>
                    <a:pt x="6538" y="23351"/>
                    <a:pt x="7139" y="20582"/>
                  </a:cubicBezTo>
                  <a:cubicBezTo>
                    <a:pt x="7272" y="19848"/>
                    <a:pt x="6672" y="5805"/>
                    <a:pt x="6605" y="3737"/>
                  </a:cubicBezTo>
                  <a:cubicBezTo>
                    <a:pt x="7539" y="2703"/>
                    <a:pt x="9107" y="968"/>
                    <a:pt x="8973" y="401"/>
                  </a:cubicBezTo>
                  <a:cubicBezTo>
                    <a:pt x="8940" y="234"/>
                    <a:pt x="8840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1" name="Google Shape;2681;p69"/>
            <p:cNvSpPr/>
            <p:nvPr/>
          </p:nvSpPr>
          <p:spPr>
            <a:xfrm>
              <a:off x="5652863" y="3126555"/>
              <a:ext cx="189739" cy="475698"/>
            </a:xfrm>
            <a:custGeom>
              <a:avLst/>
              <a:gdLst/>
              <a:ahLst/>
              <a:cxnLst/>
              <a:rect l="l" t="t" r="r" b="b"/>
              <a:pathLst>
                <a:path w="9341" h="23419" extrusionOk="0">
                  <a:moveTo>
                    <a:pt x="6264" y="0"/>
                  </a:moveTo>
                  <a:cubicBezTo>
                    <a:pt x="3898" y="0"/>
                    <a:pt x="968" y="144"/>
                    <a:pt x="968" y="144"/>
                  </a:cubicBezTo>
                  <a:cubicBezTo>
                    <a:pt x="1" y="445"/>
                    <a:pt x="2769" y="3147"/>
                    <a:pt x="2869" y="3614"/>
                  </a:cubicBezTo>
                  <a:cubicBezTo>
                    <a:pt x="3003" y="4814"/>
                    <a:pt x="2803" y="20592"/>
                    <a:pt x="3003" y="21460"/>
                  </a:cubicBezTo>
                  <a:cubicBezTo>
                    <a:pt x="3201" y="22376"/>
                    <a:pt x="4192" y="23418"/>
                    <a:pt x="5205" y="23418"/>
                  </a:cubicBezTo>
                  <a:cubicBezTo>
                    <a:pt x="6073" y="23418"/>
                    <a:pt x="6957" y="22654"/>
                    <a:pt x="7373" y="20392"/>
                  </a:cubicBezTo>
                  <a:cubicBezTo>
                    <a:pt x="7506" y="19625"/>
                    <a:pt x="6839" y="3480"/>
                    <a:pt x="6839" y="3480"/>
                  </a:cubicBezTo>
                  <a:cubicBezTo>
                    <a:pt x="6839" y="3480"/>
                    <a:pt x="9341" y="812"/>
                    <a:pt x="9207" y="278"/>
                  </a:cubicBezTo>
                  <a:cubicBezTo>
                    <a:pt x="9167" y="64"/>
                    <a:pt x="7841" y="0"/>
                    <a:pt x="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2" name="Google Shape;2682;p69"/>
            <p:cNvSpPr/>
            <p:nvPr/>
          </p:nvSpPr>
          <p:spPr>
            <a:xfrm>
              <a:off x="5661679" y="3124727"/>
              <a:ext cx="184316" cy="482462"/>
            </a:xfrm>
            <a:custGeom>
              <a:avLst/>
              <a:gdLst/>
              <a:ahLst/>
              <a:cxnLst/>
              <a:rect l="l" t="t" r="r" b="b"/>
              <a:pathLst>
                <a:path w="9074" h="23752" extrusionOk="0">
                  <a:moveTo>
                    <a:pt x="5704" y="301"/>
                  </a:moveTo>
                  <a:cubicBezTo>
                    <a:pt x="7739" y="301"/>
                    <a:pt x="8273" y="401"/>
                    <a:pt x="8440" y="468"/>
                  </a:cubicBezTo>
                  <a:cubicBezTo>
                    <a:pt x="8373" y="868"/>
                    <a:pt x="7205" y="2303"/>
                    <a:pt x="6105" y="3403"/>
                  </a:cubicBezTo>
                  <a:cubicBezTo>
                    <a:pt x="6071" y="3470"/>
                    <a:pt x="6071" y="3537"/>
                    <a:pt x="6071" y="3570"/>
                  </a:cubicBezTo>
                  <a:cubicBezTo>
                    <a:pt x="6372" y="10041"/>
                    <a:pt x="6705" y="19882"/>
                    <a:pt x="6605" y="20415"/>
                  </a:cubicBezTo>
                  <a:cubicBezTo>
                    <a:pt x="6271" y="22317"/>
                    <a:pt x="5571" y="23318"/>
                    <a:pt x="4670" y="23318"/>
                  </a:cubicBezTo>
                  <a:cubicBezTo>
                    <a:pt x="3770" y="23318"/>
                    <a:pt x="2869" y="22317"/>
                    <a:pt x="2669" y="21483"/>
                  </a:cubicBezTo>
                  <a:cubicBezTo>
                    <a:pt x="2535" y="21016"/>
                    <a:pt x="2569" y="15712"/>
                    <a:pt x="2569" y="11476"/>
                  </a:cubicBezTo>
                  <a:cubicBezTo>
                    <a:pt x="2569" y="7573"/>
                    <a:pt x="2569" y="4204"/>
                    <a:pt x="2535" y="3670"/>
                  </a:cubicBezTo>
                  <a:cubicBezTo>
                    <a:pt x="2535" y="3470"/>
                    <a:pt x="2269" y="3136"/>
                    <a:pt x="1735" y="2469"/>
                  </a:cubicBezTo>
                  <a:cubicBezTo>
                    <a:pt x="1268" y="1869"/>
                    <a:pt x="401" y="735"/>
                    <a:pt x="534" y="468"/>
                  </a:cubicBezTo>
                  <a:cubicBezTo>
                    <a:pt x="868" y="468"/>
                    <a:pt x="3570" y="334"/>
                    <a:pt x="5704" y="301"/>
                  </a:cubicBezTo>
                  <a:close/>
                  <a:moveTo>
                    <a:pt x="5771" y="1"/>
                  </a:moveTo>
                  <a:cubicBezTo>
                    <a:pt x="3436" y="1"/>
                    <a:pt x="534" y="134"/>
                    <a:pt x="501" y="134"/>
                  </a:cubicBezTo>
                  <a:lnTo>
                    <a:pt x="434" y="134"/>
                  </a:lnTo>
                  <a:cubicBezTo>
                    <a:pt x="267" y="168"/>
                    <a:pt x="167" y="301"/>
                    <a:pt x="100" y="401"/>
                  </a:cubicBezTo>
                  <a:cubicBezTo>
                    <a:pt x="0" y="868"/>
                    <a:pt x="567" y="1669"/>
                    <a:pt x="1435" y="2803"/>
                  </a:cubicBezTo>
                  <a:cubicBezTo>
                    <a:pt x="1735" y="3170"/>
                    <a:pt x="2102" y="3670"/>
                    <a:pt x="2169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269" y="21650"/>
                  </a:cubicBezTo>
                  <a:cubicBezTo>
                    <a:pt x="2535" y="22650"/>
                    <a:pt x="3570" y="23751"/>
                    <a:pt x="4704" y="23751"/>
                  </a:cubicBezTo>
                  <a:cubicBezTo>
                    <a:pt x="5371" y="23751"/>
                    <a:pt x="6572" y="23351"/>
                    <a:pt x="7105" y="20582"/>
                  </a:cubicBezTo>
                  <a:cubicBezTo>
                    <a:pt x="7239" y="19848"/>
                    <a:pt x="6672" y="5805"/>
                    <a:pt x="6572" y="3737"/>
                  </a:cubicBezTo>
                  <a:cubicBezTo>
                    <a:pt x="7539" y="2703"/>
                    <a:pt x="9073" y="968"/>
                    <a:pt x="8940" y="401"/>
                  </a:cubicBezTo>
                  <a:cubicBezTo>
                    <a:pt x="8907" y="234"/>
                    <a:pt x="8840" y="1"/>
                    <a:pt x="5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3" name="Google Shape;2683;p69"/>
            <p:cNvSpPr/>
            <p:nvPr/>
          </p:nvSpPr>
          <p:spPr>
            <a:xfrm>
              <a:off x="5848013" y="3126555"/>
              <a:ext cx="188378" cy="475698"/>
            </a:xfrm>
            <a:custGeom>
              <a:avLst/>
              <a:gdLst/>
              <a:ahLst/>
              <a:cxnLst/>
              <a:rect l="l" t="t" r="r" b="b"/>
              <a:pathLst>
                <a:path w="9274" h="23419" extrusionOk="0">
                  <a:moveTo>
                    <a:pt x="6204" y="0"/>
                  </a:moveTo>
                  <a:cubicBezTo>
                    <a:pt x="3831" y="0"/>
                    <a:pt x="901" y="144"/>
                    <a:pt x="901" y="144"/>
                  </a:cubicBezTo>
                  <a:cubicBezTo>
                    <a:pt x="1" y="445"/>
                    <a:pt x="2736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5" y="23418"/>
                  </a:cubicBezTo>
                  <a:cubicBezTo>
                    <a:pt x="6023" y="23418"/>
                    <a:pt x="6908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0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4" name="Google Shape;2684;p69"/>
            <p:cNvSpPr/>
            <p:nvPr/>
          </p:nvSpPr>
          <p:spPr>
            <a:xfrm>
              <a:off x="5856138" y="3124727"/>
              <a:ext cx="185006" cy="482462"/>
            </a:xfrm>
            <a:custGeom>
              <a:avLst/>
              <a:gdLst/>
              <a:ahLst/>
              <a:cxnLst/>
              <a:rect l="l" t="t" r="r" b="b"/>
              <a:pathLst>
                <a:path w="9108" h="23752" extrusionOk="0">
                  <a:moveTo>
                    <a:pt x="5705" y="301"/>
                  </a:moveTo>
                  <a:cubicBezTo>
                    <a:pt x="7773" y="301"/>
                    <a:pt x="8307" y="401"/>
                    <a:pt x="8474" y="468"/>
                  </a:cubicBezTo>
                  <a:cubicBezTo>
                    <a:pt x="8373" y="868"/>
                    <a:pt x="7206" y="2303"/>
                    <a:pt x="6139" y="3403"/>
                  </a:cubicBezTo>
                  <a:cubicBezTo>
                    <a:pt x="6105" y="3470"/>
                    <a:pt x="6105" y="3537"/>
                    <a:pt x="6105" y="3570"/>
                  </a:cubicBezTo>
                  <a:cubicBezTo>
                    <a:pt x="6372" y="10041"/>
                    <a:pt x="6706" y="19882"/>
                    <a:pt x="6639" y="20415"/>
                  </a:cubicBezTo>
                  <a:cubicBezTo>
                    <a:pt x="6305" y="22317"/>
                    <a:pt x="5605" y="23318"/>
                    <a:pt x="4671" y="23318"/>
                  </a:cubicBezTo>
                  <a:cubicBezTo>
                    <a:pt x="3804" y="23318"/>
                    <a:pt x="2870" y="22317"/>
                    <a:pt x="2669" y="21483"/>
                  </a:cubicBezTo>
                  <a:cubicBezTo>
                    <a:pt x="2536" y="21016"/>
                    <a:pt x="2603" y="15712"/>
                    <a:pt x="2603" y="11476"/>
                  </a:cubicBezTo>
                  <a:cubicBezTo>
                    <a:pt x="2603" y="7573"/>
                    <a:pt x="2603" y="4204"/>
                    <a:pt x="2536" y="3670"/>
                  </a:cubicBezTo>
                  <a:cubicBezTo>
                    <a:pt x="2536" y="3470"/>
                    <a:pt x="2302" y="3136"/>
                    <a:pt x="1769" y="2469"/>
                  </a:cubicBezTo>
                  <a:cubicBezTo>
                    <a:pt x="1302" y="1869"/>
                    <a:pt x="434" y="735"/>
                    <a:pt x="535" y="468"/>
                  </a:cubicBezTo>
                  <a:cubicBezTo>
                    <a:pt x="868" y="468"/>
                    <a:pt x="3603" y="334"/>
                    <a:pt x="5705" y="301"/>
                  </a:cubicBezTo>
                  <a:close/>
                  <a:moveTo>
                    <a:pt x="5805" y="1"/>
                  </a:moveTo>
                  <a:cubicBezTo>
                    <a:pt x="3470" y="1"/>
                    <a:pt x="535" y="134"/>
                    <a:pt x="501" y="134"/>
                  </a:cubicBezTo>
                  <a:lnTo>
                    <a:pt x="468" y="134"/>
                  </a:lnTo>
                  <a:cubicBezTo>
                    <a:pt x="301" y="168"/>
                    <a:pt x="168" y="301"/>
                    <a:pt x="134" y="401"/>
                  </a:cubicBezTo>
                  <a:cubicBezTo>
                    <a:pt x="1" y="868"/>
                    <a:pt x="601" y="1669"/>
                    <a:pt x="1469" y="2803"/>
                  </a:cubicBezTo>
                  <a:cubicBezTo>
                    <a:pt x="1769" y="3170"/>
                    <a:pt x="2136" y="3670"/>
                    <a:pt x="2169" y="3804"/>
                  </a:cubicBezTo>
                  <a:cubicBezTo>
                    <a:pt x="2202" y="4304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302" y="21650"/>
                  </a:cubicBezTo>
                  <a:cubicBezTo>
                    <a:pt x="2536" y="22650"/>
                    <a:pt x="3603" y="23751"/>
                    <a:pt x="4704" y="23751"/>
                  </a:cubicBezTo>
                  <a:cubicBezTo>
                    <a:pt x="5371" y="23751"/>
                    <a:pt x="6606" y="23351"/>
                    <a:pt x="7139" y="20582"/>
                  </a:cubicBezTo>
                  <a:cubicBezTo>
                    <a:pt x="7273" y="19848"/>
                    <a:pt x="6672" y="5805"/>
                    <a:pt x="6606" y="3737"/>
                  </a:cubicBezTo>
                  <a:cubicBezTo>
                    <a:pt x="7540" y="2703"/>
                    <a:pt x="9107" y="968"/>
                    <a:pt x="8974" y="401"/>
                  </a:cubicBezTo>
                  <a:cubicBezTo>
                    <a:pt x="8941" y="234"/>
                    <a:pt x="8840" y="1"/>
                    <a:pt x="5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5" name="Google Shape;2685;p69"/>
            <p:cNvSpPr/>
            <p:nvPr/>
          </p:nvSpPr>
          <p:spPr>
            <a:xfrm>
              <a:off x="5368965" y="3227735"/>
              <a:ext cx="735170" cy="102984"/>
            </a:xfrm>
            <a:custGeom>
              <a:avLst/>
              <a:gdLst/>
              <a:ahLst/>
              <a:cxnLst/>
              <a:rect l="l" t="t" r="r" b="b"/>
              <a:pathLst>
                <a:path w="36193" h="5070" extrusionOk="0">
                  <a:moveTo>
                    <a:pt x="35859" y="0"/>
                  </a:moveTo>
                  <a:lnTo>
                    <a:pt x="434" y="934"/>
                  </a:lnTo>
                  <a:cubicBezTo>
                    <a:pt x="417" y="923"/>
                    <a:pt x="401" y="918"/>
                    <a:pt x="386" y="918"/>
                  </a:cubicBezTo>
                  <a:cubicBezTo>
                    <a:pt x="0" y="918"/>
                    <a:pt x="434" y="4617"/>
                    <a:pt x="434" y="4970"/>
                  </a:cubicBezTo>
                  <a:cubicBezTo>
                    <a:pt x="434" y="5041"/>
                    <a:pt x="1765" y="5070"/>
                    <a:pt x="3915" y="5070"/>
                  </a:cubicBezTo>
                  <a:cubicBezTo>
                    <a:pt x="12904" y="5070"/>
                    <a:pt x="36193" y="4570"/>
                    <a:pt x="36193" y="4570"/>
                  </a:cubicBezTo>
                  <a:lnTo>
                    <a:pt x="35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6" name="Google Shape;2686;p69"/>
            <p:cNvSpPr/>
            <p:nvPr/>
          </p:nvSpPr>
          <p:spPr>
            <a:xfrm>
              <a:off x="5321534" y="3064498"/>
              <a:ext cx="134164" cy="597573"/>
            </a:xfrm>
            <a:custGeom>
              <a:avLst/>
              <a:gdLst/>
              <a:ahLst/>
              <a:cxnLst/>
              <a:rect l="l" t="t" r="r" b="b"/>
              <a:pathLst>
                <a:path w="6605" h="29419" extrusionOk="0">
                  <a:moveTo>
                    <a:pt x="4417" y="1"/>
                  </a:moveTo>
                  <a:cubicBezTo>
                    <a:pt x="3065" y="1"/>
                    <a:pt x="834" y="164"/>
                    <a:pt x="500" y="164"/>
                  </a:cubicBezTo>
                  <a:cubicBezTo>
                    <a:pt x="0" y="164"/>
                    <a:pt x="1001" y="29418"/>
                    <a:pt x="1001" y="29418"/>
                  </a:cubicBezTo>
                  <a:lnTo>
                    <a:pt x="6605" y="29185"/>
                  </a:lnTo>
                  <a:lnTo>
                    <a:pt x="5437" y="164"/>
                  </a:lnTo>
                  <a:cubicBezTo>
                    <a:pt x="5548" y="42"/>
                    <a:pt x="5093" y="1"/>
                    <a:pt x="4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7" name="Google Shape;2687;p69"/>
            <p:cNvSpPr/>
            <p:nvPr/>
          </p:nvSpPr>
          <p:spPr>
            <a:xfrm>
              <a:off x="6045864" y="3064498"/>
              <a:ext cx="134184" cy="597573"/>
            </a:xfrm>
            <a:custGeom>
              <a:avLst/>
              <a:gdLst/>
              <a:ahLst/>
              <a:cxnLst/>
              <a:rect l="l" t="t" r="r" b="b"/>
              <a:pathLst>
                <a:path w="6606" h="29419" extrusionOk="0">
                  <a:moveTo>
                    <a:pt x="4418" y="1"/>
                  </a:moveTo>
                  <a:cubicBezTo>
                    <a:pt x="3066" y="1"/>
                    <a:pt x="835" y="164"/>
                    <a:pt x="501" y="164"/>
                  </a:cubicBezTo>
                  <a:cubicBezTo>
                    <a:pt x="1" y="164"/>
                    <a:pt x="1002" y="29418"/>
                    <a:pt x="1002" y="29418"/>
                  </a:cubicBezTo>
                  <a:lnTo>
                    <a:pt x="6606" y="29185"/>
                  </a:lnTo>
                  <a:lnTo>
                    <a:pt x="5438" y="164"/>
                  </a:lnTo>
                  <a:cubicBezTo>
                    <a:pt x="5549" y="42"/>
                    <a:pt x="5093" y="1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8" name="Google Shape;2688;p69"/>
            <p:cNvSpPr/>
            <p:nvPr/>
          </p:nvSpPr>
          <p:spPr>
            <a:xfrm>
              <a:off x="5289682" y="3599042"/>
              <a:ext cx="216836" cy="92869"/>
            </a:xfrm>
            <a:custGeom>
              <a:avLst/>
              <a:gdLst/>
              <a:ahLst/>
              <a:cxnLst/>
              <a:rect l="l" t="t" r="r" b="b"/>
              <a:pathLst>
                <a:path w="10675" h="4572" extrusionOk="0">
                  <a:moveTo>
                    <a:pt x="3336" y="1"/>
                  </a:moveTo>
                  <a:cubicBezTo>
                    <a:pt x="3336" y="1"/>
                    <a:pt x="0" y="4371"/>
                    <a:pt x="534" y="4537"/>
                  </a:cubicBezTo>
                  <a:cubicBezTo>
                    <a:pt x="605" y="4561"/>
                    <a:pt x="863" y="4572"/>
                    <a:pt x="1253" y="4572"/>
                  </a:cubicBezTo>
                  <a:cubicBezTo>
                    <a:pt x="3592" y="4572"/>
                    <a:pt x="10675" y="4204"/>
                    <a:pt x="10675" y="4204"/>
                  </a:cubicBezTo>
                  <a:lnTo>
                    <a:pt x="7739" y="73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9" name="Google Shape;2689;p69"/>
            <p:cNvSpPr/>
            <p:nvPr/>
          </p:nvSpPr>
          <p:spPr>
            <a:xfrm>
              <a:off x="6020798" y="3599042"/>
              <a:ext cx="215495" cy="92869"/>
            </a:xfrm>
            <a:custGeom>
              <a:avLst/>
              <a:gdLst/>
              <a:ahLst/>
              <a:cxnLst/>
              <a:rect l="l" t="t" r="r" b="b"/>
              <a:pathLst>
                <a:path w="10609" h="4572" extrusionOk="0">
                  <a:moveTo>
                    <a:pt x="3170" y="1"/>
                  </a:moveTo>
                  <a:cubicBezTo>
                    <a:pt x="3170" y="1"/>
                    <a:pt x="1" y="4371"/>
                    <a:pt x="501" y="4537"/>
                  </a:cubicBezTo>
                  <a:cubicBezTo>
                    <a:pt x="572" y="4561"/>
                    <a:pt x="830" y="4572"/>
                    <a:pt x="1218" y="4572"/>
                  </a:cubicBezTo>
                  <a:cubicBezTo>
                    <a:pt x="3550" y="4572"/>
                    <a:pt x="10608" y="4204"/>
                    <a:pt x="10608" y="4204"/>
                  </a:cubicBezTo>
                  <a:lnTo>
                    <a:pt x="7706" y="735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0" name="Google Shape;2690;p69"/>
            <p:cNvSpPr/>
            <p:nvPr/>
          </p:nvSpPr>
          <p:spPr>
            <a:xfrm>
              <a:off x="5517354" y="3355120"/>
              <a:ext cx="67763" cy="214277"/>
            </a:xfrm>
            <a:custGeom>
              <a:avLst/>
              <a:gdLst/>
              <a:ahLst/>
              <a:cxnLst/>
              <a:rect l="l" t="t" r="r" b="b"/>
              <a:pathLst>
                <a:path w="3336" h="10549" extrusionOk="0">
                  <a:moveTo>
                    <a:pt x="2969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95" y="10272"/>
                    <a:pt x="1003" y="10548"/>
                    <a:pt x="1440" y="10548"/>
                  </a:cubicBezTo>
                  <a:cubicBezTo>
                    <a:pt x="1978" y="10548"/>
                    <a:pt x="2559" y="10129"/>
                    <a:pt x="2836" y="9374"/>
                  </a:cubicBezTo>
                  <a:cubicBezTo>
                    <a:pt x="3336" y="8006"/>
                    <a:pt x="2969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1" name="Google Shape;2691;p69"/>
            <p:cNvSpPr/>
            <p:nvPr/>
          </p:nvSpPr>
          <p:spPr>
            <a:xfrm>
              <a:off x="5721299" y="3363245"/>
              <a:ext cx="67783" cy="214561"/>
            </a:xfrm>
            <a:custGeom>
              <a:avLst/>
              <a:gdLst/>
              <a:ahLst/>
              <a:cxnLst/>
              <a:rect l="l" t="t" r="r" b="b"/>
              <a:pathLst>
                <a:path w="3337" h="10563" extrusionOk="0">
                  <a:moveTo>
                    <a:pt x="2970" y="1"/>
                  </a:moveTo>
                  <a:lnTo>
                    <a:pt x="168" y="67"/>
                  </a:lnTo>
                  <a:cubicBezTo>
                    <a:pt x="168" y="67"/>
                    <a:pt x="1" y="8407"/>
                    <a:pt x="434" y="9674"/>
                  </a:cubicBezTo>
                  <a:cubicBezTo>
                    <a:pt x="616" y="10280"/>
                    <a:pt x="1025" y="10563"/>
                    <a:pt x="1464" y="10563"/>
                  </a:cubicBezTo>
                  <a:cubicBezTo>
                    <a:pt x="1992" y="10563"/>
                    <a:pt x="2563" y="10154"/>
                    <a:pt x="2836" y="9407"/>
                  </a:cubicBezTo>
                  <a:cubicBezTo>
                    <a:pt x="3336" y="8006"/>
                    <a:pt x="2970" y="1"/>
                    <a:pt x="2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2" name="Google Shape;2692;p69"/>
            <p:cNvSpPr/>
            <p:nvPr/>
          </p:nvSpPr>
          <p:spPr>
            <a:xfrm>
              <a:off x="5915778" y="3362575"/>
              <a:ext cx="67092" cy="214500"/>
            </a:xfrm>
            <a:custGeom>
              <a:avLst/>
              <a:gdLst/>
              <a:ahLst/>
              <a:cxnLst/>
              <a:rect l="l" t="t" r="r" b="b"/>
              <a:pathLst>
                <a:path w="3303" h="10560" extrusionOk="0">
                  <a:moveTo>
                    <a:pt x="2936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81" y="10276"/>
                    <a:pt x="993" y="10559"/>
                    <a:pt x="1434" y="10559"/>
                  </a:cubicBezTo>
                  <a:cubicBezTo>
                    <a:pt x="1969" y="10559"/>
                    <a:pt x="2546" y="10142"/>
                    <a:pt x="2802" y="9374"/>
                  </a:cubicBezTo>
                  <a:cubicBezTo>
                    <a:pt x="3303" y="8006"/>
                    <a:pt x="2936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3" name="Google Shape;2693;p69"/>
            <p:cNvSpPr/>
            <p:nvPr/>
          </p:nvSpPr>
          <p:spPr>
            <a:xfrm>
              <a:off x="6140057" y="3450653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4" name="Google Shape;2694;p69"/>
            <p:cNvSpPr/>
            <p:nvPr/>
          </p:nvSpPr>
          <p:spPr>
            <a:xfrm>
              <a:off x="6135994" y="34470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4" y="46"/>
                    <a:pt x="0" y="146"/>
                    <a:pt x="34" y="280"/>
                  </a:cubicBezTo>
                  <a:cubicBezTo>
                    <a:pt x="34" y="280"/>
                    <a:pt x="334" y="1047"/>
                    <a:pt x="100" y="1881"/>
                  </a:cubicBezTo>
                  <a:cubicBezTo>
                    <a:pt x="100" y="2014"/>
                    <a:pt x="167" y="2114"/>
                    <a:pt x="267" y="2148"/>
                  </a:cubicBezTo>
                  <a:lnTo>
                    <a:pt x="334" y="2148"/>
                  </a:lnTo>
                  <a:cubicBezTo>
                    <a:pt x="401" y="2148"/>
                    <a:pt x="501" y="2048"/>
                    <a:pt x="534" y="2014"/>
                  </a:cubicBezTo>
                  <a:cubicBezTo>
                    <a:pt x="734" y="1047"/>
                    <a:pt x="401" y="180"/>
                    <a:pt x="401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5" name="Google Shape;2695;p69"/>
            <p:cNvSpPr/>
            <p:nvPr/>
          </p:nvSpPr>
          <p:spPr>
            <a:xfrm>
              <a:off x="6110237" y="3402551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1" y="0"/>
                  </a:moveTo>
                  <a:lnTo>
                    <a:pt x="134" y="1735"/>
                  </a:lnTo>
                  <a:cubicBezTo>
                    <a:pt x="334" y="83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6" name="Google Shape;2696;p69"/>
            <p:cNvSpPr/>
            <p:nvPr/>
          </p:nvSpPr>
          <p:spPr>
            <a:xfrm>
              <a:off x="6105504" y="3398915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5"/>
                    <a:pt x="167" y="13"/>
                  </a:cubicBezTo>
                  <a:cubicBezTo>
                    <a:pt x="34" y="46"/>
                    <a:pt x="0" y="146"/>
                    <a:pt x="34" y="246"/>
                  </a:cubicBezTo>
                  <a:cubicBezTo>
                    <a:pt x="34" y="246"/>
                    <a:pt x="334" y="1047"/>
                    <a:pt x="100" y="1881"/>
                  </a:cubicBezTo>
                  <a:cubicBezTo>
                    <a:pt x="100" y="2014"/>
                    <a:pt x="134" y="2081"/>
                    <a:pt x="267" y="2147"/>
                  </a:cubicBezTo>
                  <a:lnTo>
                    <a:pt x="334" y="2147"/>
                  </a:lnTo>
                  <a:cubicBezTo>
                    <a:pt x="434" y="2147"/>
                    <a:pt x="534" y="2047"/>
                    <a:pt x="534" y="2014"/>
                  </a:cubicBezTo>
                  <a:cubicBezTo>
                    <a:pt x="734" y="1047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7" name="Google Shape;2697;p69"/>
            <p:cNvSpPr/>
            <p:nvPr/>
          </p:nvSpPr>
          <p:spPr>
            <a:xfrm>
              <a:off x="6140057" y="3375453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8" name="Google Shape;2698;p69"/>
            <p:cNvSpPr/>
            <p:nvPr/>
          </p:nvSpPr>
          <p:spPr>
            <a:xfrm>
              <a:off x="6135994" y="33718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4"/>
                    <a:pt x="167" y="12"/>
                  </a:cubicBezTo>
                  <a:cubicBezTo>
                    <a:pt x="34" y="46"/>
                    <a:pt x="0" y="112"/>
                    <a:pt x="34" y="246"/>
                  </a:cubicBezTo>
                  <a:cubicBezTo>
                    <a:pt x="34" y="246"/>
                    <a:pt x="334" y="1046"/>
                    <a:pt x="100" y="1880"/>
                  </a:cubicBezTo>
                  <a:cubicBezTo>
                    <a:pt x="100" y="2014"/>
                    <a:pt x="167" y="2080"/>
                    <a:pt x="267" y="2147"/>
                  </a:cubicBezTo>
                  <a:lnTo>
                    <a:pt x="334" y="2147"/>
                  </a:lnTo>
                  <a:cubicBezTo>
                    <a:pt x="401" y="2147"/>
                    <a:pt x="501" y="2047"/>
                    <a:pt x="534" y="2014"/>
                  </a:cubicBezTo>
                  <a:cubicBezTo>
                    <a:pt x="734" y="1046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9" name="Google Shape;2699;p69"/>
            <p:cNvSpPr/>
            <p:nvPr/>
          </p:nvSpPr>
          <p:spPr>
            <a:xfrm>
              <a:off x="6112268" y="3342912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1" y="1"/>
                  </a:moveTo>
                  <a:lnTo>
                    <a:pt x="101" y="1769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0" name="Google Shape;2700;p69"/>
            <p:cNvSpPr/>
            <p:nvPr/>
          </p:nvSpPr>
          <p:spPr>
            <a:xfrm>
              <a:off x="6107535" y="3339296"/>
              <a:ext cx="15600" cy="43611"/>
            </a:xfrm>
            <a:custGeom>
              <a:avLst/>
              <a:gdLst/>
              <a:ahLst/>
              <a:cxnLst/>
              <a:rect l="l" t="t" r="r" b="b"/>
              <a:pathLst>
                <a:path w="768" h="2147" extrusionOk="0">
                  <a:moveTo>
                    <a:pt x="256" y="0"/>
                  </a:moveTo>
                  <a:cubicBezTo>
                    <a:pt x="228" y="0"/>
                    <a:pt x="199" y="4"/>
                    <a:pt x="167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3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01" y="2080"/>
                    <a:pt x="567" y="2014"/>
                  </a:cubicBezTo>
                  <a:cubicBezTo>
                    <a:pt x="768" y="1080"/>
                    <a:pt x="434" y="179"/>
                    <a:pt x="434" y="146"/>
                  </a:cubicBezTo>
                  <a:cubicBezTo>
                    <a:pt x="409" y="44"/>
                    <a:pt x="34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1" name="Google Shape;2701;p69"/>
            <p:cNvSpPr/>
            <p:nvPr/>
          </p:nvSpPr>
          <p:spPr>
            <a:xfrm>
              <a:off x="6133963" y="3309049"/>
              <a:ext cx="6784" cy="35913"/>
            </a:xfrm>
            <a:custGeom>
              <a:avLst/>
              <a:gdLst/>
              <a:ahLst/>
              <a:cxnLst/>
              <a:rect l="l" t="t" r="r" b="b"/>
              <a:pathLst>
                <a:path w="334" h="1768" extrusionOk="0">
                  <a:moveTo>
                    <a:pt x="0" y="0"/>
                  </a:moveTo>
                  <a:lnTo>
                    <a:pt x="134" y="1768"/>
                  </a:lnTo>
                  <a:cubicBezTo>
                    <a:pt x="334" y="8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2" name="Google Shape;2702;p69"/>
            <p:cNvSpPr/>
            <p:nvPr/>
          </p:nvSpPr>
          <p:spPr>
            <a:xfrm>
              <a:off x="6129210" y="3304723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46"/>
                    <a:pt x="1" y="146"/>
                    <a:pt x="34" y="280"/>
                  </a:cubicBezTo>
                  <a:cubicBezTo>
                    <a:pt x="34" y="280"/>
                    <a:pt x="334" y="1047"/>
                    <a:pt x="101" y="1881"/>
                  </a:cubicBezTo>
                  <a:cubicBezTo>
                    <a:pt x="101" y="2014"/>
                    <a:pt x="168" y="2114"/>
                    <a:pt x="268" y="2148"/>
                  </a:cubicBezTo>
                  <a:lnTo>
                    <a:pt x="334" y="2148"/>
                  </a:lnTo>
                  <a:cubicBezTo>
                    <a:pt x="434" y="2148"/>
                    <a:pt x="534" y="2114"/>
                    <a:pt x="534" y="2014"/>
                  </a:cubicBezTo>
                  <a:cubicBezTo>
                    <a:pt x="735" y="1047"/>
                    <a:pt x="401" y="180"/>
                    <a:pt x="401" y="146"/>
                  </a:cubicBezTo>
                  <a:cubicBezTo>
                    <a:pt x="376" y="44"/>
                    <a:pt x="311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3" name="Google Shape;2703;p69"/>
            <p:cNvSpPr/>
            <p:nvPr/>
          </p:nvSpPr>
          <p:spPr>
            <a:xfrm>
              <a:off x="5415036" y="3498085"/>
              <a:ext cx="6784" cy="35933"/>
            </a:xfrm>
            <a:custGeom>
              <a:avLst/>
              <a:gdLst/>
              <a:ahLst/>
              <a:cxnLst/>
              <a:rect l="l" t="t" r="r" b="b"/>
              <a:pathLst>
                <a:path w="334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4" name="Google Shape;2704;p69"/>
            <p:cNvSpPr/>
            <p:nvPr/>
          </p:nvSpPr>
          <p:spPr>
            <a:xfrm>
              <a:off x="5409612" y="349444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80"/>
                  </a:cubicBezTo>
                  <a:cubicBezTo>
                    <a:pt x="67" y="280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8"/>
                  </a:cubicBezTo>
                  <a:lnTo>
                    <a:pt x="334" y="2148"/>
                  </a:lnTo>
                  <a:cubicBezTo>
                    <a:pt x="434" y="2148"/>
                    <a:pt x="568" y="2114"/>
                    <a:pt x="568" y="2014"/>
                  </a:cubicBezTo>
                  <a:cubicBezTo>
                    <a:pt x="768" y="1047"/>
                    <a:pt x="434" y="180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5" name="Google Shape;2705;p69"/>
            <p:cNvSpPr/>
            <p:nvPr/>
          </p:nvSpPr>
          <p:spPr>
            <a:xfrm>
              <a:off x="5384545" y="3449983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6" name="Google Shape;2706;p69"/>
            <p:cNvSpPr/>
            <p:nvPr/>
          </p:nvSpPr>
          <p:spPr>
            <a:xfrm>
              <a:off x="5380483" y="3446347"/>
              <a:ext cx="14909" cy="43631"/>
            </a:xfrm>
            <a:custGeom>
              <a:avLst/>
              <a:gdLst/>
              <a:ahLst/>
              <a:cxnLst/>
              <a:rect l="l" t="t" r="r" b="b"/>
              <a:pathLst>
                <a:path w="734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3" y="46"/>
                    <a:pt x="0" y="146"/>
                    <a:pt x="33" y="246"/>
                  </a:cubicBezTo>
                  <a:cubicBezTo>
                    <a:pt x="33" y="246"/>
                    <a:pt x="334" y="1047"/>
                    <a:pt x="100" y="1881"/>
                  </a:cubicBezTo>
                  <a:cubicBezTo>
                    <a:pt x="100" y="2014"/>
                    <a:pt x="167" y="2081"/>
                    <a:pt x="267" y="2147"/>
                  </a:cubicBezTo>
                  <a:lnTo>
                    <a:pt x="334" y="2147"/>
                  </a:lnTo>
                  <a:cubicBezTo>
                    <a:pt x="400" y="2147"/>
                    <a:pt x="500" y="2081"/>
                    <a:pt x="534" y="2014"/>
                  </a:cubicBezTo>
                  <a:cubicBezTo>
                    <a:pt x="734" y="1047"/>
                    <a:pt x="400" y="179"/>
                    <a:pt x="400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7" name="Google Shape;2707;p69"/>
            <p:cNvSpPr/>
            <p:nvPr/>
          </p:nvSpPr>
          <p:spPr>
            <a:xfrm>
              <a:off x="5415036" y="3423555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8" name="Google Shape;2708;p69"/>
            <p:cNvSpPr/>
            <p:nvPr/>
          </p:nvSpPr>
          <p:spPr>
            <a:xfrm>
              <a:off x="5409612" y="341991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79"/>
                  </a:cubicBezTo>
                  <a:cubicBezTo>
                    <a:pt x="67" y="279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68" y="2047"/>
                    <a:pt x="568" y="2014"/>
                  </a:cubicBezTo>
                  <a:cubicBezTo>
                    <a:pt x="768" y="1047"/>
                    <a:pt x="434" y="179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9" name="Google Shape;2709;p69"/>
            <p:cNvSpPr/>
            <p:nvPr/>
          </p:nvSpPr>
          <p:spPr>
            <a:xfrm>
              <a:off x="5387247" y="3391704"/>
              <a:ext cx="6805" cy="35263"/>
            </a:xfrm>
            <a:custGeom>
              <a:avLst/>
              <a:gdLst/>
              <a:ahLst/>
              <a:cxnLst/>
              <a:rect l="l" t="t" r="r" b="b"/>
              <a:pathLst>
                <a:path w="335" h="1736" extrusionOk="0">
                  <a:moveTo>
                    <a:pt x="1" y="1"/>
                  </a:moveTo>
                  <a:lnTo>
                    <a:pt x="101" y="1735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0" name="Google Shape;2710;p69"/>
            <p:cNvSpPr/>
            <p:nvPr/>
          </p:nvSpPr>
          <p:spPr>
            <a:xfrm>
              <a:off x="5381823" y="3387763"/>
              <a:ext cx="15620" cy="43266"/>
            </a:xfrm>
            <a:custGeom>
              <a:avLst/>
              <a:gdLst/>
              <a:ahLst/>
              <a:cxnLst/>
              <a:rect l="l" t="t" r="r" b="b"/>
              <a:pathLst>
                <a:path w="769" h="2130" extrusionOk="0">
                  <a:moveTo>
                    <a:pt x="265" y="1"/>
                  </a:moveTo>
                  <a:cubicBezTo>
                    <a:pt x="237" y="1"/>
                    <a:pt x="205" y="9"/>
                    <a:pt x="168" y="28"/>
                  </a:cubicBezTo>
                  <a:cubicBezTo>
                    <a:pt x="34" y="61"/>
                    <a:pt x="1" y="128"/>
                    <a:pt x="34" y="261"/>
                  </a:cubicBezTo>
                  <a:cubicBezTo>
                    <a:pt x="34" y="261"/>
                    <a:pt x="334" y="1062"/>
                    <a:pt x="134" y="1896"/>
                  </a:cubicBezTo>
                  <a:cubicBezTo>
                    <a:pt x="134" y="2029"/>
                    <a:pt x="168" y="2096"/>
                    <a:pt x="301" y="2129"/>
                  </a:cubicBezTo>
                  <a:lnTo>
                    <a:pt x="334" y="2129"/>
                  </a:lnTo>
                  <a:cubicBezTo>
                    <a:pt x="468" y="2129"/>
                    <a:pt x="535" y="2063"/>
                    <a:pt x="535" y="2029"/>
                  </a:cubicBezTo>
                  <a:cubicBezTo>
                    <a:pt x="768" y="1062"/>
                    <a:pt x="434" y="195"/>
                    <a:pt x="434" y="128"/>
                  </a:cubicBezTo>
                  <a:cubicBezTo>
                    <a:pt x="386" y="56"/>
                    <a:pt x="338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1" name="Google Shape;2711;p69"/>
            <p:cNvSpPr/>
            <p:nvPr/>
          </p:nvSpPr>
          <p:spPr>
            <a:xfrm>
              <a:off x="5408251" y="3356481"/>
              <a:ext cx="6805" cy="35913"/>
            </a:xfrm>
            <a:custGeom>
              <a:avLst/>
              <a:gdLst/>
              <a:ahLst/>
              <a:cxnLst/>
              <a:rect l="l" t="t" r="r" b="b"/>
              <a:pathLst>
                <a:path w="335" h="1768" extrusionOk="0">
                  <a:moveTo>
                    <a:pt x="1" y="0"/>
                  </a:moveTo>
                  <a:lnTo>
                    <a:pt x="134" y="1768"/>
                  </a:lnTo>
                  <a:cubicBezTo>
                    <a:pt x="334" y="8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2" name="Google Shape;2712;p69"/>
            <p:cNvSpPr/>
            <p:nvPr/>
          </p:nvSpPr>
          <p:spPr>
            <a:xfrm>
              <a:off x="5403518" y="3352845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70" y="0"/>
                  </a:moveTo>
                  <a:cubicBezTo>
                    <a:pt x="248" y="0"/>
                    <a:pt x="224" y="4"/>
                    <a:pt x="200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4"/>
                  </a:cubicBezTo>
                  <a:cubicBezTo>
                    <a:pt x="134" y="2014"/>
                    <a:pt x="167" y="2114"/>
                    <a:pt x="300" y="2147"/>
                  </a:cubicBezTo>
                  <a:lnTo>
                    <a:pt x="334" y="2147"/>
                  </a:lnTo>
                  <a:cubicBezTo>
                    <a:pt x="434" y="2147"/>
                    <a:pt x="534" y="2114"/>
                    <a:pt x="567" y="2014"/>
                  </a:cubicBezTo>
                  <a:cubicBezTo>
                    <a:pt x="767" y="1080"/>
                    <a:pt x="434" y="179"/>
                    <a:pt x="434" y="146"/>
                  </a:cubicBezTo>
                  <a:cubicBezTo>
                    <a:pt x="408" y="44"/>
                    <a:pt x="34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3" name="Google Shape;2713;p69"/>
            <p:cNvSpPr/>
            <p:nvPr/>
          </p:nvSpPr>
          <p:spPr>
            <a:xfrm>
              <a:off x="5487534" y="2805037"/>
              <a:ext cx="309664" cy="93397"/>
            </a:xfrm>
            <a:custGeom>
              <a:avLst/>
              <a:gdLst/>
              <a:ahLst/>
              <a:cxnLst/>
              <a:rect l="l" t="t" r="r" b="b"/>
              <a:pathLst>
                <a:path w="15245" h="4598" extrusionOk="0">
                  <a:moveTo>
                    <a:pt x="7541" y="1"/>
                  </a:moveTo>
                  <a:cubicBezTo>
                    <a:pt x="4925" y="1"/>
                    <a:pt x="2128" y="1073"/>
                    <a:pt x="1" y="4598"/>
                  </a:cubicBezTo>
                  <a:lnTo>
                    <a:pt x="15245" y="2596"/>
                  </a:lnTo>
                  <a:cubicBezTo>
                    <a:pt x="15245" y="2596"/>
                    <a:pt x="11611" y="1"/>
                    <a:pt x="7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4" name="Google Shape;2714;p69"/>
            <p:cNvSpPr/>
            <p:nvPr/>
          </p:nvSpPr>
          <p:spPr>
            <a:xfrm>
              <a:off x="5482801" y="2800405"/>
              <a:ext cx="318459" cy="102091"/>
            </a:xfrm>
            <a:custGeom>
              <a:avLst/>
              <a:gdLst/>
              <a:ahLst/>
              <a:cxnLst/>
              <a:rect l="l" t="t" r="r" b="b"/>
              <a:pathLst>
                <a:path w="15678" h="5026" extrusionOk="0">
                  <a:moveTo>
                    <a:pt x="7766" y="0"/>
                  </a:moveTo>
                  <a:cubicBezTo>
                    <a:pt x="7154" y="0"/>
                    <a:pt x="6530" y="58"/>
                    <a:pt x="5904" y="189"/>
                  </a:cubicBezTo>
                  <a:cubicBezTo>
                    <a:pt x="3503" y="689"/>
                    <a:pt x="1534" y="2190"/>
                    <a:pt x="33" y="4692"/>
                  </a:cubicBezTo>
                  <a:cubicBezTo>
                    <a:pt x="0" y="4792"/>
                    <a:pt x="33" y="4959"/>
                    <a:pt x="133" y="4992"/>
                  </a:cubicBezTo>
                  <a:cubicBezTo>
                    <a:pt x="167" y="5026"/>
                    <a:pt x="200" y="5026"/>
                    <a:pt x="234" y="5026"/>
                  </a:cubicBezTo>
                  <a:cubicBezTo>
                    <a:pt x="334" y="5026"/>
                    <a:pt x="367" y="4992"/>
                    <a:pt x="400" y="4926"/>
                  </a:cubicBezTo>
                  <a:cubicBezTo>
                    <a:pt x="1835" y="2524"/>
                    <a:pt x="3703" y="1056"/>
                    <a:pt x="6004" y="623"/>
                  </a:cubicBezTo>
                  <a:cubicBezTo>
                    <a:pt x="6584" y="499"/>
                    <a:pt x="7165" y="445"/>
                    <a:pt x="7740" y="445"/>
                  </a:cubicBezTo>
                  <a:cubicBezTo>
                    <a:pt x="11666" y="445"/>
                    <a:pt x="15253" y="2962"/>
                    <a:pt x="15311" y="2991"/>
                  </a:cubicBezTo>
                  <a:cubicBezTo>
                    <a:pt x="15336" y="3028"/>
                    <a:pt x="15369" y="3042"/>
                    <a:pt x="15405" y="3042"/>
                  </a:cubicBezTo>
                  <a:cubicBezTo>
                    <a:pt x="15467" y="3042"/>
                    <a:pt x="15536" y="3000"/>
                    <a:pt x="15578" y="2958"/>
                  </a:cubicBezTo>
                  <a:cubicBezTo>
                    <a:pt x="15678" y="2857"/>
                    <a:pt x="15645" y="2724"/>
                    <a:pt x="15544" y="2657"/>
                  </a:cubicBezTo>
                  <a:cubicBezTo>
                    <a:pt x="15371" y="2512"/>
                    <a:pt x="11822" y="0"/>
                    <a:pt x="7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6" name="Google Shape;1816;p53"/>
          <p:cNvSpPr/>
          <p:nvPr/>
        </p:nvSpPr>
        <p:spPr>
          <a:xfrm>
            <a:off x="1488380" y="1218557"/>
            <a:ext cx="123787" cy="119530"/>
          </a:xfrm>
          <a:custGeom>
            <a:avLst/>
            <a:gdLst/>
            <a:ahLst/>
            <a:cxnLst/>
            <a:rect l="l" t="t" r="r" b="b"/>
            <a:pathLst>
              <a:path w="2937" h="2836" extrusionOk="0">
                <a:moveTo>
                  <a:pt x="1468" y="367"/>
                </a:moveTo>
                <a:cubicBezTo>
                  <a:pt x="2002" y="367"/>
                  <a:pt x="2469" y="834"/>
                  <a:pt x="2469" y="1368"/>
                </a:cubicBezTo>
                <a:cubicBezTo>
                  <a:pt x="2469" y="1901"/>
                  <a:pt x="1969" y="2368"/>
                  <a:pt x="1402" y="2368"/>
                </a:cubicBezTo>
                <a:cubicBezTo>
                  <a:pt x="1168" y="2368"/>
                  <a:pt x="901" y="2302"/>
                  <a:pt x="701" y="2068"/>
                </a:cubicBezTo>
                <a:cubicBezTo>
                  <a:pt x="534" y="1935"/>
                  <a:pt x="434" y="1668"/>
                  <a:pt x="434" y="1368"/>
                </a:cubicBezTo>
                <a:cubicBezTo>
                  <a:pt x="434" y="834"/>
                  <a:pt x="868" y="367"/>
                  <a:pt x="1468" y="367"/>
                </a:cubicBezTo>
                <a:close/>
                <a:moveTo>
                  <a:pt x="1468" y="0"/>
                </a:moveTo>
                <a:cubicBezTo>
                  <a:pt x="668" y="0"/>
                  <a:pt x="1" y="634"/>
                  <a:pt x="1" y="1434"/>
                </a:cubicBezTo>
                <a:cubicBezTo>
                  <a:pt x="1" y="1801"/>
                  <a:pt x="134" y="2135"/>
                  <a:pt x="434" y="2435"/>
                </a:cubicBezTo>
                <a:cubicBezTo>
                  <a:pt x="701" y="2669"/>
                  <a:pt x="1101" y="2835"/>
                  <a:pt x="1468" y="2835"/>
                </a:cubicBezTo>
                <a:cubicBezTo>
                  <a:pt x="2269" y="2835"/>
                  <a:pt x="2869" y="2202"/>
                  <a:pt x="2936" y="1468"/>
                </a:cubicBezTo>
                <a:cubicBezTo>
                  <a:pt x="2936" y="667"/>
                  <a:pt x="2269" y="0"/>
                  <a:pt x="14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Text Box 0"/>
          <p:cNvSpPr txBox="1"/>
          <p:nvPr/>
        </p:nvSpPr>
        <p:spPr>
          <a:xfrm>
            <a:off x="648335" y="1562100"/>
            <a:ext cx="4954270" cy="2338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RESUSITASI </a:t>
            </a:r>
            <a:endParaRPr lang="en-US" sz="18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( Airway atau memberikan jalan napas )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Memposisikan bayi telentang dengan leher sedikit tengadah dalam posisi menghidu agar posisi farings, larings dan trakea dalam satu garis lurus yang akan mempermudah masuknya udara.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Membersihkan jalan napas untuk mencegah aspirasi mekonium.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  <p:grpSp>
        <p:nvGrpSpPr>
          <p:cNvPr id="2670" name="Google Shape;2670;p69"/>
          <p:cNvGrpSpPr/>
          <p:nvPr/>
        </p:nvGrpSpPr>
        <p:grpSpPr>
          <a:xfrm>
            <a:off x="5727700" y="897255"/>
            <a:ext cx="3239770" cy="2647315"/>
            <a:chOff x="5257811" y="2420039"/>
            <a:chExt cx="1546793" cy="1271871"/>
          </a:xfrm>
        </p:grpSpPr>
        <p:sp>
          <p:nvSpPr>
            <p:cNvPr id="2671" name="Google Shape;2671;p69"/>
            <p:cNvSpPr/>
            <p:nvPr/>
          </p:nvSpPr>
          <p:spPr>
            <a:xfrm>
              <a:off x="5257811" y="2423147"/>
              <a:ext cx="1115095" cy="1003092"/>
            </a:xfrm>
            <a:custGeom>
              <a:avLst/>
              <a:gdLst/>
              <a:ahLst/>
              <a:cxnLst/>
              <a:rect l="l" t="t" r="r" b="b"/>
              <a:pathLst>
                <a:path w="54897" h="49383" extrusionOk="0">
                  <a:moveTo>
                    <a:pt x="43110" y="0"/>
                  </a:moveTo>
                  <a:cubicBezTo>
                    <a:pt x="42849" y="0"/>
                    <a:pt x="42691" y="139"/>
                    <a:pt x="42665" y="448"/>
                  </a:cubicBezTo>
                  <a:cubicBezTo>
                    <a:pt x="42465" y="3216"/>
                    <a:pt x="44400" y="7253"/>
                    <a:pt x="44400" y="7253"/>
                  </a:cubicBezTo>
                  <a:lnTo>
                    <a:pt x="29723" y="20696"/>
                  </a:lnTo>
                  <a:cubicBezTo>
                    <a:pt x="29723" y="20696"/>
                    <a:pt x="24827" y="16877"/>
                    <a:pt x="19029" y="16877"/>
                  </a:cubicBezTo>
                  <a:cubicBezTo>
                    <a:pt x="15148" y="16877"/>
                    <a:pt x="10864" y="18587"/>
                    <a:pt x="7373" y="24298"/>
                  </a:cubicBezTo>
                  <a:cubicBezTo>
                    <a:pt x="1" y="36342"/>
                    <a:pt x="12070" y="49383"/>
                    <a:pt x="22494" y="49383"/>
                  </a:cubicBezTo>
                  <a:cubicBezTo>
                    <a:pt x="24427" y="49383"/>
                    <a:pt x="26303" y="48935"/>
                    <a:pt x="27988" y="47948"/>
                  </a:cubicBezTo>
                  <a:cubicBezTo>
                    <a:pt x="43332" y="39042"/>
                    <a:pt x="33125" y="24532"/>
                    <a:pt x="33125" y="24532"/>
                  </a:cubicBezTo>
                  <a:lnTo>
                    <a:pt x="47802" y="11089"/>
                  </a:lnTo>
                  <a:cubicBezTo>
                    <a:pt x="47802" y="11089"/>
                    <a:pt x="51212" y="12215"/>
                    <a:pt x="53228" y="12215"/>
                  </a:cubicBezTo>
                  <a:cubicBezTo>
                    <a:pt x="54237" y="12215"/>
                    <a:pt x="54896" y="11934"/>
                    <a:pt x="54607" y="11089"/>
                  </a:cubicBezTo>
                  <a:cubicBezTo>
                    <a:pt x="53837" y="8836"/>
                    <a:pt x="45192" y="0"/>
                    <a:pt x="4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2" name="Google Shape;2672;p69"/>
            <p:cNvSpPr/>
            <p:nvPr/>
          </p:nvSpPr>
          <p:spPr>
            <a:xfrm>
              <a:off x="5341177" y="2420039"/>
              <a:ext cx="1033317" cy="1010953"/>
            </a:xfrm>
            <a:custGeom>
              <a:avLst/>
              <a:gdLst/>
              <a:ahLst/>
              <a:cxnLst/>
              <a:rect l="l" t="t" r="r" b="b"/>
              <a:pathLst>
                <a:path w="50871" h="49770" extrusionOk="0">
                  <a:moveTo>
                    <a:pt x="38995" y="367"/>
                  </a:moveTo>
                  <a:cubicBezTo>
                    <a:pt x="39829" y="367"/>
                    <a:pt x="42231" y="2169"/>
                    <a:pt x="45066" y="5004"/>
                  </a:cubicBezTo>
                  <a:cubicBezTo>
                    <a:pt x="47734" y="7639"/>
                    <a:pt x="49969" y="10308"/>
                    <a:pt x="50303" y="11308"/>
                  </a:cubicBezTo>
                  <a:cubicBezTo>
                    <a:pt x="50370" y="11542"/>
                    <a:pt x="50370" y="11709"/>
                    <a:pt x="50303" y="11842"/>
                  </a:cubicBezTo>
                  <a:cubicBezTo>
                    <a:pt x="50203" y="12009"/>
                    <a:pt x="49903" y="12176"/>
                    <a:pt x="49135" y="12176"/>
                  </a:cubicBezTo>
                  <a:cubicBezTo>
                    <a:pt x="47134" y="12176"/>
                    <a:pt x="43798" y="11042"/>
                    <a:pt x="43732" y="11042"/>
                  </a:cubicBezTo>
                  <a:cubicBezTo>
                    <a:pt x="43712" y="11032"/>
                    <a:pt x="43690" y="11028"/>
                    <a:pt x="43667" y="11028"/>
                  </a:cubicBezTo>
                  <a:cubicBezTo>
                    <a:pt x="43612" y="11028"/>
                    <a:pt x="43555" y="11051"/>
                    <a:pt x="43531" y="11075"/>
                  </a:cubicBezTo>
                  <a:lnTo>
                    <a:pt x="28854" y="24518"/>
                  </a:lnTo>
                  <a:cubicBezTo>
                    <a:pt x="28788" y="24585"/>
                    <a:pt x="28788" y="24718"/>
                    <a:pt x="28821" y="24785"/>
                  </a:cubicBezTo>
                  <a:cubicBezTo>
                    <a:pt x="28854" y="24885"/>
                    <a:pt x="33291" y="31256"/>
                    <a:pt x="31823" y="38028"/>
                  </a:cubicBezTo>
                  <a:cubicBezTo>
                    <a:pt x="30956" y="41964"/>
                    <a:pt x="28221" y="45299"/>
                    <a:pt x="23784" y="47935"/>
                  </a:cubicBezTo>
                  <a:cubicBezTo>
                    <a:pt x="22150" y="48902"/>
                    <a:pt x="20348" y="49369"/>
                    <a:pt x="18347" y="49369"/>
                  </a:cubicBezTo>
                  <a:cubicBezTo>
                    <a:pt x="12609" y="49369"/>
                    <a:pt x="6372" y="45400"/>
                    <a:pt x="3203" y="39729"/>
                  </a:cubicBezTo>
                  <a:cubicBezTo>
                    <a:pt x="434" y="34725"/>
                    <a:pt x="501" y="29355"/>
                    <a:pt x="3403" y="24585"/>
                  </a:cubicBezTo>
                  <a:cubicBezTo>
                    <a:pt x="6438" y="19714"/>
                    <a:pt x="10274" y="17246"/>
                    <a:pt x="14944" y="17246"/>
                  </a:cubicBezTo>
                  <a:cubicBezTo>
                    <a:pt x="20548" y="17246"/>
                    <a:pt x="25452" y="20982"/>
                    <a:pt x="25419" y="21015"/>
                  </a:cubicBezTo>
                  <a:cubicBezTo>
                    <a:pt x="25452" y="21049"/>
                    <a:pt x="25502" y="21065"/>
                    <a:pt x="25552" y="21065"/>
                  </a:cubicBezTo>
                  <a:cubicBezTo>
                    <a:pt x="25602" y="21065"/>
                    <a:pt x="25652" y="21049"/>
                    <a:pt x="25685" y="21015"/>
                  </a:cubicBezTo>
                  <a:lnTo>
                    <a:pt x="40363" y="7572"/>
                  </a:lnTo>
                  <a:cubicBezTo>
                    <a:pt x="40396" y="7506"/>
                    <a:pt x="40463" y="7406"/>
                    <a:pt x="40396" y="7339"/>
                  </a:cubicBezTo>
                  <a:cubicBezTo>
                    <a:pt x="40396" y="7306"/>
                    <a:pt x="38528" y="3303"/>
                    <a:pt x="38728" y="634"/>
                  </a:cubicBezTo>
                  <a:cubicBezTo>
                    <a:pt x="38795" y="367"/>
                    <a:pt x="38861" y="367"/>
                    <a:pt x="38995" y="367"/>
                  </a:cubicBezTo>
                  <a:close/>
                  <a:moveTo>
                    <a:pt x="39062" y="0"/>
                  </a:moveTo>
                  <a:cubicBezTo>
                    <a:pt x="38661" y="0"/>
                    <a:pt x="38461" y="201"/>
                    <a:pt x="38394" y="634"/>
                  </a:cubicBezTo>
                  <a:cubicBezTo>
                    <a:pt x="38228" y="3169"/>
                    <a:pt x="39729" y="6672"/>
                    <a:pt x="40062" y="7406"/>
                  </a:cubicBezTo>
                  <a:lnTo>
                    <a:pt x="25619" y="20582"/>
                  </a:lnTo>
                  <a:cubicBezTo>
                    <a:pt x="24718" y="19981"/>
                    <a:pt x="20181" y="16846"/>
                    <a:pt x="14944" y="16846"/>
                  </a:cubicBezTo>
                  <a:cubicBezTo>
                    <a:pt x="10141" y="16846"/>
                    <a:pt x="6138" y="19381"/>
                    <a:pt x="3103" y="24384"/>
                  </a:cubicBezTo>
                  <a:cubicBezTo>
                    <a:pt x="100" y="29255"/>
                    <a:pt x="0" y="34825"/>
                    <a:pt x="2869" y="39929"/>
                  </a:cubicBezTo>
                  <a:cubicBezTo>
                    <a:pt x="6138" y="45733"/>
                    <a:pt x="12509" y="49769"/>
                    <a:pt x="18380" y="49769"/>
                  </a:cubicBezTo>
                  <a:cubicBezTo>
                    <a:pt x="20448" y="49769"/>
                    <a:pt x="22350" y="49269"/>
                    <a:pt x="23984" y="48268"/>
                  </a:cubicBezTo>
                  <a:cubicBezTo>
                    <a:pt x="28554" y="45600"/>
                    <a:pt x="31356" y="42197"/>
                    <a:pt x="32223" y="38094"/>
                  </a:cubicBezTo>
                  <a:cubicBezTo>
                    <a:pt x="33591" y="31723"/>
                    <a:pt x="29955" y="25752"/>
                    <a:pt x="29288" y="24718"/>
                  </a:cubicBezTo>
                  <a:lnTo>
                    <a:pt x="43798" y="11509"/>
                  </a:lnTo>
                  <a:cubicBezTo>
                    <a:pt x="44399" y="11709"/>
                    <a:pt x="47334" y="12643"/>
                    <a:pt x="49169" y="12643"/>
                  </a:cubicBezTo>
                  <a:cubicBezTo>
                    <a:pt x="49903" y="12643"/>
                    <a:pt x="50403" y="12476"/>
                    <a:pt x="50670" y="12142"/>
                  </a:cubicBezTo>
                  <a:cubicBezTo>
                    <a:pt x="50837" y="11876"/>
                    <a:pt x="50870" y="11575"/>
                    <a:pt x="50737" y="11208"/>
                  </a:cubicBezTo>
                  <a:cubicBezTo>
                    <a:pt x="50036" y="9074"/>
                    <a:pt x="41363" y="0"/>
                    <a:pt x="39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3" name="Google Shape;2673;p69"/>
            <p:cNvSpPr/>
            <p:nvPr/>
          </p:nvSpPr>
          <p:spPr>
            <a:xfrm>
              <a:off x="5678621" y="2463368"/>
              <a:ext cx="1125983" cy="1006931"/>
            </a:xfrm>
            <a:custGeom>
              <a:avLst/>
              <a:gdLst/>
              <a:ahLst/>
              <a:cxnLst/>
              <a:rect l="l" t="t" r="r" b="b"/>
              <a:pathLst>
                <a:path w="55433" h="49572" extrusionOk="0">
                  <a:moveTo>
                    <a:pt x="13774" y="1"/>
                  </a:moveTo>
                  <a:cubicBezTo>
                    <a:pt x="13667" y="1"/>
                    <a:pt x="13545" y="23"/>
                    <a:pt x="13410" y="69"/>
                  </a:cubicBezTo>
                  <a:cubicBezTo>
                    <a:pt x="10875" y="903"/>
                    <a:pt x="0" y="11777"/>
                    <a:pt x="2769" y="11977"/>
                  </a:cubicBezTo>
                  <a:cubicBezTo>
                    <a:pt x="2928" y="11991"/>
                    <a:pt x="3092" y="11997"/>
                    <a:pt x="3258" y="11997"/>
                  </a:cubicBezTo>
                  <a:cubicBezTo>
                    <a:pt x="6014" y="11997"/>
                    <a:pt x="9574" y="10276"/>
                    <a:pt x="9574" y="10276"/>
                  </a:cubicBezTo>
                  <a:lnTo>
                    <a:pt x="23017" y="24953"/>
                  </a:lnTo>
                  <a:cubicBezTo>
                    <a:pt x="23017" y="24953"/>
                    <a:pt x="12376" y="38597"/>
                    <a:pt x="26619" y="47303"/>
                  </a:cubicBezTo>
                  <a:cubicBezTo>
                    <a:pt x="29203" y="48885"/>
                    <a:pt x="31833" y="49571"/>
                    <a:pt x="34370" y="49571"/>
                  </a:cubicBezTo>
                  <a:cubicBezTo>
                    <a:pt x="45851" y="49571"/>
                    <a:pt x="55433" y="35506"/>
                    <a:pt x="50270" y="26655"/>
                  </a:cubicBezTo>
                  <a:cubicBezTo>
                    <a:pt x="46455" y="20083"/>
                    <a:pt x="41612" y="18204"/>
                    <a:pt x="37322" y="18204"/>
                  </a:cubicBezTo>
                  <a:cubicBezTo>
                    <a:pt x="31595" y="18204"/>
                    <a:pt x="26853" y="21551"/>
                    <a:pt x="26853" y="21551"/>
                  </a:cubicBezTo>
                  <a:lnTo>
                    <a:pt x="13410" y="6874"/>
                  </a:lnTo>
                  <a:cubicBezTo>
                    <a:pt x="13410" y="6874"/>
                    <a:pt x="15681" y="1"/>
                    <a:pt x="13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4" name="Google Shape;2674;p69"/>
            <p:cNvSpPr/>
            <p:nvPr/>
          </p:nvSpPr>
          <p:spPr>
            <a:xfrm>
              <a:off x="5717236" y="2458107"/>
              <a:ext cx="1031286" cy="1016255"/>
            </a:xfrm>
            <a:custGeom>
              <a:avLst/>
              <a:gdLst/>
              <a:ahLst/>
              <a:cxnLst/>
              <a:rect l="l" t="t" r="r" b="b"/>
              <a:pathLst>
                <a:path w="50771" h="50031" extrusionOk="0">
                  <a:moveTo>
                    <a:pt x="11904" y="398"/>
                  </a:moveTo>
                  <a:cubicBezTo>
                    <a:pt x="12040" y="398"/>
                    <a:pt x="12149" y="454"/>
                    <a:pt x="12209" y="595"/>
                  </a:cubicBezTo>
                  <a:cubicBezTo>
                    <a:pt x="12876" y="1529"/>
                    <a:pt x="11809" y="5532"/>
                    <a:pt x="11309" y="6999"/>
                  </a:cubicBezTo>
                  <a:cubicBezTo>
                    <a:pt x="11275" y="7099"/>
                    <a:pt x="11309" y="7166"/>
                    <a:pt x="11342" y="7200"/>
                  </a:cubicBezTo>
                  <a:lnTo>
                    <a:pt x="24785" y="21877"/>
                  </a:lnTo>
                  <a:cubicBezTo>
                    <a:pt x="24827" y="21940"/>
                    <a:pt x="24896" y="21963"/>
                    <a:pt x="24958" y="21963"/>
                  </a:cubicBezTo>
                  <a:cubicBezTo>
                    <a:pt x="24994" y="21963"/>
                    <a:pt x="25027" y="21956"/>
                    <a:pt x="25052" y="21943"/>
                  </a:cubicBezTo>
                  <a:cubicBezTo>
                    <a:pt x="25119" y="21877"/>
                    <a:pt x="29822" y="18641"/>
                    <a:pt x="35393" y="18641"/>
                  </a:cubicBezTo>
                  <a:cubicBezTo>
                    <a:pt x="40663" y="18641"/>
                    <a:pt x="44999" y="21443"/>
                    <a:pt x="48202" y="26980"/>
                  </a:cubicBezTo>
                  <a:cubicBezTo>
                    <a:pt x="50337" y="30650"/>
                    <a:pt x="50036" y="35553"/>
                    <a:pt x="47368" y="40190"/>
                  </a:cubicBezTo>
                  <a:cubicBezTo>
                    <a:pt x="44065" y="45894"/>
                    <a:pt x="38228" y="49630"/>
                    <a:pt x="32490" y="49630"/>
                  </a:cubicBezTo>
                  <a:cubicBezTo>
                    <a:pt x="29855" y="49630"/>
                    <a:pt x="27287" y="48863"/>
                    <a:pt x="24852" y="47362"/>
                  </a:cubicBezTo>
                  <a:cubicBezTo>
                    <a:pt x="20815" y="44893"/>
                    <a:pt x="18380" y="41724"/>
                    <a:pt x="17713" y="38055"/>
                  </a:cubicBezTo>
                  <a:cubicBezTo>
                    <a:pt x="16546" y="31550"/>
                    <a:pt x="21282" y="25379"/>
                    <a:pt x="21316" y="25346"/>
                  </a:cubicBezTo>
                  <a:cubicBezTo>
                    <a:pt x="21383" y="25312"/>
                    <a:pt x="21383" y="25179"/>
                    <a:pt x="21316" y="25112"/>
                  </a:cubicBezTo>
                  <a:lnTo>
                    <a:pt x="7873" y="10435"/>
                  </a:lnTo>
                  <a:cubicBezTo>
                    <a:pt x="7840" y="10368"/>
                    <a:pt x="7773" y="10335"/>
                    <a:pt x="7706" y="10335"/>
                  </a:cubicBezTo>
                  <a:cubicBezTo>
                    <a:pt x="7673" y="10335"/>
                    <a:pt x="7639" y="10335"/>
                    <a:pt x="7606" y="10302"/>
                  </a:cubicBezTo>
                  <a:cubicBezTo>
                    <a:pt x="7543" y="10302"/>
                    <a:pt x="3933" y="11985"/>
                    <a:pt x="1285" y="11985"/>
                  </a:cubicBezTo>
                  <a:cubicBezTo>
                    <a:pt x="1143" y="11985"/>
                    <a:pt x="1004" y="11980"/>
                    <a:pt x="868" y="11970"/>
                  </a:cubicBezTo>
                  <a:cubicBezTo>
                    <a:pt x="634" y="11970"/>
                    <a:pt x="634" y="11870"/>
                    <a:pt x="634" y="11803"/>
                  </a:cubicBezTo>
                  <a:cubicBezTo>
                    <a:pt x="434" y="10035"/>
                    <a:pt x="9341" y="1195"/>
                    <a:pt x="11609" y="461"/>
                  </a:cubicBezTo>
                  <a:cubicBezTo>
                    <a:pt x="11714" y="422"/>
                    <a:pt x="11815" y="398"/>
                    <a:pt x="11904" y="398"/>
                  </a:cubicBezTo>
                  <a:close/>
                  <a:moveTo>
                    <a:pt x="11916" y="0"/>
                  </a:moveTo>
                  <a:cubicBezTo>
                    <a:pt x="11783" y="0"/>
                    <a:pt x="11636" y="30"/>
                    <a:pt x="11475" y="94"/>
                  </a:cubicBezTo>
                  <a:cubicBezTo>
                    <a:pt x="9241" y="828"/>
                    <a:pt x="1" y="9701"/>
                    <a:pt x="234" y="11870"/>
                  </a:cubicBezTo>
                  <a:cubicBezTo>
                    <a:pt x="234" y="12036"/>
                    <a:pt x="368" y="12370"/>
                    <a:pt x="868" y="12403"/>
                  </a:cubicBezTo>
                  <a:cubicBezTo>
                    <a:pt x="1022" y="12415"/>
                    <a:pt x="1180" y="12421"/>
                    <a:pt x="1340" y="12421"/>
                  </a:cubicBezTo>
                  <a:cubicBezTo>
                    <a:pt x="3819" y="12421"/>
                    <a:pt x="6952" y="11049"/>
                    <a:pt x="7673" y="10735"/>
                  </a:cubicBezTo>
                  <a:lnTo>
                    <a:pt x="20849" y="25212"/>
                  </a:lnTo>
                  <a:cubicBezTo>
                    <a:pt x="20148" y="26180"/>
                    <a:pt x="16179" y="31984"/>
                    <a:pt x="17313" y="38155"/>
                  </a:cubicBezTo>
                  <a:cubicBezTo>
                    <a:pt x="18013" y="41958"/>
                    <a:pt x="20482" y="45193"/>
                    <a:pt x="24652" y="47729"/>
                  </a:cubicBezTo>
                  <a:cubicBezTo>
                    <a:pt x="27120" y="49230"/>
                    <a:pt x="29789" y="50030"/>
                    <a:pt x="32490" y="50030"/>
                  </a:cubicBezTo>
                  <a:cubicBezTo>
                    <a:pt x="38361" y="50030"/>
                    <a:pt x="44366" y="46294"/>
                    <a:pt x="47735" y="40457"/>
                  </a:cubicBezTo>
                  <a:cubicBezTo>
                    <a:pt x="50437" y="35687"/>
                    <a:pt x="50770" y="30616"/>
                    <a:pt x="48569" y="26814"/>
                  </a:cubicBezTo>
                  <a:cubicBezTo>
                    <a:pt x="45266" y="21143"/>
                    <a:pt x="40863" y="18274"/>
                    <a:pt x="35426" y="18274"/>
                  </a:cubicBezTo>
                  <a:cubicBezTo>
                    <a:pt x="30256" y="18274"/>
                    <a:pt x="25886" y="20943"/>
                    <a:pt x="25018" y="21510"/>
                  </a:cubicBezTo>
                  <a:lnTo>
                    <a:pt x="11809" y="7033"/>
                  </a:lnTo>
                  <a:cubicBezTo>
                    <a:pt x="12076" y="6132"/>
                    <a:pt x="13477" y="1629"/>
                    <a:pt x="12576" y="361"/>
                  </a:cubicBezTo>
                  <a:cubicBezTo>
                    <a:pt x="12418" y="135"/>
                    <a:pt x="12197" y="0"/>
                    <a:pt x="1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5" name="Google Shape;2675;p69"/>
            <p:cNvSpPr/>
            <p:nvPr/>
          </p:nvSpPr>
          <p:spPr>
            <a:xfrm>
              <a:off x="5342538" y="2966182"/>
              <a:ext cx="620100" cy="382687"/>
            </a:xfrm>
            <a:custGeom>
              <a:avLst/>
              <a:gdLst/>
              <a:ahLst/>
              <a:cxnLst/>
              <a:rect l="l" t="t" r="r" b="b"/>
              <a:pathLst>
                <a:path w="30528" h="18840" extrusionOk="0">
                  <a:moveTo>
                    <a:pt x="6438" y="0"/>
                  </a:moveTo>
                  <a:cubicBezTo>
                    <a:pt x="0" y="5004"/>
                    <a:pt x="6972" y="16679"/>
                    <a:pt x="17579" y="18647"/>
                  </a:cubicBezTo>
                  <a:cubicBezTo>
                    <a:pt x="18306" y="18778"/>
                    <a:pt x="18994" y="18839"/>
                    <a:pt x="19645" y="18839"/>
                  </a:cubicBezTo>
                  <a:cubicBezTo>
                    <a:pt x="28447" y="18839"/>
                    <a:pt x="30528" y="7613"/>
                    <a:pt x="29254" y="5004"/>
                  </a:cubicBezTo>
                  <a:cubicBezTo>
                    <a:pt x="28790" y="4052"/>
                    <a:pt x="28002" y="3747"/>
                    <a:pt x="26925" y="3747"/>
                  </a:cubicBezTo>
                  <a:cubicBezTo>
                    <a:pt x="24994" y="3747"/>
                    <a:pt x="22131" y="4727"/>
                    <a:pt x="18525" y="4727"/>
                  </a:cubicBezTo>
                  <a:cubicBezTo>
                    <a:pt x="18215" y="4727"/>
                    <a:pt x="17900" y="4719"/>
                    <a:pt x="17579" y="4704"/>
                  </a:cubicBezTo>
                  <a:cubicBezTo>
                    <a:pt x="11442" y="4470"/>
                    <a:pt x="6438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6" name="Google Shape;2676;p69"/>
            <p:cNvSpPr/>
            <p:nvPr/>
          </p:nvSpPr>
          <p:spPr>
            <a:xfrm>
              <a:off x="6111232" y="3043982"/>
              <a:ext cx="560056" cy="356667"/>
            </a:xfrm>
            <a:custGeom>
              <a:avLst/>
              <a:gdLst/>
              <a:ahLst/>
              <a:cxnLst/>
              <a:rect l="l" t="t" r="r" b="b"/>
              <a:pathLst>
                <a:path w="27572" h="17559" extrusionOk="0">
                  <a:moveTo>
                    <a:pt x="24512" y="0"/>
                  </a:moveTo>
                  <a:cubicBezTo>
                    <a:pt x="21608" y="0"/>
                    <a:pt x="14723" y="3718"/>
                    <a:pt x="9459" y="3976"/>
                  </a:cubicBezTo>
                  <a:cubicBezTo>
                    <a:pt x="9231" y="3985"/>
                    <a:pt x="9009" y="3989"/>
                    <a:pt x="8793" y="3989"/>
                  </a:cubicBezTo>
                  <a:cubicBezTo>
                    <a:pt x="3161" y="3989"/>
                    <a:pt x="1119" y="1174"/>
                    <a:pt x="1119" y="1174"/>
                  </a:cubicBezTo>
                  <a:lnTo>
                    <a:pt x="1119" y="1174"/>
                  </a:lnTo>
                  <a:cubicBezTo>
                    <a:pt x="1" y="6932"/>
                    <a:pt x="1348" y="17558"/>
                    <a:pt x="13935" y="17558"/>
                  </a:cubicBezTo>
                  <a:cubicBezTo>
                    <a:pt x="14108" y="17558"/>
                    <a:pt x="14284" y="17556"/>
                    <a:pt x="14462" y="17552"/>
                  </a:cubicBezTo>
                  <a:cubicBezTo>
                    <a:pt x="27572" y="17319"/>
                    <a:pt x="27271" y="2008"/>
                    <a:pt x="25603" y="340"/>
                  </a:cubicBezTo>
                  <a:cubicBezTo>
                    <a:pt x="25366" y="103"/>
                    <a:pt x="24994" y="0"/>
                    <a:pt x="24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7" name="Google Shape;2677;p69"/>
            <p:cNvSpPr/>
            <p:nvPr/>
          </p:nvSpPr>
          <p:spPr>
            <a:xfrm>
              <a:off x="5778217" y="2505416"/>
              <a:ext cx="156548" cy="149764"/>
            </a:xfrm>
            <a:custGeom>
              <a:avLst/>
              <a:gdLst/>
              <a:ahLst/>
              <a:cxnLst/>
              <a:rect l="l" t="t" r="r" b="b"/>
              <a:pathLst>
                <a:path w="7707" h="7373" extrusionOk="0">
                  <a:moveTo>
                    <a:pt x="7433" y="0"/>
                  </a:moveTo>
                  <a:cubicBezTo>
                    <a:pt x="7362" y="0"/>
                    <a:pt x="7295" y="45"/>
                    <a:pt x="7273" y="134"/>
                  </a:cubicBezTo>
                  <a:cubicBezTo>
                    <a:pt x="4838" y="5271"/>
                    <a:pt x="201" y="6972"/>
                    <a:pt x="168" y="6972"/>
                  </a:cubicBezTo>
                  <a:cubicBezTo>
                    <a:pt x="34" y="7005"/>
                    <a:pt x="1" y="7105"/>
                    <a:pt x="34" y="7206"/>
                  </a:cubicBezTo>
                  <a:cubicBezTo>
                    <a:pt x="101" y="7306"/>
                    <a:pt x="168" y="7339"/>
                    <a:pt x="268" y="7339"/>
                  </a:cubicBezTo>
                  <a:cubicBezTo>
                    <a:pt x="284" y="7339"/>
                    <a:pt x="293" y="7331"/>
                    <a:pt x="297" y="7331"/>
                  </a:cubicBezTo>
                  <a:cubicBezTo>
                    <a:pt x="301" y="7331"/>
                    <a:pt x="301" y="7339"/>
                    <a:pt x="301" y="7372"/>
                  </a:cubicBezTo>
                  <a:cubicBezTo>
                    <a:pt x="334" y="7372"/>
                    <a:pt x="5138" y="5638"/>
                    <a:pt x="7640" y="334"/>
                  </a:cubicBezTo>
                  <a:cubicBezTo>
                    <a:pt x="7706" y="201"/>
                    <a:pt x="7640" y="100"/>
                    <a:pt x="7539" y="34"/>
                  </a:cubicBezTo>
                  <a:cubicBezTo>
                    <a:pt x="7506" y="11"/>
                    <a:pt x="7469" y="0"/>
                    <a:pt x="7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8" name="Google Shape;2678;p69"/>
            <p:cNvSpPr/>
            <p:nvPr/>
          </p:nvSpPr>
          <p:spPr>
            <a:xfrm>
              <a:off x="6161731" y="2459589"/>
              <a:ext cx="168066" cy="171864"/>
            </a:xfrm>
            <a:custGeom>
              <a:avLst/>
              <a:gdLst/>
              <a:ahLst/>
              <a:cxnLst/>
              <a:rect l="l" t="t" r="r" b="b"/>
              <a:pathLst>
                <a:path w="8274" h="8461" extrusionOk="0">
                  <a:moveTo>
                    <a:pt x="300" y="0"/>
                  </a:moveTo>
                  <a:cubicBezTo>
                    <a:pt x="278" y="0"/>
                    <a:pt x="256" y="7"/>
                    <a:pt x="234" y="21"/>
                  </a:cubicBezTo>
                  <a:cubicBezTo>
                    <a:pt x="101" y="55"/>
                    <a:pt x="1" y="122"/>
                    <a:pt x="68" y="255"/>
                  </a:cubicBezTo>
                  <a:cubicBezTo>
                    <a:pt x="68" y="355"/>
                    <a:pt x="1802" y="6526"/>
                    <a:pt x="7973" y="8461"/>
                  </a:cubicBezTo>
                  <a:lnTo>
                    <a:pt x="8073" y="8461"/>
                  </a:lnTo>
                  <a:cubicBezTo>
                    <a:pt x="8140" y="8461"/>
                    <a:pt x="8240" y="8427"/>
                    <a:pt x="8240" y="8361"/>
                  </a:cubicBezTo>
                  <a:cubicBezTo>
                    <a:pt x="8273" y="8261"/>
                    <a:pt x="8240" y="8127"/>
                    <a:pt x="8107" y="8094"/>
                  </a:cubicBezTo>
                  <a:cubicBezTo>
                    <a:pt x="2169" y="6226"/>
                    <a:pt x="468" y="222"/>
                    <a:pt x="468" y="188"/>
                  </a:cubicBezTo>
                  <a:cubicBezTo>
                    <a:pt x="442" y="84"/>
                    <a:pt x="375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9" name="Google Shape;2679;p69"/>
            <p:cNvSpPr/>
            <p:nvPr/>
          </p:nvSpPr>
          <p:spPr>
            <a:xfrm>
              <a:off x="5448228" y="3126555"/>
              <a:ext cx="188398" cy="475698"/>
            </a:xfrm>
            <a:custGeom>
              <a:avLst/>
              <a:gdLst/>
              <a:ahLst/>
              <a:cxnLst/>
              <a:rect l="l" t="t" r="r" b="b"/>
              <a:pathLst>
                <a:path w="9275" h="23419" extrusionOk="0">
                  <a:moveTo>
                    <a:pt x="6204" y="0"/>
                  </a:moveTo>
                  <a:cubicBezTo>
                    <a:pt x="3832" y="0"/>
                    <a:pt x="901" y="144"/>
                    <a:pt x="901" y="144"/>
                  </a:cubicBezTo>
                  <a:cubicBezTo>
                    <a:pt x="1" y="445"/>
                    <a:pt x="2703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6" y="23418"/>
                  </a:cubicBezTo>
                  <a:cubicBezTo>
                    <a:pt x="6023" y="23418"/>
                    <a:pt x="6909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1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0" name="Google Shape;2680;p69"/>
            <p:cNvSpPr/>
            <p:nvPr/>
          </p:nvSpPr>
          <p:spPr>
            <a:xfrm>
              <a:off x="5456373" y="3124727"/>
              <a:ext cx="184986" cy="482462"/>
            </a:xfrm>
            <a:custGeom>
              <a:avLst/>
              <a:gdLst/>
              <a:ahLst/>
              <a:cxnLst/>
              <a:rect l="l" t="t" r="r" b="b"/>
              <a:pathLst>
                <a:path w="9107" h="23752" extrusionOk="0">
                  <a:moveTo>
                    <a:pt x="5704" y="301"/>
                  </a:moveTo>
                  <a:cubicBezTo>
                    <a:pt x="7772" y="301"/>
                    <a:pt x="8306" y="401"/>
                    <a:pt x="8473" y="468"/>
                  </a:cubicBezTo>
                  <a:cubicBezTo>
                    <a:pt x="8373" y="868"/>
                    <a:pt x="7205" y="2303"/>
                    <a:pt x="6138" y="3403"/>
                  </a:cubicBezTo>
                  <a:cubicBezTo>
                    <a:pt x="6104" y="3470"/>
                    <a:pt x="6104" y="3537"/>
                    <a:pt x="6104" y="3570"/>
                  </a:cubicBezTo>
                  <a:cubicBezTo>
                    <a:pt x="6371" y="10041"/>
                    <a:pt x="6705" y="19882"/>
                    <a:pt x="6638" y="20415"/>
                  </a:cubicBezTo>
                  <a:cubicBezTo>
                    <a:pt x="6305" y="22317"/>
                    <a:pt x="5604" y="23318"/>
                    <a:pt x="4670" y="23318"/>
                  </a:cubicBezTo>
                  <a:cubicBezTo>
                    <a:pt x="3803" y="23318"/>
                    <a:pt x="2869" y="22317"/>
                    <a:pt x="2669" y="21483"/>
                  </a:cubicBezTo>
                  <a:cubicBezTo>
                    <a:pt x="2535" y="21016"/>
                    <a:pt x="2602" y="15712"/>
                    <a:pt x="2602" y="11476"/>
                  </a:cubicBezTo>
                  <a:cubicBezTo>
                    <a:pt x="2602" y="7573"/>
                    <a:pt x="2602" y="4204"/>
                    <a:pt x="2535" y="3670"/>
                  </a:cubicBezTo>
                  <a:cubicBezTo>
                    <a:pt x="2535" y="3470"/>
                    <a:pt x="2302" y="3136"/>
                    <a:pt x="1768" y="2469"/>
                  </a:cubicBezTo>
                  <a:cubicBezTo>
                    <a:pt x="1301" y="1869"/>
                    <a:pt x="434" y="735"/>
                    <a:pt x="534" y="468"/>
                  </a:cubicBezTo>
                  <a:cubicBezTo>
                    <a:pt x="834" y="468"/>
                    <a:pt x="3603" y="334"/>
                    <a:pt x="5704" y="301"/>
                  </a:cubicBezTo>
                  <a:close/>
                  <a:moveTo>
                    <a:pt x="5804" y="1"/>
                  </a:moveTo>
                  <a:cubicBezTo>
                    <a:pt x="3469" y="1"/>
                    <a:pt x="534" y="134"/>
                    <a:pt x="500" y="134"/>
                  </a:cubicBezTo>
                  <a:lnTo>
                    <a:pt x="467" y="134"/>
                  </a:lnTo>
                  <a:cubicBezTo>
                    <a:pt x="300" y="168"/>
                    <a:pt x="167" y="301"/>
                    <a:pt x="134" y="401"/>
                  </a:cubicBezTo>
                  <a:cubicBezTo>
                    <a:pt x="0" y="868"/>
                    <a:pt x="601" y="1669"/>
                    <a:pt x="1468" y="2803"/>
                  </a:cubicBezTo>
                  <a:cubicBezTo>
                    <a:pt x="1768" y="3170"/>
                    <a:pt x="2135" y="3670"/>
                    <a:pt x="2168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8" y="17347"/>
                    <a:pt x="2168" y="21183"/>
                    <a:pt x="2302" y="21650"/>
                  </a:cubicBezTo>
                  <a:cubicBezTo>
                    <a:pt x="2535" y="22650"/>
                    <a:pt x="3603" y="23751"/>
                    <a:pt x="4703" y="23751"/>
                  </a:cubicBezTo>
                  <a:cubicBezTo>
                    <a:pt x="5371" y="23751"/>
                    <a:pt x="6538" y="23351"/>
                    <a:pt x="7139" y="20582"/>
                  </a:cubicBezTo>
                  <a:cubicBezTo>
                    <a:pt x="7272" y="19848"/>
                    <a:pt x="6672" y="5805"/>
                    <a:pt x="6605" y="3737"/>
                  </a:cubicBezTo>
                  <a:cubicBezTo>
                    <a:pt x="7539" y="2703"/>
                    <a:pt x="9107" y="968"/>
                    <a:pt x="8973" y="401"/>
                  </a:cubicBezTo>
                  <a:cubicBezTo>
                    <a:pt x="8940" y="234"/>
                    <a:pt x="8840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1" name="Google Shape;2681;p69"/>
            <p:cNvSpPr/>
            <p:nvPr/>
          </p:nvSpPr>
          <p:spPr>
            <a:xfrm>
              <a:off x="5652863" y="3126555"/>
              <a:ext cx="189739" cy="475698"/>
            </a:xfrm>
            <a:custGeom>
              <a:avLst/>
              <a:gdLst/>
              <a:ahLst/>
              <a:cxnLst/>
              <a:rect l="l" t="t" r="r" b="b"/>
              <a:pathLst>
                <a:path w="9341" h="23419" extrusionOk="0">
                  <a:moveTo>
                    <a:pt x="6264" y="0"/>
                  </a:moveTo>
                  <a:cubicBezTo>
                    <a:pt x="3898" y="0"/>
                    <a:pt x="968" y="144"/>
                    <a:pt x="968" y="144"/>
                  </a:cubicBezTo>
                  <a:cubicBezTo>
                    <a:pt x="1" y="445"/>
                    <a:pt x="2769" y="3147"/>
                    <a:pt x="2869" y="3614"/>
                  </a:cubicBezTo>
                  <a:cubicBezTo>
                    <a:pt x="3003" y="4814"/>
                    <a:pt x="2803" y="20592"/>
                    <a:pt x="3003" y="21460"/>
                  </a:cubicBezTo>
                  <a:cubicBezTo>
                    <a:pt x="3201" y="22376"/>
                    <a:pt x="4192" y="23418"/>
                    <a:pt x="5205" y="23418"/>
                  </a:cubicBezTo>
                  <a:cubicBezTo>
                    <a:pt x="6073" y="23418"/>
                    <a:pt x="6957" y="22654"/>
                    <a:pt x="7373" y="20392"/>
                  </a:cubicBezTo>
                  <a:cubicBezTo>
                    <a:pt x="7506" y="19625"/>
                    <a:pt x="6839" y="3480"/>
                    <a:pt x="6839" y="3480"/>
                  </a:cubicBezTo>
                  <a:cubicBezTo>
                    <a:pt x="6839" y="3480"/>
                    <a:pt x="9341" y="812"/>
                    <a:pt x="9207" y="278"/>
                  </a:cubicBezTo>
                  <a:cubicBezTo>
                    <a:pt x="9167" y="64"/>
                    <a:pt x="7841" y="0"/>
                    <a:pt x="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2" name="Google Shape;2682;p69"/>
            <p:cNvSpPr/>
            <p:nvPr/>
          </p:nvSpPr>
          <p:spPr>
            <a:xfrm>
              <a:off x="5661679" y="3124727"/>
              <a:ext cx="184316" cy="482462"/>
            </a:xfrm>
            <a:custGeom>
              <a:avLst/>
              <a:gdLst/>
              <a:ahLst/>
              <a:cxnLst/>
              <a:rect l="l" t="t" r="r" b="b"/>
              <a:pathLst>
                <a:path w="9074" h="23752" extrusionOk="0">
                  <a:moveTo>
                    <a:pt x="5704" y="301"/>
                  </a:moveTo>
                  <a:cubicBezTo>
                    <a:pt x="7739" y="301"/>
                    <a:pt x="8273" y="401"/>
                    <a:pt x="8440" y="468"/>
                  </a:cubicBezTo>
                  <a:cubicBezTo>
                    <a:pt x="8373" y="868"/>
                    <a:pt x="7205" y="2303"/>
                    <a:pt x="6105" y="3403"/>
                  </a:cubicBezTo>
                  <a:cubicBezTo>
                    <a:pt x="6071" y="3470"/>
                    <a:pt x="6071" y="3537"/>
                    <a:pt x="6071" y="3570"/>
                  </a:cubicBezTo>
                  <a:cubicBezTo>
                    <a:pt x="6372" y="10041"/>
                    <a:pt x="6705" y="19882"/>
                    <a:pt x="6605" y="20415"/>
                  </a:cubicBezTo>
                  <a:cubicBezTo>
                    <a:pt x="6271" y="22317"/>
                    <a:pt x="5571" y="23318"/>
                    <a:pt x="4670" y="23318"/>
                  </a:cubicBezTo>
                  <a:cubicBezTo>
                    <a:pt x="3770" y="23318"/>
                    <a:pt x="2869" y="22317"/>
                    <a:pt x="2669" y="21483"/>
                  </a:cubicBezTo>
                  <a:cubicBezTo>
                    <a:pt x="2535" y="21016"/>
                    <a:pt x="2569" y="15712"/>
                    <a:pt x="2569" y="11476"/>
                  </a:cubicBezTo>
                  <a:cubicBezTo>
                    <a:pt x="2569" y="7573"/>
                    <a:pt x="2569" y="4204"/>
                    <a:pt x="2535" y="3670"/>
                  </a:cubicBezTo>
                  <a:cubicBezTo>
                    <a:pt x="2535" y="3470"/>
                    <a:pt x="2269" y="3136"/>
                    <a:pt x="1735" y="2469"/>
                  </a:cubicBezTo>
                  <a:cubicBezTo>
                    <a:pt x="1268" y="1869"/>
                    <a:pt x="401" y="735"/>
                    <a:pt x="534" y="468"/>
                  </a:cubicBezTo>
                  <a:cubicBezTo>
                    <a:pt x="868" y="468"/>
                    <a:pt x="3570" y="334"/>
                    <a:pt x="5704" y="301"/>
                  </a:cubicBezTo>
                  <a:close/>
                  <a:moveTo>
                    <a:pt x="5771" y="1"/>
                  </a:moveTo>
                  <a:cubicBezTo>
                    <a:pt x="3436" y="1"/>
                    <a:pt x="534" y="134"/>
                    <a:pt x="501" y="134"/>
                  </a:cubicBezTo>
                  <a:lnTo>
                    <a:pt x="434" y="134"/>
                  </a:lnTo>
                  <a:cubicBezTo>
                    <a:pt x="267" y="168"/>
                    <a:pt x="167" y="301"/>
                    <a:pt x="100" y="401"/>
                  </a:cubicBezTo>
                  <a:cubicBezTo>
                    <a:pt x="0" y="868"/>
                    <a:pt x="567" y="1669"/>
                    <a:pt x="1435" y="2803"/>
                  </a:cubicBezTo>
                  <a:cubicBezTo>
                    <a:pt x="1735" y="3170"/>
                    <a:pt x="2102" y="3670"/>
                    <a:pt x="2169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269" y="21650"/>
                  </a:cubicBezTo>
                  <a:cubicBezTo>
                    <a:pt x="2535" y="22650"/>
                    <a:pt x="3570" y="23751"/>
                    <a:pt x="4704" y="23751"/>
                  </a:cubicBezTo>
                  <a:cubicBezTo>
                    <a:pt x="5371" y="23751"/>
                    <a:pt x="6572" y="23351"/>
                    <a:pt x="7105" y="20582"/>
                  </a:cubicBezTo>
                  <a:cubicBezTo>
                    <a:pt x="7239" y="19848"/>
                    <a:pt x="6672" y="5805"/>
                    <a:pt x="6572" y="3737"/>
                  </a:cubicBezTo>
                  <a:cubicBezTo>
                    <a:pt x="7539" y="2703"/>
                    <a:pt x="9073" y="968"/>
                    <a:pt x="8940" y="401"/>
                  </a:cubicBezTo>
                  <a:cubicBezTo>
                    <a:pt x="8907" y="234"/>
                    <a:pt x="8840" y="1"/>
                    <a:pt x="5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3" name="Google Shape;2683;p69"/>
            <p:cNvSpPr/>
            <p:nvPr/>
          </p:nvSpPr>
          <p:spPr>
            <a:xfrm>
              <a:off x="5848013" y="3126555"/>
              <a:ext cx="188378" cy="475698"/>
            </a:xfrm>
            <a:custGeom>
              <a:avLst/>
              <a:gdLst/>
              <a:ahLst/>
              <a:cxnLst/>
              <a:rect l="l" t="t" r="r" b="b"/>
              <a:pathLst>
                <a:path w="9274" h="23419" extrusionOk="0">
                  <a:moveTo>
                    <a:pt x="6204" y="0"/>
                  </a:moveTo>
                  <a:cubicBezTo>
                    <a:pt x="3831" y="0"/>
                    <a:pt x="901" y="144"/>
                    <a:pt x="901" y="144"/>
                  </a:cubicBezTo>
                  <a:cubicBezTo>
                    <a:pt x="1" y="445"/>
                    <a:pt x="2736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5" y="23418"/>
                  </a:cubicBezTo>
                  <a:cubicBezTo>
                    <a:pt x="6023" y="23418"/>
                    <a:pt x="6908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0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4" name="Google Shape;2684;p69"/>
            <p:cNvSpPr/>
            <p:nvPr/>
          </p:nvSpPr>
          <p:spPr>
            <a:xfrm>
              <a:off x="5856138" y="3124727"/>
              <a:ext cx="185006" cy="482462"/>
            </a:xfrm>
            <a:custGeom>
              <a:avLst/>
              <a:gdLst/>
              <a:ahLst/>
              <a:cxnLst/>
              <a:rect l="l" t="t" r="r" b="b"/>
              <a:pathLst>
                <a:path w="9108" h="23752" extrusionOk="0">
                  <a:moveTo>
                    <a:pt x="5705" y="301"/>
                  </a:moveTo>
                  <a:cubicBezTo>
                    <a:pt x="7773" y="301"/>
                    <a:pt x="8307" y="401"/>
                    <a:pt x="8474" y="468"/>
                  </a:cubicBezTo>
                  <a:cubicBezTo>
                    <a:pt x="8373" y="868"/>
                    <a:pt x="7206" y="2303"/>
                    <a:pt x="6139" y="3403"/>
                  </a:cubicBezTo>
                  <a:cubicBezTo>
                    <a:pt x="6105" y="3470"/>
                    <a:pt x="6105" y="3537"/>
                    <a:pt x="6105" y="3570"/>
                  </a:cubicBezTo>
                  <a:cubicBezTo>
                    <a:pt x="6372" y="10041"/>
                    <a:pt x="6706" y="19882"/>
                    <a:pt x="6639" y="20415"/>
                  </a:cubicBezTo>
                  <a:cubicBezTo>
                    <a:pt x="6305" y="22317"/>
                    <a:pt x="5605" y="23318"/>
                    <a:pt x="4671" y="23318"/>
                  </a:cubicBezTo>
                  <a:cubicBezTo>
                    <a:pt x="3804" y="23318"/>
                    <a:pt x="2870" y="22317"/>
                    <a:pt x="2669" y="21483"/>
                  </a:cubicBezTo>
                  <a:cubicBezTo>
                    <a:pt x="2536" y="21016"/>
                    <a:pt x="2603" y="15712"/>
                    <a:pt x="2603" y="11476"/>
                  </a:cubicBezTo>
                  <a:cubicBezTo>
                    <a:pt x="2603" y="7573"/>
                    <a:pt x="2603" y="4204"/>
                    <a:pt x="2536" y="3670"/>
                  </a:cubicBezTo>
                  <a:cubicBezTo>
                    <a:pt x="2536" y="3470"/>
                    <a:pt x="2302" y="3136"/>
                    <a:pt x="1769" y="2469"/>
                  </a:cubicBezTo>
                  <a:cubicBezTo>
                    <a:pt x="1302" y="1869"/>
                    <a:pt x="434" y="735"/>
                    <a:pt x="535" y="468"/>
                  </a:cubicBezTo>
                  <a:cubicBezTo>
                    <a:pt x="868" y="468"/>
                    <a:pt x="3603" y="334"/>
                    <a:pt x="5705" y="301"/>
                  </a:cubicBezTo>
                  <a:close/>
                  <a:moveTo>
                    <a:pt x="5805" y="1"/>
                  </a:moveTo>
                  <a:cubicBezTo>
                    <a:pt x="3470" y="1"/>
                    <a:pt x="535" y="134"/>
                    <a:pt x="501" y="134"/>
                  </a:cubicBezTo>
                  <a:lnTo>
                    <a:pt x="468" y="134"/>
                  </a:lnTo>
                  <a:cubicBezTo>
                    <a:pt x="301" y="168"/>
                    <a:pt x="168" y="301"/>
                    <a:pt x="134" y="401"/>
                  </a:cubicBezTo>
                  <a:cubicBezTo>
                    <a:pt x="1" y="868"/>
                    <a:pt x="601" y="1669"/>
                    <a:pt x="1469" y="2803"/>
                  </a:cubicBezTo>
                  <a:cubicBezTo>
                    <a:pt x="1769" y="3170"/>
                    <a:pt x="2136" y="3670"/>
                    <a:pt x="2169" y="3804"/>
                  </a:cubicBezTo>
                  <a:cubicBezTo>
                    <a:pt x="2202" y="4304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302" y="21650"/>
                  </a:cubicBezTo>
                  <a:cubicBezTo>
                    <a:pt x="2536" y="22650"/>
                    <a:pt x="3603" y="23751"/>
                    <a:pt x="4704" y="23751"/>
                  </a:cubicBezTo>
                  <a:cubicBezTo>
                    <a:pt x="5371" y="23751"/>
                    <a:pt x="6606" y="23351"/>
                    <a:pt x="7139" y="20582"/>
                  </a:cubicBezTo>
                  <a:cubicBezTo>
                    <a:pt x="7273" y="19848"/>
                    <a:pt x="6672" y="5805"/>
                    <a:pt x="6606" y="3737"/>
                  </a:cubicBezTo>
                  <a:cubicBezTo>
                    <a:pt x="7540" y="2703"/>
                    <a:pt x="9107" y="968"/>
                    <a:pt x="8974" y="401"/>
                  </a:cubicBezTo>
                  <a:cubicBezTo>
                    <a:pt x="8941" y="234"/>
                    <a:pt x="8840" y="1"/>
                    <a:pt x="5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5" name="Google Shape;2685;p69"/>
            <p:cNvSpPr/>
            <p:nvPr/>
          </p:nvSpPr>
          <p:spPr>
            <a:xfrm>
              <a:off x="5368965" y="3227735"/>
              <a:ext cx="735170" cy="102984"/>
            </a:xfrm>
            <a:custGeom>
              <a:avLst/>
              <a:gdLst/>
              <a:ahLst/>
              <a:cxnLst/>
              <a:rect l="l" t="t" r="r" b="b"/>
              <a:pathLst>
                <a:path w="36193" h="5070" extrusionOk="0">
                  <a:moveTo>
                    <a:pt x="35859" y="0"/>
                  </a:moveTo>
                  <a:lnTo>
                    <a:pt x="434" y="934"/>
                  </a:lnTo>
                  <a:cubicBezTo>
                    <a:pt x="417" y="923"/>
                    <a:pt x="401" y="918"/>
                    <a:pt x="386" y="918"/>
                  </a:cubicBezTo>
                  <a:cubicBezTo>
                    <a:pt x="0" y="918"/>
                    <a:pt x="434" y="4617"/>
                    <a:pt x="434" y="4970"/>
                  </a:cubicBezTo>
                  <a:cubicBezTo>
                    <a:pt x="434" y="5041"/>
                    <a:pt x="1765" y="5070"/>
                    <a:pt x="3915" y="5070"/>
                  </a:cubicBezTo>
                  <a:cubicBezTo>
                    <a:pt x="12904" y="5070"/>
                    <a:pt x="36193" y="4570"/>
                    <a:pt x="36193" y="4570"/>
                  </a:cubicBezTo>
                  <a:lnTo>
                    <a:pt x="35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6" name="Google Shape;2686;p69"/>
            <p:cNvSpPr/>
            <p:nvPr/>
          </p:nvSpPr>
          <p:spPr>
            <a:xfrm>
              <a:off x="5321534" y="3064498"/>
              <a:ext cx="134164" cy="597573"/>
            </a:xfrm>
            <a:custGeom>
              <a:avLst/>
              <a:gdLst/>
              <a:ahLst/>
              <a:cxnLst/>
              <a:rect l="l" t="t" r="r" b="b"/>
              <a:pathLst>
                <a:path w="6605" h="29419" extrusionOk="0">
                  <a:moveTo>
                    <a:pt x="4417" y="1"/>
                  </a:moveTo>
                  <a:cubicBezTo>
                    <a:pt x="3065" y="1"/>
                    <a:pt x="834" y="164"/>
                    <a:pt x="500" y="164"/>
                  </a:cubicBezTo>
                  <a:cubicBezTo>
                    <a:pt x="0" y="164"/>
                    <a:pt x="1001" y="29418"/>
                    <a:pt x="1001" y="29418"/>
                  </a:cubicBezTo>
                  <a:lnTo>
                    <a:pt x="6605" y="29185"/>
                  </a:lnTo>
                  <a:lnTo>
                    <a:pt x="5437" y="164"/>
                  </a:lnTo>
                  <a:cubicBezTo>
                    <a:pt x="5548" y="42"/>
                    <a:pt x="5093" y="1"/>
                    <a:pt x="4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7" name="Google Shape;2687;p69"/>
            <p:cNvSpPr/>
            <p:nvPr/>
          </p:nvSpPr>
          <p:spPr>
            <a:xfrm>
              <a:off x="6045864" y="3064498"/>
              <a:ext cx="134184" cy="597573"/>
            </a:xfrm>
            <a:custGeom>
              <a:avLst/>
              <a:gdLst/>
              <a:ahLst/>
              <a:cxnLst/>
              <a:rect l="l" t="t" r="r" b="b"/>
              <a:pathLst>
                <a:path w="6606" h="29419" extrusionOk="0">
                  <a:moveTo>
                    <a:pt x="4418" y="1"/>
                  </a:moveTo>
                  <a:cubicBezTo>
                    <a:pt x="3066" y="1"/>
                    <a:pt x="835" y="164"/>
                    <a:pt x="501" y="164"/>
                  </a:cubicBezTo>
                  <a:cubicBezTo>
                    <a:pt x="1" y="164"/>
                    <a:pt x="1002" y="29418"/>
                    <a:pt x="1002" y="29418"/>
                  </a:cubicBezTo>
                  <a:lnTo>
                    <a:pt x="6606" y="29185"/>
                  </a:lnTo>
                  <a:lnTo>
                    <a:pt x="5438" y="164"/>
                  </a:lnTo>
                  <a:cubicBezTo>
                    <a:pt x="5549" y="42"/>
                    <a:pt x="5093" y="1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8" name="Google Shape;2688;p69"/>
            <p:cNvSpPr/>
            <p:nvPr/>
          </p:nvSpPr>
          <p:spPr>
            <a:xfrm>
              <a:off x="5289682" y="3599042"/>
              <a:ext cx="216836" cy="92869"/>
            </a:xfrm>
            <a:custGeom>
              <a:avLst/>
              <a:gdLst/>
              <a:ahLst/>
              <a:cxnLst/>
              <a:rect l="l" t="t" r="r" b="b"/>
              <a:pathLst>
                <a:path w="10675" h="4572" extrusionOk="0">
                  <a:moveTo>
                    <a:pt x="3336" y="1"/>
                  </a:moveTo>
                  <a:cubicBezTo>
                    <a:pt x="3336" y="1"/>
                    <a:pt x="0" y="4371"/>
                    <a:pt x="534" y="4537"/>
                  </a:cubicBezTo>
                  <a:cubicBezTo>
                    <a:pt x="605" y="4561"/>
                    <a:pt x="863" y="4572"/>
                    <a:pt x="1253" y="4572"/>
                  </a:cubicBezTo>
                  <a:cubicBezTo>
                    <a:pt x="3592" y="4572"/>
                    <a:pt x="10675" y="4204"/>
                    <a:pt x="10675" y="4204"/>
                  </a:cubicBezTo>
                  <a:lnTo>
                    <a:pt x="7739" y="73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9" name="Google Shape;2689;p69"/>
            <p:cNvSpPr/>
            <p:nvPr/>
          </p:nvSpPr>
          <p:spPr>
            <a:xfrm>
              <a:off x="6020798" y="3599042"/>
              <a:ext cx="215495" cy="92869"/>
            </a:xfrm>
            <a:custGeom>
              <a:avLst/>
              <a:gdLst/>
              <a:ahLst/>
              <a:cxnLst/>
              <a:rect l="l" t="t" r="r" b="b"/>
              <a:pathLst>
                <a:path w="10609" h="4572" extrusionOk="0">
                  <a:moveTo>
                    <a:pt x="3170" y="1"/>
                  </a:moveTo>
                  <a:cubicBezTo>
                    <a:pt x="3170" y="1"/>
                    <a:pt x="1" y="4371"/>
                    <a:pt x="501" y="4537"/>
                  </a:cubicBezTo>
                  <a:cubicBezTo>
                    <a:pt x="572" y="4561"/>
                    <a:pt x="830" y="4572"/>
                    <a:pt x="1218" y="4572"/>
                  </a:cubicBezTo>
                  <a:cubicBezTo>
                    <a:pt x="3550" y="4572"/>
                    <a:pt x="10608" y="4204"/>
                    <a:pt x="10608" y="4204"/>
                  </a:cubicBezTo>
                  <a:lnTo>
                    <a:pt x="7706" y="735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0" name="Google Shape;2690;p69"/>
            <p:cNvSpPr/>
            <p:nvPr/>
          </p:nvSpPr>
          <p:spPr>
            <a:xfrm>
              <a:off x="5517354" y="3355120"/>
              <a:ext cx="67763" cy="214277"/>
            </a:xfrm>
            <a:custGeom>
              <a:avLst/>
              <a:gdLst/>
              <a:ahLst/>
              <a:cxnLst/>
              <a:rect l="l" t="t" r="r" b="b"/>
              <a:pathLst>
                <a:path w="3336" h="10549" extrusionOk="0">
                  <a:moveTo>
                    <a:pt x="2969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95" y="10272"/>
                    <a:pt x="1003" y="10548"/>
                    <a:pt x="1440" y="10548"/>
                  </a:cubicBezTo>
                  <a:cubicBezTo>
                    <a:pt x="1978" y="10548"/>
                    <a:pt x="2559" y="10129"/>
                    <a:pt x="2836" y="9374"/>
                  </a:cubicBezTo>
                  <a:cubicBezTo>
                    <a:pt x="3336" y="8006"/>
                    <a:pt x="2969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1" name="Google Shape;2691;p69"/>
            <p:cNvSpPr/>
            <p:nvPr/>
          </p:nvSpPr>
          <p:spPr>
            <a:xfrm>
              <a:off x="5721299" y="3363245"/>
              <a:ext cx="67783" cy="214561"/>
            </a:xfrm>
            <a:custGeom>
              <a:avLst/>
              <a:gdLst/>
              <a:ahLst/>
              <a:cxnLst/>
              <a:rect l="l" t="t" r="r" b="b"/>
              <a:pathLst>
                <a:path w="3337" h="10563" extrusionOk="0">
                  <a:moveTo>
                    <a:pt x="2970" y="1"/>
                  </a:moveTo>
                  <a:lnTo>
                    <a:pt x="168" y="67"/>
                  </a:lnTo>
                  <a:cubicBezTo>
                    <a:pt x="168" y="67"/>
                    <a:pt x="1" y="8407"/>
                    <a:pt x="434" y="9674"/>
                  </a:cubicBezTo>
                  <a:cubicBezTo>
                    <a:pt x="616" y="10280"/>
                    <a:pt x="1025" y="10563"/>
                    <a:pt x="1464" y="10563"/>
                  </a:cubicBezTo>
                  <a:cubicBezTo>
                    <a:pt x="1992" y="10563"/>
                    <a:pt x="2563" y="10154"/>
                    <a:pt x="2836" y="9407"/>
                  </a:cubicBezTo>
                  <a:cubicBezTo>
                    <a:pt x="3336" y="8006"/>
                    <a:pt x="2970" y="1"/>
                    <a:pt x="2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2" name="Google Shape;2692;p69"/>
            <p:cNvSpPr/>
            <p:nvPr/>
          </p:nvSpPr>
          <p:spPr>
            <a:xfrm>
              <a:off x="5915778" y="3362575"/>
              <a:ext cx="67092" cy="214500"/>
            </a:xfrm>
            <a:custGeom>
              <a:avLst/>
              <a:gdLst/>
              <a:ahLst/>
              <a:cxnLst/>
              <a:rect l="l" t="t" r="r" b="b"/>
              <a:pathLst>
                <a:path w="3303" h="10560" extrusionOk="0">
                  <a:moveTo>
                    <a:pt x="2936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81" y="10276"/>
                    <a:pt x="993" y="10559"/>
                    <a:pt x="1434" y="10559"/>
                  </a:cubicBezTo>
                  <a:cubicBezTo>
                    <a:pt x="1969" y="10559"/>
                    <a:pt x="2546" y="10142"/>
                    <a:pt x="2802" y="9374"/>
                  </a:cubicBezTo>
                  <a:cubicBezTo>
                    <a:pt x="3303" y="8006"/>
                    <a:pt x="2936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3" name="Google Shape;2693;p69"/>
            <p:cNvSpPr/>
            <p:nvPr/>
          </p:nvSpPr>
          <p:spPr>
            <a:xfrm>
              <a:off x="6140057" y="3450653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4" name="Google Shape;2694;p69"/>
            <p:cNvSpPr/>
            <p:nvPr/>
          </p:nvSpPr>
          <p:spPr>
            <a:xfrm>
              <a:off x="6135994" y="34470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4" y="46"/>
                    <a:pt x="0" y="146"/>
                    <a:pt x="34" y="280"/>
                  </a:cubicBezTo>
                  <a:cubicBezTo>
                    <a:pt x="34" y="280"/>
                    <a:pt x="334" y="1047"/>
                    <a:pt x="100" y="1881"/>
                  </a:cubicBezTo>
                  <a:cubicBezTo>
                    <a:pt x="100" y="2014"/>
                    <a:pt x="167" y="2114"/>
                    <a:pt x="267" y="2148"/>
                  </a:cubicBezTo>
                  <a:lnTo>
                    <a:pt x="334" y="2148"/>
                  </a:lnTo>
                  <a:cubicBezTo>
                    <a:pt x="401" y="2148"/>
                    <a:pt x="501" y="2048"/>
                    <a:pt x="534" y="2014"/>
                  </a:cubicBezTo>
                  <a:cubicBezTo>
                    <a:pt x="734" y="1047"/>
                    <a:pt x="401" y="180"/>
                    <a:pt x="401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5" name="Google Shape;2695;p69"/>
            <p:cNvSpPr/>
            <p:nvPr/>
          </p:nvSpPr>
          <p:spPr>
            <a:xfrm>
              <a:off x="6110237" y="3402551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1" y="0"/>
                  </a:moveTo>
                  <a:lnTo>
                    <a:pt x="134" y="1735"/>
                  </a:lnTo>
                  <a:cubicBezTo>
                    <a:pt x="334" y="83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6" name="Google Shape;2696;p69"/>
            <p:cNvSpPr/>
            <p:nvPr/>
          </p:nvSpPr>
          <p:spPr>
            <a:xfrm>
              <a:off x="6105504" y="3398915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5"/>
                    <a:pt x="167" y="13"/>
                  </a:cubicBezTo>
                  <a:cubicBezTo>
                    <a:pt x="34" y="46"/>
                    <a:pt x="0" y="146"/>
                    <a:pt x="34" y="246"/>
                  </a:cubicBezTo>
                  <a:cubicBezTo>
                    <a:pt x="34" y="246"/>
                    <a:pt x="334" y="1047"/>
                    <a:pt x="100" y="1881"/>
                  </a:cubicBezTo>
                  <a:cubicBezTo>
                    <a:pt x="100" y="2014"/>
                    <a:pt x="134" y="2081"/>
                    <a:pt x="267" y="2147"/>
                  </a:cubicBezTo>
                  <a:lnTo>
                    <a:pt x="334" y="2147"/>
                  </a:lnTo>
                  <a:cubicBezTo>
                    <a:pt x="434" y="2147"/>
                    <a:pt x="534" y="2047"/>
                    <a:pt x="534" y="2014"/>
                  </a:cubicBezTo>
                  <a:cubicBezTo>
                    <a:pt x="734" y="1047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7" name="Google Shape;2697;p69"/>
            <p:cNvSpPr/>
            <p:nvPr/>
          </p:nvSpPr>
          <p:spPr>
            <a:xfrm>
              <a:off x="6140057" y="3375453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8" name="Google Shape;2698;p69"/>
            <p:cNvSpPr/>
            <p:nvPr/>
          </p:nvSpPr>
          <p:spPr>
            <a:xfrm>
              <a:off x="6135994" y="33718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4"/>
                    <a:pt x="167" y="12"/>
                  </a:cubicBezTo>
                  <a:cubicBezTo>
                    <a:pt x="34" y="46"/>
                    <a:pt x="0" y="112"/>
                    <a:pt x="34" y="246"/>
                  </a:cubicBezTo>
                  <a:cubicBezTo>
                    <a:pt x="34" y="246"/>
                    <a:pt x="334" y="1046"/>
                    <a:pt x="100" y="1880"/>
                  </a:cubicBezTo>
                  <a:cubicBezTo>
                    <a:pt x="100" y="2014"/>
                    <a:pt x="167" y="2080"/>
                    <a:pt x="267" y="2147"/>
                  </a:cubicBezTo>
                  <a:lnTo>
                    <a:pt x="334" y="2147"/>
                  </a:lnTo>
                  <a:cubicBezTo>
                    <a:pt x="401" y="2147"/>
                    <a:pt x="501" y="2047"/>
                    <a:pt x="534" y="2014"/>
                  </a:cubicBezTo>
                  <a:cubicBezTo>
                    <a:pt x="734" y="1046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9" name="Google Shape;2699;p69"/>
            <p:cNvSpPr/>
            <p:nvPr/>
          </p:nvSpPr>
          <p:spPr>
            <a:xfrm>
              <a:off x="6112268" y="3342912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1" y="1"/>
                  </a:moveTo>
                  <a:lnTo>
                    <a:pt x="101" y="1769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0" name="Google Shape;2700;p69"/>
            <p:cNvSpPr/>
            <p:nvPr/>
          </p:nvSpPr>
          <p:spPr>
            <a:xfrm>
              <a:off x="6107535" y="3339296"/>
              <a:ext cx="15600" cy="43611"/>
            </a:xfrm>
            <a:custGeom>
              <a:avLst/>
              <a:gdLst/>
              <a:ahLst/>
              <a:cxnLst/>
              <a:rect l="l" t="t" r="r" b="b"/>
              <a:pathLst>
                <a:path w="768" h="2147" extrusionOk="0">
                  <a:moveTo>
                    <a:pt x="256" y="0"/>
                  </a:moveTo>
                  <a:cubicBezTo>
                    <a:pt x="228" y="0"/>
                    <a:pt x="199" y="4"/>
                    <a:pt x="167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3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01" y="2080"/>
                    <a:pt x="567" y="2014"/>
                  </a:cubicBezTo>
                  <a:cubicBezTo>
                    <a:pt x="768" y="1080"/>
                    <a:pt x="434" y="179"/>
                    <a:pt x="434" y="146"/>
                  </a:cubicBezTo>
                  <a:cubicBezTo>
                    <a:pt x="409" y="44"/>
                    <a:pt x="34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1" name="Google Shape;2701;p69"/>
            <p:cNvSpPr/>
            <p:nvPr/>
          </p:nvSpPr>
          <p:spPr>
            <a:xfrm>
              <a:off x="6133963" y="3309049"/>
              <a:ext cx="6784" cy="35913"/>
            </a:xfrm>
            <a:custGeom>
              <a:avLst/>
              <a:gdLst/>
              <a:ahLst/>
              <a:cxnLst/>
              <a:rect l="l" t="t" r="r" b="b"/>
              <a:pathLst>
                <a:path w="334" h="1768" extrusionOk="0">
                  <a:moveTo>
                    <a:pt x="0" y="0"/>
                  </a:moveTo>
                  <a:lnTo>
                    <a:pt x="134" y="1768"/>
                  </a:lnTo>
                  <a:cubicBezTo>
                    <a:pt x="334" y="8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2" name="Google Shape;2702;p69"/>
            <p:cNvSpPr/>
            <p:nvPr/>
          </p:nvSpPr>
          <p:spPr>
            <a:xfrm>
              <a:off x="6129210" y="3304723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46"/>
                    <a:pt x="1" y="146"/>
                    <a:pt x="34" y="280"/>
                  </a:cubicBezTo>
                  <a:cubicBezTo>
                    <a:pt x="34" y="280"/>
                    <a:pt x="334" y="1047"/>
                    <a:pt x="101" y="1881"/>
                  </a:cubicBezTo>
                  <a:cubicBezTo>
                    <a:pt x="101" y="2014"/>
                    <a:pt x="168" y="2114"/>
                    <a:pt x="268" y="2148"/>
                  </a:cubicBezTo>
                  <a:lnTo>
                    <a:pt x="334" y="2148"/>
                  </a:lnTo>
                  <a:cubicBezTo>
                    <a:pt x="434" y="2148"/>
                    <a:pt x="534" y="2114"/>
                    <a:pt x="534" y="2014"/>
                  </a:cubicBezTo>
                  <a:cubicBezTo>
                    <a:pt x="735" y="1047"/>
                    <a:pt x="401" y="180"/>
                    <a:pt x="401" y="146"/>
                  </a:cubicBezTo>
                  <a:cubicBezTo>
                    <a:pt x="376" y="44"/>
                    <a:pt x="311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3" name="Google Shape;2703;p69"/>
            <p:cNvSpPr/>
            <p:nvPr/>
          </p:nvSpPr>
          <p:spPr>
            <a:xfrm>
              <a:off x="5415036" y="3498085"/>
              <a:ext cx="6784" cy="35933"/>
            </a:xfrm>
            <a:custGeom>
              <a:avLst/>
              <a:gdLst/>
              <a:ahLst/>
              <a:cxnLst/>
              <a:rect l="l" t="t" r="r" b="b"/>
              <a:pathLst>
                <a:path w="334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4" name="Google Shape;2704;p69"/>
            <p:cNvSpPr/>
            <p:nvPr/>
          </p:nvSpPr>
          <p:spPr>
            <a:xfrm>
              <a:off x="5409612" y="349444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80"/>
                  </a:cubicBezTo>
                  <a:cubicBezTo>
                    <a:pt x="67" y="280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8"/>
                  </a:cubicBezTo>
                  <a:lnTo>
                    <a:pt x="334" y="2148"/>
                  </a:lnTo>
                  <a:cubicBezTo>
                    <a:pt x="434" y="2148"/>
                    <a:pt x="568" y="2114"/>
                    <a:pt x="568" y="2014"/>
                  </a:cubicBezTo>
                  <a:cubicBezTo>
                    <a:pt x="768" y="1047"/>
                    <a:pt x="434" y="180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5" name="Google Shape;2705;p69"/>
            <p:cNvSpPr/>
            <p:nvPr/>
          </p:nvSpPr>
          <p:spPr>
            <a:xfrm>
              <a:off x="5384545" y="3449983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6" name="Google Shape;2706;p69"/>
            <p:cNvSpPr/>
            <p:nvPr/>
          </p:nvSpPr>
          <p:spPr>
            <a:xfrm>
              <a:off x="5380483" y="3446347"/>
              <a:ext cx="14909" cy="43631"/>
            </a:xfrm>
            <a:custGeom>
              <a:avLst/>
              <a:gdLst/>
              <a:ahLst/>
              <a:cxnLst/>
              <a:rect l="l" t="t" r="r" b="b"/>
              <a:pathLst>
                <a:path w="734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3" y="46"/>
                    <a:pt x="0" y="146"/>
                    <a:pt x="33" y="246"/>
                  </a:cubicBezTo>
                  <a:cubicBezTo>
                    <a:pt x="33" y="246"/>
                    <a:pt x="334" y="1047"/>
                    <a:pt x="100" y="1881"/>
                  </a:cubicBezTo>
                  <a:cubicBezTo>
                    <a:pt x="100" y="2014"/>
                    <a:pt x="167" y="2081"/>
                    <a:pt x="267" y="2147"/>
                  </a:cubicBezTo>
                  <a:lnTo>
                    <a:pt x="334" y="2147"/>
                  </a:lnTo>
                  <a:cubicBezTo>
                    <a:pt x="400" y="2147"/>
                    <a:pt x="500" y="2081"/>
                    <a:pt x="534" y="2014"/>
                  </a:cubicBezTo>
                  <a:cubicBezTo>
                    <a:pt x="734" y="1047"/>
                    <a:pt x="400" y="179"/>
                    <a:pt x="400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7" name="Google Shape;2707;p69"/>
            <p:cNvSpPr/>
            <p:nvPr/>
          </p:nvSpPr>
          <p:spPr>
            <a:xfrm>
              <a:off x="5415036" y="3423555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8" name="Google Shape;2708;p69"/>
            <p:cNvSpPr/>
            <p:nvPr/>
          </p:nvSpPr>
          <p:spPr>
            <a:xfrm>
              <a:off x="5409612" y="341991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79"/>
                  </a:cubicBezTo>
                  <a:cubicBezTo>
                    <a:pt x="67" y="279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68" y="2047"/>
                    <a:pt x="568" y="2014"/>
                  </a:cubicBezTo>
                  <a:cubicBezTo>
                    <a:pt x="768" y="1047"/>
                    <a:pt x="434" y="179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9" name="Google Shape;2709;p69"/>
            <p:cNvSpPr/>
            <p:nvPr/>
          </p:nvSpPr>
          <p:spPr>
            <a:xfrm>
              <a:off x="5387247" y="3391704"/>
              <a:ext cx="6805" cy="35263"/>
            </a:xfrm>
            <a:custGeom>
              <a:avLst/>
              <a:gdLst/>
              <a:ahLst/>
              <a:cxnLst/>
              <a:rect l="l" t="t" r="r" b="b"/>
              <a:pathLst>
                <a:path w="335" h="1736" extrusionOk="0">
                  <a:moveTo>
                    <a:pt x="1" y="1"/>
                  </a:moveTo>
                  <a:lnTo>
                    <a:pt x="101" y="1735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0" name="Google Shape;2710;p69"/>
            <p:cNvSpPr/>
            <p:nvPr/>
          </p:nvSpPr>
          <p:spPr>
            <a:xfrm>
              <a:off x="5381823" y="3387763"/>
              <a:ext cx="15620" cy="43266"/>
            </a:xfrm>
            <a:custGeom>
              <a:avLst/>
              <a:gdLst/>
              <a:ahLst/>
              <a:cxnLst/>
              <a:rect l="l" t="t" r="r" b="b"/>
              <a:pathLst>
                <a:path w="769" h="2130" extrusionOk="0">
                  <a:moveTo>
                    <a:pt x="265" y="1"/>
                  </a:moveTo>
                  <a:cubicBezTo>
                    <a:pt x="237" y="1"/>
                    <a:pt x="205" y="9"/>
                    <a:pt x="168" y="28"/>
                  </a:cubicBezTo>
                  <a:cubicBezTo>
                    <a:pt x="34" y="61"/>
                    <a:pt x="1" y="128"/>
                    <a:pt x="34" y="261"/>
                  </a:cubicBezTo>
                  <a:cubicBezTo>
                    <a:pt x="34" y="261"/>
                    <a:pt x="334" y="1062"/>
                    <a:pt x="134" y="1896"/>
                  </a:cubicBezTo>
                  <a:cubicBezTo>
                    <a:pt x="134" y="2029"/>
                    <a:pt x="168" y="2096"/>
                    <a:pt x="301" y="2129"/>
                  </a:cubicBezTo>
                  <a:lnTo>
                    <a:pt x="334" y="2129"/>
                  </a:lnTo>
                  <a:cubicBezTo>
                    <a:pt x="468" y="2129"/>
                    <a:pt x="535" y="2063"/>
                    <a:pt x="535" y="2029"/>
                  </a:cubicBezTo>
                  <a:cubicBezTo>
                    <a:pt x="768" y="1062"/>
                    <a:pt x="434" y="195"/>
                    <a:pt x="434" y="128"/>
                  </a:cubicBezTo>
                  <a:cubicBezTo>
                    <a:pt x="386" y="56"/>
                    <a:pt x="338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1" name="Google Shape;2711;p69"/>
            <p:cNvSpPr/>
            <p:nvPr/>
          </p:nvSpPr>
          <p:spPr>
            <a:xfrm>
              <a:off x="5408251" y="3356481"/>
              <a:ext cx="6805" cy="35913"/>
            </a:xfrm>
            <a:custGeom>
              <a:avLst/>
              <a:gdLst/>
              <a:ahLst/>
              <a:cxnLst/>
              <a:rect l="l" t="t" r="r" b="b"/>
              <a:pathLst>
                <a:path w="335" h="1768" extrusionOk="0">
                  <a:moveTo>
                    <a:pt x="1" y="0"/>
                  </a:moveTo>
                  <a:lnTo>
                    <a:pt x="134" y="1768"/>
                  </a:lnTo>
                  <a:cubicBezTo>
                    <a:pt x="334" y="8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2" name="Google Shape;2712;p69"/>
            <p:cNvSpPr/>
            <p:nvPr/>
          </p:nvSpPr>
          <p:spPr>
            <a:xfrm>
              <a:off x="5403518" y="3352845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70" y="0"/>
                  </a:moveTo>
                  <a:cubicBezTo>
                    <a:pt x="248" y="0"/>
                    <a:pt x="224" y="4"/>
                    <a:pt x="200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4"/>
                  </a:cubicBezTo>
                  <a:cubicBezTo>
                    <a:pt x="134" y="2014"/>
                    <a:pt x="167" y="2114"/>
                    <a:pt x="300" y="2147"/>
                  </a:cubicBezTo>
                  <a:lnTo>
                    <a:pt x="334" y="2147"/>
                  </a:lnTo>
                  <a:cubicBezTo>
                    <a:pt x="434" y="2147"/>
                    <a:pt x="534" y="2114"/>
                    <a:pt x="567" y="2014"/>
                  </a:cubicBezTo>
                  <a:cubicBezTo>
                    <a:pt x="767" y="1080"/>
                    <a:pt x="434" y="179"/>
                    <a:pt x="434" y="146"/>
                  </a:cubicBezTo>
                  <a:cubicBezTo>
                    <a:pt x="408" y="44"/>
                    <a:pt x="34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3" name="Google Shape;2713;p69"/>
            <p:cNvSpPr/>
            <p:nvPr/>
          </p:nvSpPr>
          <p:spPr>
            <a:xfrm>
              <a:off x="5487534" y="2805037"/>
              <a:ext cx="309664" cy="93397"/>
            </a:xfrm>
            <a:custGeom>
              <a:avLst/>
              <a:gdLst/>
              <a:ahLst/>
              <a:cxnLst/>
              <a:rect l="l" t="t" r="r" b="b"/>
              <a:pathLst>
                <a:path w="15245" h="4598" extrusionOk="0">
                  <a:moveTo>
                    <a:pt x="7541" y="1"/>
                  </a:moveTo>
                  <a:cubicBezTo>
                    <a:pt x="4925" y="1"/>
                    <a:pt x="2128" y="1073"/>
                    <a:pt x="1" y="4598"/>
                  </a:cubicBezTo>
                  <a:lnTo>
                    <a:pt x="15245" y="2596"/>
                  </a:lnTo>
                  <a:cubicBezTo>
                    <a:pt x="15245" y="2596"/>
                    <a:pt x="11611" y="1"/>
                    <a:pt x="7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4" name="Google Shape;2714;p69"/>
            <p:cNvSpPr/>
            <p:nvPr/>
          </p:nvSpPr>
          <p:spPr>
            <a:xfrm>
              <a:off x="5482801" y="2800405"/>
              <a:ext cx="318459" cy="102091"/>
            </a:xfrm>
            <a:custGeom>
              <a:avLst/>
              <a:gdLst/>
              <a:ahLst/>
              <a:cxnLst/>
              <a:rect l="l" t="t" r="r" b="b"/>
              <a:pathLst>
                <a:path w="15678" h="5026" extrusionOk="0">
                  <a:moveTo>
                    <a:pt x="7766" y="0"/>
                  </a:moveTo>
                  <a:cubicBezTo>
                    <a:pt x="7154" y="0"/>
                    <a:pt x="6530" y="58"/>
                    <a:pt x="5904" y="189"/>
                  </a:cubicBezTo>
                  <a:cubicBezTo>
                    <a:pt x="3503" y="689"/>
                    <a:pt x="1534" y="2190"/>
                    <a:pt x="33" y="4692"/>
                  </a:cubicBezTo>
                  <a:cubicBezTo>
                    <a:pt x="0" y="4792"/>
                    <a:pt x="33" y="4959"/>
                    <a:pt x="133" y="4992"/>
                  </a:cubicBezTo>
                  <a:cubicBezTo>
                    <a:pt x="167" y="5026"/>
                    <a:pt x="200" y="5026"/>
                    <a:pt x="234" y="5026"/>
                  </a:cubicBezTo>
                  <a:cubicBezTo>
                    <a:pt x="334" y="5026"/>
                    <a:pt x="367" y="4992"/>
                    <a:pt x="400" y="4926"/>
                  </a:cubicBezTo>
                  <a:cubicBezTo>
                    <a:pt x="1835" y="2524"/>
                    <a:pt x="3703" y="1056"/>
                    <a:pt x="6004" y="623"/>
                  </a:cubicBezTo>
                  <a:cubicBezTo>
                    <a:pt x="6584" y="499"/>
                    <a:pt x="7165" y="445"/>
                    <a:pt x="7740" y="445"/>
                  </a:cubicBezTo>
                  <a:cubicBezTo>
                    <a:pt x="11666" y="445"/>
                    <a:pt x="15253" y="2962"/>
                    <a:pt x="15311" y="2991"/>
                  </a:cubicBezTo>
                  <a:cubicBezTo>
                    <a:pt x="15336" y="3028"/>
                    <a:pt x="15369" y="3042"/>
                    <a:pt x="15405" y="3042"/>
                  </a:cubicBezTo>
                  <a:cubicBezTo>
                    <a:pt x="15467" y="3042"/>
                    <a:pt x="15536" y="3000"/>
                    <a:pt x="15578" y="2958"/>
                  </a:cubicBezTo>
                  <a:cubicBezTo>
                    <a:pt x="15678" y="2857"/>
                    <a:pt x="15645" y="2724"/>
                    <a:pt x="15544" y="2657"/>
                  </a:cubicBezTo>
                  <a:cubicBezTo>
                    <a:pt x="15371" y="2512"/>
                    <a:pt x="11822" y="0"/>
                    <a:pt x="7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6" name="Google Shape;1816;p53"/>
          <p:cNvSpPr/>
          <p:nvPr/>
        </p:nvSpPr>
        <p:spPr>
          <a:xfrm>
            <a:off x="1488380" y="1218557"/>
            <a:ext cx="123787" cy="119530"/>
          </a:xfrm>
          <a:custGeom>
            <a:avLst/>
            <a:gdLst/>
            <a:ahLst/>
            <a:cxnLst/>
            <a:rect l="l" t="t" r="r" b="b"/>
            <a:pathLst>
              <a:path w="2937" h="2836" extrusionOk="0">
                <a:moveTo>
                  <a:pt x="1468" y="367"/>
                </a:moveTo>
                <a:cubicBezTo>
                  <a:pt x="2002" y="367"/>
                  <a:pt x="2469" y="834"/>
                  <a:pt x="2469" y="1368"/>
                </a:cubicBezTo>
                <a:cubicBezTo>
                  <a:pt x="2469" y="1901"/>
                  <a:pt x="1969" y="2368"/>
                  <a:pt x="1402" y="2368"/>
                </a:cubicBezTo>
                <a:cubicBezTo>
                  <a:pt x="1168" y="2368"/>
                  <a:pt x="901" y="2302"/>
                  <a:pt x="701" y="2068"/>
                </a:cubicBezTo>
                <a:cubicBezTo>
                  <a:pt x="534" y="1935"/>
                  <a:pt x="434" y="1668"/>
                  <a:pt x="434" y="1368"/>
                </a:cubicBezTo>
                <a:cubicBezTo>
                  <a:pt x="434" y="834"/>
                  <a:pt x="868" y="367"/>
                  <a:pt x="1468" y="367"/>
                </a:cubicBezTo>
                <a:close/>
                <a:moveTo>
                  <a:pt x="1468" y="0"/>
                </a:moveTo>
                <a:cubicBezTo>
                  <a:pt x="668" y="0"/>
                  <a:pt x="1" y="634"/>
                  <a:pt x="1" y="1434"/>
                </a:cubicBezTo>
                <a:cubicBezTo>
                  <a:pt x="1" y="1801"/>
                  <a:pt x="134" y="2135"/>
                  <a:pt x="434" y="2435"/>
                </a:cubicBezTo>
                <a:cubicBezTo>
                  <a:pt x="701" y="2669"/>
                  <a:pt x="1101" y="2835"/>
                  <a:pt x="1468" y="2835"/>
                </a:cubicBezTo>
                <a:cubicBezTo>
                  <a:pt x="2269" y="2835"/>
                  <a:pt x="2869" y="2202"/>
                  <a:pt x="2936" y="1468"/>
                </a:cubicBezTo>
                <a:cubicBezTo>
                  <a:pt x="2936" y="667"/>
                  <a:pt x="2269" y="0"/>
                  <a:pt x="14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Text Box 0"/>
          <p:cNvSpPr txBox="1"/>
          <p:nvPr/>
        </p:nvSpPr>
        <p:spPr>
          <a:xfrm>
            <a:off x="648335" y="1297305"/>
            <a:ext cx="4954270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RESUSITASI </a:t>
            </a:r>
            <a:endParaRPr lang="en-US" sz="18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( Breathing atau memulai pernapasan )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Melakukan rangsangan taktil untuk memulai pernafasan, berupa menepuk atau menyentil telapak kaki, atau dengan menggosok punggung, tubuh atau ekstremitas bayi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Memberikan tambahan suplai oksigen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tidak berhasil, lakukan ventilasi tekanan positif (VTP), seperti: sungkup dan balon pipa ET dan balon atau mulut ke mulut (hindari paparan infeksi).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  <p:grpSp>
        <p:nvGrpSpPr>
          <p:cNvPr id="2670" name="Google Shape;2670;p69"/>
          <p:cNvGrpSpPr/>
          <p:nvPr/>
        </p:nvGrpSpPr>
        <p:grpSpPr>
          <a:xfrm>
            <a:off x="5727700" y="897255"/>
            <a:ext cx="3239770" cy="2647315"/>
            <a:chOff x="5257811" y="2420039"/>
            <a:chExt cx="1546793" cy="1271871"/>
          </a:xfrm>
        </p:grpSpPr>
        <p:sp>
          <p:nvSpPr>
            <p:cNvPr id="2671" name="Google Shape;2671;p69"/>
            <p:cNvSpPr/>
            <p:nvPr/>
          </p:nvSpPr>
          <p:spPr>
            <a:xfrm>
              <a:off x="5257811" y="2423147"/>
              <a:ext cx="1115095" cy="1003092"/>
            </a:xfrm>
            <a:custGeom>
              <a:avLst/>
              <a:gdLst/>
              <a:ahLst/>
              <a:cxnLst/>
              <a:rect l="l" t="t" r="r" b="b"/>
              <a:pathLst>
                <a:path w="54897" h="49383" extrusionOk="0">
                  <a:moveTo>
                    <a:pt x="43110" y="0"/>
                  </a:moveTo>
                  <a:cubicBezTo>
                    <a:pt x="42849" y="0"/>
                    <a:pt x="42691" y="139"/>
                    <a:pt x="42665" y="448"/>
                  </a:cubicBezTo>
                  <a:cubicBezTo>
                    <a:pt x="42465" y="3216"/>
                    <a:pt x="44400" y="7253"/>
                    <a:pt x="44400" y="7253"/>
                  </a:cubicBezTo>
                  <a:lnTo>
                    <a:pt x="29723" y="20696"/>
                  </a:lnTo>
                  <a:cubicBezTo>
                    <a:pt x="29723" y="20696"/>
                    <a:pt x="24827" y="16877"/>
                    <a:pt x="19029" y="16877"/>
                  </a:cubicBezTo>
                  <a:cubicBezTo>
                    <a:pt x="15148" y="16877"/>
                    <a:pt x="10864" y="18587"/>
                    <a:pt x="7373" y="24298"/>
                  </a:cubicBezTo>
                  <a:cubicBezTo>
                    <a:pt x="1" y="36342"/>
                    <a:pt x="12070" y="49383"/>
                    <a:pt x="22494" y="49383"/>
                  </a:cubicBezTo>
                  <a:cubicBezTo>
                    <a:pt x="24427" y="49383"/>
                    <a:pt x="26303" y="48935"/>
                    <a:pt x="27988" y="47948"/>
                  </a:cubicBezTo>
                  <a:cubicBezTo>
                    <a:pt x="43332" y="39042"/>
                    <a:pt x="33125" y="24532"/>
                    <a:pt x="33125" y="24532"/>
                  </a:cubicBezTo>
                  <a:lnTo>
                    <a:pt x="47802" y="11089"/>
                  </a:lnTo>
                  <a:cubicBezTo>
                    <a:pt x="47802" y="11089"/>
                    <a:pt x="51212" y="12215"/>
                    <a:pt x="53228" y="12215"/>
                  </a:cubicBezTo>
                  <a:cubicBezTo>
                    <a:pt x="54237" y="12215"/>
                    <a:pt x="54896" y="11934"/>
                    <a:pt x="54607" y="11089"/>
                  </a:cubicBezTo>
                  <a:cubicBezTo>
                    <a:pt x="53837" y="8836"/>
                    <a:pt x="45192" y="0"/>
                    <a:pt x="4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2" name="Google Shape;2672;p69"/>
            <p:cNvSpPr/>
            <p:nvPr/>
          </p:nvSpPr>
          <p:spPr>
            <a:xfrm>
              <a:off x="5341177" y="2420039"/>
              <a:ext cx="1033317" cy="1010953"/>
            </a:xfrm>
            <a:custGeom>
              <a:avLst/>
              <a:gdLst/>
              <a:ahLst/>
              <a:cxnLst/>
              <a:rect l="l" t="t" r="r" b="b"/>
              <a:pathLst>
                <a:path w="50871" h="49770" extrusionOk="0">
                  <a:moveTo>
                    <a:pt x="38995" y="367"/>
                  </a:moveTo>
                  <a:cubicBezTo>
                    <a:pt x="39829" y="367"/>
                    <a:pt x="42231" y="2169"/>
                    <a:pt x="45066" y="5004"/>
                  </a:cubicBezTo>
                  <a:cubicBezTo>
                    <a:pt x="47734" y="7639"/>
                    <a:pt x="49969" y="10308"/>
                    <a:pt x="50303" y="11308"/>
                  </a:cubicBezTo>
                  <a:cubicBezTo>
                    <a:pt x="50370" y="11542"/>
                    <a:pt x="50370" y="11709"/>
                    <a:pt x="50303" y="11842"/>
                  </a:cubicBezTo>
                  <a:cubicBezTo>
                    <a:pt x="50203" y="12009"/>
                    <a:pt x="49903" y="12176"/>
                    <a:pt x="49135" y="12176"/>
                  </a:cubicBezTo>
                  <a:cubicBezTo>
                    <a:pt x="47134" y="12176"/>
                    <a:pt x="43798" y="11042"/>
                    <a:pt x="43732" y="11042"/>
                  </a:cubicBezTo>
                  <a:cubicBezTo>
                    <a:pt x="43712" y="11032"/>
                    <a:pt x="43690" y="11028"/>
                    <a:pt x="43667" y="11028"/>
                  </a:cubicBezTo>
                  <a:cubicBezTo>
                    <a:pt x="43612" y="11028"/>
                    <a:pt x="43555" y="11051"/>
                    <a:pt x="43531" y="11075"/>
                  </a:cubicBezTo>
                  <a:lnTo>
                    <a:pt x="28854" y="24518"/>
                  </a:lnTo>
                  <a:cubicBezTo>
                    <a:pt x="28788" y="24585"/>
                    <a:pt x="28788" y="24718"/>
                    <a:pt x="28821" y="24785"/>
                  </a:cubicBezTo>
                  <a:cubicBezTo>
                    <a:pt x="28854" y="24885"/>
                    <a:pt x="33291" y="31256"/>
                    <a:pt x="31823" y="38028"/>
                  </a:cubicBezTo>
                  <a:cubicBezTo>
                    <a:pt x="30956" y="41964"/>
                    <a:pt x="28221" y="45299"/>
                    <a:pt x="23784" y="47935"/>
                  </a:cubicBezTo>
                  <a:cubicBezTo>
                    <a:pt x="22150" y="48902"/>
                    <a:pt x="20348" y="49369"/>
                    <a:pt x="18347" y="49369"/>
                  </a:cubicBezTo>
                  <a:cubicBezTo>
                    <a:pt x="12609" y="49369"/>
                    <a:pt x="6372" y="45400"/>
                    <a:pt x="3203" y="39729"/>
                  </a:cubicBezTo>
                  <a:cubicBezTo>
                    <a:pt x="434" y="34725"/>
                    <a:pt x="501" y="29355"/>
                    <a:pt x="3403" y="24585"/>
                  </a:cubicBezTo>
                  <a:cubicBezTo>
                    <a:pt x="6438" y="19714"/>
                    <a:pt x="10274" y="17246"/>
                    <a:pt x="14944" y="17246"/>
                  </a:cubicBezTo>
                  <a:cubicBezTo>
                    <a:pt x="20548" y="17246"/>
                    <a:pt x="25452" y="20982"/>
                    <a:pt x="25419" y="21015"/>
                  </a:cubicBezTo>
                  <a:cubicBezTo>
                    <a:pt x="25452" y="21049"/>
                    <a:pt x="25502" y="21065"/>
                    <a:pt x="25552" y="21065"/>
                  </a:cubicBezTo>
                  <a:cubicBezTo>
                    <a:pt x="25602" y="21065"/>
                    <a:pt x="25652" y="21049"/>
                    <a:pt x="25685" y="21015"/>
                  </a:cubicBezTo>
                  <a:lnTo>
                    <a:pt x="40363" y="7572"/>
                  </a:lnTo>
                  <a:cubicBezTo>
                    <a:pt x="40396" y="7506"/>
                    <a:pt x="40463" y="7406"/>
                    <a:pt x="40396" y="7339"/>
                  </a:cubicBezTo>
                  <a:cubicBezTo>
                    <a:pt x="40396" y="7306"/>
                    <a:pt x="38528" y="3303"/>
                    <a:pt x="38728" y="634"/>
                  </a:cubicBezTo>
                  <a:cubicBezTo>
                    <a:pt x="38795" y="367"/>
                    <a:pt x="38861" y="367"/>
                    <a:pt x="38995" y="367"/>
                  </a:cubicBezTo>
                  <a:close/>
                  <a:moveTo>
                    <a:pt x="39062" y="0"/>
                  </a:moveTo>
                  <a:cubicBezTo>
                    <a:pt x="38661" y="0"/>
                    <a:pt x="38461" y="201"/>
                    <a:pt x="38394" y="634"/>
                  </a:cubicBezTo>
                  <a:cubicBezTo>
                    <a:pt x="38228" y="3169"/>
                    <a:pt x="39729" y="6672"/>
                    <a:pt x="40062" y="7406"/>
                  </a:cubicBezTo>
                  <a:lnTo>
                    <a:pt x="25619" y="20582"/>
                  </a:lnTo>
                  <a:cubicBezTo>
                    <a:pt x="24718" y="19981"/>
                    <a:pt x="20181" y="16846"/>
                    <a:pt x="14944" y="16846"/>
                  </a:cubicBezTo>
                  <a:cubicBezTo>
                    <a:pt x="10141" y="16846"/>
                    <a:pt x="6138" y="19381"/>
                    <a:pt x="3103" y="24384"/>
                  </a:cubicBezTo>
                  <a:cubicBezTo>
                    <a:pt x="100" y="29255"/>
                    <a:pt x="0" y="34825"/>
                    <a:pt x="2869" y="39929"/>
                  </a:cubicBezTo>
                  <a:cubicBezTo>
                    <a:pt x="6138" y="45733"/>
                    <a:pt x="12509" y="49769"/>
                    <a:pt x="18380" y="49769"/>
                  </a:cubicBezTo>
                  <a:cubicBezTo>
                    <a:pt x="20448" y="49769"/>
                    <a:pt x="22350" y="49269"/>
                    <a:pt x="23984" y="48268"/>
                  </a:cubicBezTo>
                  <a:cubicBezTo>
                    <a:pt x="28554" y="45600"/>
                    <a:pt x="31356" y="42197"/>
                    <a:pt x="32223" y="38094"/>
                  </a:cubicBezTo>
                  <a:cubicBezTo>
                    <a:pt x="33591" y="31723"/>
                    <a:pt x="29955" y="25752"/>
                    <a:pt x="29288" y="24718"/>
                  </a:cubicBezTo>
                  <a:lnTo>
                    <a:pt x="43798" y="11509"/>
                  </a:lnTo>
                  <a:cubicBezTo>
                    <a:pt x="44399" y="11709"/>
                    <a:pt x="47334" y="12643"/>
                    <a:pt x="49169" y="12643"/>
                  </a:cubicBezTo>
                  <a:cubicBezTo>
                    <a:pt x="49903" y="12643"/>
                    <a:pt x="50403" y="12476"/>
                    <a:pt x="50670" y="12142"/>
                  </a:cubicBezTo>
                  <a:cubicBezTo>
                    <a:pt x="50837" y="11876"/>
                    <a:pt x="50870" y="11575"/>
                    <a:pt x="50737" y="11208"/>
                  </a:cubicBezTo>
                  <a:cubicBezTo>
                    <a:pt x="50036" y="9074"/>
                    <a:pt x="41363" y="0"/>
                    <a:pt x="39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3" name="Google Shape;2673;p69"/>
            <p:cNvSpPr/>
            <p:nvPr/>
          </p:nvSpPr>
          <p:spPr>
            <a:xfrm>
              <a:off x="5678621" y="2463368"/>
              <a:ext cx="1125983" cy="1006931"/>
            </a:xfrm>
            <a:custGeom>
              <a:avLst/>
              <a:gdLst/>
              <a:ahLst/>
              <a:cxnLst/>
              <a:rect l="l" t="t" r="r" b="b"/>
              <a:pathLst>
                <a:path w="55433" h="49572" extrusionOk="0">
                  <a:moveTo>
                    <a:pt x="13774" y="1"/>
                  </a:moveTo>
                  <a:cubicBezTo>
                    <a:pt x="13667" y="1"/>
                    <a:pt x="13545" y="23"/>
                    <a:pt x="13410" y="69"/>
                  </a:cubicBezTo>
                  <a:cubicBezTo>
                    <a:pt x="10875" y="903"/>
                    <a:pt x="0" y="11777"/>
                    <a:pt x="2769" y="11977"/>
                  </a:cubicBezTo>
                  <a:cubicBezTo>
                    <a:pt x="2928" y="11991"/>
                    <a:pt x="3092" y="11997"/>
                    <a:pt x="3258" y="11997"/>
                  </a:cubicBezTo>
                  <a:cubicBezTo>
                    <a:pt x="6014" y="11997"/>
                    <a:pt x="9574" y="10276"/>
                    <a:pt x="9574" y="10276"/>
                  </a:cubicBezTo>
                  <a:lnTo>
                    <a:pt x="23017" y="24953"/>
                  </a:lnTo>
                  <a:cubicBezTo>
                    <a:pt x="23017" y="24953"/>
                    <a:pt x="12376" y="38597"/>
                    <a:pt x="26619" y="47303"/>
                  </a:cubicBezTo>
                  <a:cubicBezTo>
                    <a:pt x="29203" y="48885"/>
                    <a:pt x="31833" y="49571"/>
                    <a:pt x="34370" y="49571"/>
                  </a:cubicBezTo>
                  <a:cubicBezTo>
                    <a:pt x="45851" y="49571"/>
                    <a:pt x="55433" y="35506"/>
                    <a:pt x="50270" y="26655"/>
                  </a:cubicBezTo>
                  <a:cubicBezTo>
                    <a:pt x="46455" y="20083"/>
                    <a:pt x="41612" y="18204"/>
                    <a:pt x="37322" y="18204"/>
                  </a:cubicBezTo>
                  <a:cubicBezTo>
                    <a:pt x="31595" y="18204"/>
                    <a:pt x="26853" y="21551"/>
                    <a:pt x="26853" y="21551"/>
                  </a:cubicBezTo>
                  <a:lnTo>
                    <a:pt x="13410" y="6874"/>
                  </a:lnTo>
                  <a:cubicBezTo>
                    <a:pt x="13410" y="6874"/>
                    <a:pt x="15681" y="1"/>
                    <a:pt x="13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4" name="Google Shape;2674;p69"/>
            <p:cNvSpPr/>
            <p:nvPr/>
          </p:nvSpPr>
          <p:spPr>
            <a:xfrm>
              <a:off x="5717236" y="2458107"/>
              <a:ext cx="1031286" cy="1016255"/>
            </a:xfrm>
            <a:custGeom>
              <a:avLst/>
              <a:gdLst/>
              <a:ahLst/>
              <a:cxnLst/>
              <a:rect l="l" t="t" r="r" b="b"/>
              <a:pathLst>
                <a:path w="50771" h="50031" extrusionOk="0">
                  <a:moveTo>
                    <a:pt x="11904" y="398"/>
                  </a:moveTo>
                  <a:cubicBezTo>
                    <a:pt x="12040" y="398"/>
                    <a:pt x="12149" y="454"/>
                    <a:pt x="12209" y="595"/>
                  </a:cubicBezTo>
                  <a:cubicBezTo>
                    <a:pt x="12876" y="1529"/>
                    <a:pt x="11809" y="5532"/>
                    <a:pt x="11309" y="6999"/>
                  </a:cubicBezTo>
                  <a:cubicBezTo>
                    <a:pt x="11275" y="7099"/>
                    <a:pt x="11309" y="7166"/>
                    <a:pt x="11342" y="7200"/>
                  </a:cubicBezTo>
                  <a:lnTo>
                    <a:pt x="24785" y="21877"/>
                  </a:lnTo>
                  <a:cubicBezTo>
                    <a:pt x="24827" y="21940"/>
                    <a:pt x="24896" y="21963"/>
                    <a:pt x="24958" y="21963"/>
                  </a:cubicBezTo>
                  <a:cubicBezTo>
                    <a:pt x="24994" y="21963"/>
                    <a:pt x="25027" y="21956"/>
                    <a:pt x="25052" y="21943"/>
                  </a:cubicBezTo>
                  <a:cubicBezTo>
                    <a:pt x="25119" y="21877"/>
                    <a:pt x="29822" y="18641"/>
                    <a:pt x="35393" y="18641"/>
                  </a:cubicBezTo>
                  <a:cubicBezTo>
                    <a:pt x="40663" y="18641"/>
                    <a:pt x="44999" y="21443"/>
                    <a:pt x="48202" y="26980"/>
                  </a:cubicBezTo>
                  <a:cubicBezTo>
                    <a:pt x="50337" y="30650"/>
                    <a:pt x="50036" y="35553"/>
                    <a:pt x="47368" y="40190"/>
                  </a:cubicBezTo>
                  <a:cubicBezTo>
                    <a:pt x="44065" y="45894"/>
                    <a:pt x="38228" y="49630"/>
                    <a:pt x="32490" y="49630"/>
                  </a:cubicBezTo>
                  <a:cubicBezTo>
                    <a:pt x="29855" y="49630"/>
                    <a:pt x="27287" y="48863"/>
                    <a:pt x="24852" y="47362"/>
                  </a:cubicBezTo>
                  <a:cubicBezTo>
                    <a:pt x="20815" y="44893"/>
                    <a:pt x="18380" y="41724"/>
                    <a:pt x="17713" y="38055"/>
                  </a:cubicBezTo>
                  <a:cubicBezTo>
                    <a:pt x="16546" y="31550"/>
                    <a:pt x="21282" y="25379"/>
                    <a:pt x="21316" y="25346"/>
                  </a:cubicBezTo>
                  <a:cubicBezTo>
                    <a:pt x="21383" y="25312"/>
                    <a:pt x="21383" y="25179"/>
                    <a:pt x="21316" y="25112"/>
                  </a:cubicBezTo>
                  <a:lnTo>
                    <a:pt x="7873" y="10435"/>
                  </a:lnTo>
                  <a:cubicBezTo>
                    <a:pt x="7840" y="10368"/>
                    <a:pt x="7773" y="10335"/>
                    <a:pt x="7706" y="10335"/>
                  </a:cubicBezTo>
                  <a:cubicBezTo>
                    <a:pt x="7673" y="10335"/>
                    <a:pt x="7639" y="10335"/>
                    <a:pt x="7606" y="10302"/>
                  </a:cubicBezTo>
                  <a:cubicBezTo>
                    <a:pt x="7543" y="10302"/>
                    <a:pt x="3933" y="11985"/>
                    <a:pt x="1285" y="11985"/>
                  </a:cubicBezTo>
                  <a:cubicBezTo>
                    <a:pt x="1143" y="11985"/>
                    <a:pt x="1004" y="11980"/>
                    <a:pt x="868" y="11970"/>
                  </a:cubicBezTo>
                  <a:cubicBezTo>
                    <a:pt x="634" y="11970"/>
                    <a:pt x="634" y="11870"/>
                    <a:pt x="634" y="11803"/>
                  </a:cubicBezTo>
                  <a:cubicBezTo>
                    <a:pt x="434" y="10035"/>
                    <a:pt x="9341" y="1195"/>
                    <a:pt x="11609" y="461"/>
                  </a:cubicBezTo>
                  <a:cubicBezTo>
                    <a:pt x="11714" y="422"/>
                    <a:pt x="11815" y="398"/>
                    <a:pt x="11904" y="398"/>
                  </a:cubicBezTo>
                  <a:close/>
                  <a:moveTo>
                    <a:pt x="11916" y="0"/>
                  </a:moveTo>
                  <a:cubicBezTo>
                    <a:pt x="11783" y="0"/>
                    <a:pt x="11636" y="30"/>
                    <a:pt x="11475" y="94"/>
                  </a:cubicBezTo>
                  <a:cubicBezTo>
                    <a:pt x="9241" y="828"/>
                    <a:pt x="1" y="9701"/>
                    <a:pt x="234" y="11870"/>
                  </a:cubicBezTo>
                  <a:cubicBezTo>
                    <a:pt x="234" y="12036"/>
                    <a:pt x="368" y="12370"/>
                    <a:pt x="868" y="12403"/>
                  </a:cubicBezTo>
                  <a:cubicBezTo>
                    <a:pt x="1022" y="12415"/>
                    <a:pt x="1180" y="12421"/>
                    <a:pt x="1340" y="12421"/>
                  </a:cubicBezTo>
                  <a:cubicBezTo>
                    <a:pt x="3819" y="12421"/>
                    <a:pt x="6952" y="11049"/>
                    <a:pt x="7673" y="10735"/>
                  </a:cubicBezTo>
                  <a:lnTo>
                    <a:pt x="20849" y="25212"/>
                  </a:lnTo>
                  <a:cubicBezTo>
                    <a:pt x="20148" y="26180"/>
                    <a:pt x="16179" y="31984"/>
                    <a:pt x="17313" y="38155"/>
                  </a:cubicBezTo>
                  <a:cubicBezTo>
                    <a:pt x="18013" y="41958"/>
                    <a:pt x="20482" y="45193"/>
                    <a:pt x="24652" y="47729"/>
                  </a:cubicBezTo>
                  <a:cubicBezTo>
                    <a:pt x="27120" y="49230"/>
                    <a:pt x="29789" y="50030"/>
                    <a:pt x="32490" y="50030"/>
                  </a:cubicBezTo>
                  <a:cubicBezTo>
                    <a:pt x="38361" y="50030"/>
                    <a:pt x="44366" y="46294"/>
                    <a:pt x="47735" y="40457"/>
                  </a:cubicBezTo>
                  <a:cubicBezTo>
                    <a:pt x="50437" y="35687"/>
                    <a:pt x="50770" y="30616"/>
                    <a:pt x="48569" y="26814"/>
                  </a:cubicBezTo>
                  <a:cubicBezTo>
                    <a:pt x="45266" y="21143"/>
                    <a:pt x="40863" y="18274"/>
                    <a:pt x="35426" y="18274"/>
                  </a:cubicBezTo>
                  <a:cubicBezTo>
                    <a:pt x="30256" y="18274"/>
                    <a:pt x="25886" y="20943"/>
                    <a:pt x="25018" y="21510"/>
                  </a:cubicBezTo>
                  <a:lnTo>
                    <a:pt x="11809" y="7033"/>
                  </a:lnTo>
                  <a:cubicBezTo>
                    <a:pt x="12076" y="6132"/>
                    <a:pt x="13477" y="1629"/>
                    <a:pt x="12576" y="361"/>
                  </a:cubicBezTo>
                  <a:cubicBezTo>
                    <a:pt x="12418" y="135"/>
                    <a:pt x="12197" y="0"/>
                    <a:pt x="1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5" name="Google Shape;2675;p69"/>
            <p:cNvSpPr/>
            <p:nvPr/>
          </p:nvSpPr>
          <p:spPr>
            <a:xfrm>
              <a:off x="5342538" y="2966182"/>
              <a:ext cx="620100" cy="382687"/>
            </a:xfrm>
            <a:custGeom>
              <a:avLst/>
              <a:gdLst/>
              <a:ahLst/>
              <a:cxnLst/>
              <a:rect l="l" t="t" r="r" b="b"/>
              <a:pathLst>
                <a:path w="30528" h="18840" extrusionOk="0">
                  <a:moveTo>
                    <a:pt x="6438" y="0"/>
                  </a:moveTo>
                  <a:cubicBezTo>
                    <a:pt x="0" y="5004"/>
                    <a:pt x="6972" y="16679"/>
                    <a:pt x="17579" y="18647"/>
                  </a:cubicBezTo>
                  <a:cubicBezTo>
                    <a:pt x="18306" y="18778"/>
                    <a:pt x="18994" y="18839"/>
                    <a:pt x="19645" y="18839"/>
                  </a:cubicBezTo>
                  <a:cubicBezTo>
                    <a:pt x="28447" y="18839"/>
                    <a:pt x="30528" y="7613"/>
                    <a:pt x="29254" y="5004"/>
                  </a:cubicBezTo>
                  <a:cubicBezTo>
                    <a:pt x="28790" y="4052"/>
                    <a:pt x="28002" y="3747"/>
                    <a:pt x="26925" y="3747"/>
                  </a:cubicBezTo>
                  <a:cubicBezTo>
                    <a:pt x="24994" y="3747"/>
                    <a:pt x="22131" y="4727"/>
                    <a:pt x="18525" y="4727"/>
                  </a:cubicBezTo>
                  <a:cubicBezTo>
                    <a:pt x="18215" y="4727"/>
                    <a:pt x="17900" y="4719"/>
                    <a:pt x="17579" y="4704"/>
                  </a:cubicBezTo>
                  <a:cubicBezTo>
                    <a:pt x="11442" y="4470"/>
                    <a:pt x="6438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6" name="Google Shape;2676;p69"/>
            <p:cNvSpPr/>
            <p:nvPr/>
          </p:nvSpPr>
          <p:spPr>
            <a:xfrm>
              <a:off x="6111232" y="3043982"/>
              <a:ext cx="560056" cy="356667"/>
            </a:xfrm>
            <a:custGeom>
              <a:avLst/>
              <a:gdLst/>
              <a:ahLst/>
              <a:cxnLst/>
              <a:rect l="l" t="t" r="r" b="b"/>
              <a:pathLst>
                <a:path w="27572" h="17559" extrusionOk="0">
                  <a:moveTo>
                    <a:pt x="24512" y="0"/>
                  </a:moveTo>
                  <a:cubicBezTo>
                    <a:pt x="21608" y="0"/>
                    <a:pt x="14723" y="3718"/>
                    <a:pt x="9459" y="3976"/>
                  </a:cubicBezTo>
                  <a:cubicBezTo>
                    <a:pt x="9231" y="3985"/>
                    <a:pt x="9009" y="3989"/>
                    <a:pt x="8793" y="3989"/>
                  </a:cubicBezTo>
                  <a:cubicBezTo>
                    <a:pt x="3161" y="3989"/>
                    <a:pt x="1119" y="1174"/>
                    <a:pt x="1119" y="1174"/>
                  </a:cubicBezTo>
                  <a:lnTo>
                    <a:pt x="1119" y="1174"/>
                  </a:lnTo>
                  <a:cubicBezTo>
                    <a:pt x="1" y="6932"/>
                    <a:pt x="1348" y="17558"/>
                    <a:pt x="13935" y="17558"/>
                  </a:cubicBezTo>
                  <a:cubicBezTo>
                    <a:pt x="14108" y="17558"/>
                    <a:pt x="14284" y="17556"/>
                    <a:pt x="14462" y="17552"/>
                  </a:cubicBezTo>
                  <a:cubicBezTo>
                    <a:pt x="27572" y="17319"/>
                    <a:pt x="27271" y="2008"/>
                    <a:pt x="25603" y="340"/>
                  </a:cubicBezTo>
                  <a:cubicBezTo>
                    <a:pt x="25366" y="103"/>
                    <a:pt x="24994" y="0"/>
                    <a:pt x="24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7" name="Google Shape;2677;p69"/>
            <p:cNvSpPr/>
            <p:nvPr/>
          </p:nvSpPr>
          <p:spPr>
            <a:xfrm>
              <a:off x="5778217" y="2505416"/>
              <a:ext cx="156548" cy="149764"/>
            </a:xfrm>
            <a:custGeom>
              <a:avLst/>
              <a:gdLst/>
              <a:ahLst/>
              <a:cxnLst/>
              <a:rect l="l" t="t" r="r" b="b"/>
              <a:pathLst>
                <a:path w="7707" h="7373" extrusionOk="0">
                  <a:moveTo>
                    <a:pt x="7433" y="0"/>
                  </a:moveTo>
                  <a:cubicBezTo>
                    <a:pt x="7362" y="0"/>
                    <a:pt x="7295" y="45"/>
                    <a:pt x="7273" y="134"/>
                  </a:cubicBezTo>
                  <a:cubicBezTo>
                    <a:pt x="4838" y="5271"/>
                    <a:pt x="201" y="6972"/>
                    <a:pt x="168" y="6972"/>
                  </a:cubicBezTo>
                  <a:cubicBezTo>
                    <a:pt x="34" y="7005"/>
                    <a:pt x="1" y="7105"/>
                    <a:pt x="34" y="7206"/>
                  </a:cubicBezTo>
                  <a:cubicBezTo>
                    <a:pt x="101" y="7306"/>
                    <a:pt x="168" y="7339"/>
                    <a:pt x="268" y="7339"/>
                  </a:cubicBezTo>
                  <a:cubicBezTo>
                    <a:pt x="284" y="7339"/>
                    <a:pt x="293" y="7331"/>
                    <a:pt x="297" y="7331"/>
                  </a:cubicBezTo>
                  <a:cubicBezTo>
                    <a:pt x="301" y="7331"/>
                    <a:pt x="301" y="7339"/>
                    <a:pt x="301" y="7372"/>
                  </a:cubicBezTo>
                  <a:cubicBezTo>
                    <a:pt x="334" y="7372"/>
                    <a:pt x="5138" y="5638"/>
                    <a:pt x="7640" y="334"/>
                  </a:cubicBezTo>
                  <a:cubicBezTo>
                    <a:pt x="7706" y="201"/>
                    <a:pt x="7640" y="100"/>
                    <a:pt x="7539" y="34"/>
                  </a:cubicBezTo>
                  <a:cubicBezTo>
                    <a:pt x="7506" y="11"/>
                    <a:pt x="7469" y="0"/>
                    <a:pt x="7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8" name="Google Shape;2678;p69"/>
            <p:cNvSpPr/>
            <p:nvPr/>
          </p:nvSpPr>
          <p:spPr>
            <a:xfrm>
              <a:off x="6161731" y="2459589"/>
              <a:ext cx="168066" cy="171864"/>
            </a:xfrm>
            <a:custGeom>
              <a:avLst/>
              <a:gdLst/>
              <a:ahLst/>
              <a:cxnLst/>
              <a:rect l="l" t="t" r="r" b="b"/>
              <a:pathLst>
                <a:path w="8274" h="8461" extrusionOk="0">
                  <a:moveTo>
                    <a:pt x="300" y="0"/>
                  </a:moveTo>
                  <a:cubicBezTo>
                    <a:pt x="278" y="0"/>
                    <a:pt x="256" y="7"/>
                    <a:pt x="234" y="21"/>
                  </a:cubicBezTo>
                  <a:cubicBezTo>
                    <a:pt x="101" y="55"/>
                    <a:pt x="1" y="122"/>
                    <a:pt x="68" y="255"/>
                  </a:cubicBezTo>
                  <a:cubicBezTo>
                    <a:pt x="68" y="355"/>
                    <a:pt x="1802" y="6526"/>
                    <a:pt x="7973" y="8461"/>
                  </a:cubicBezTo>
                  <a:lnTo>
                    <a:pt x="8073" y="8461"/>
                  </a:lnTo>
                  <a:cubicBezTo>
                    <a:pt x="8140" y="8461"/>
                    <a:pt x="8240" y="8427"/>
                    <a:pt x="8240" y="8361"/>
                  </a:cubicBezTo>
                  <a:cubicBezTo>
                    <a:pt x="8273" y="8261"/>
                    <a:pt x="8240" y="8127"/>
                    <a:pt x="8107" y="8094"/>
                  </a:cubicBezTo>
                  <a:cubicBezTo>
                    <a:pt x="2169" y="6226"/>
                    <a:pt x="468" y="222"/>
                    <a:pt x="468" y="188"/>
                  </a:cubicBezTo>
                  <a:cubicBezTo>
                    <a:pt x="442" y="84"/>
                    <a:pt x="375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9" name="Google Shape;2679;p69"/>
            <p:cNvSpPr/>
            <p:nvPr/>
          </p:nvSpPr>
          <p:spPr>
            <a:xfrm>
              <a:off x="5448228" y="3126555"/>
              <a:ext cx="188398" cy="475698"/>
            </a:xfrm>
            <a:custGeom>
              <a:avLst/>
              <a:gdLst/>
              <a:ahLst/>
              <a:cxnLst/>
              <a:rect l="l" t="t" r="r" b="b"/>
              <a:pathLst>
                <a:path w="9275" h="23419" extrusionOk="0">
                  <a:moveTo>
                    <a:pt x="6204" y="0"/>
                  </a:moveTo>
                  <a:cubicBezTo>
                    <a:pt x="3832" y="0"/>
                    <a:pt x="901" y="144"/>
                    <a:pt x="901" y="144"/>
                  </a:cubicBezTo>
                  <a:cubicBezTo>
                    <a:pt x="1" y="445"/>
                    <a:pt x="2703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6" y="23418"/>
                  </a:cubicBezTo>
                  <a:cubicBezTo>
                    <a:pt x="6023" y="23418"/>
                    <a:pt x="6909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1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0" name="Google Shape;2680;p69"/>
            <p:cNvSpPr/>
            <p:nvPr/>
          </p:nvSpPr>
          <p:spPr>
            <a:xfrm>
              <a:off x="5456373" y="3124727"/>
              <a:ext cx="184986" cy="482462"/>
            </a:xfrm>
            <a:custGeom>
              <a:avLst/>
              <a:gdLst/>
              <a:ahLst/>
              <a:cxnLst/>
              <a:rect l="l" t="t" r="r" b="b"/>
              <a:pathLst>
                <a:path w="9107" h="23752" extrusionOk="0">
                  <a:moveTo>
                    <a:pt x="5704" y="301"/>
                  </a:moveTo>
                  <a:cubicBezTo>
                    <a:pt x="7772" y="301"/>
                    <a:pt x="8306" y="401"/>
                    <a:pt x="8473" y="468"/>
                  </a:cubicBezTo>
                  <a:cubicBezTo>
                    <a:pt x="8373" y="868"/>
                    <a:pt x="7205" y="2303"/>
                    <a:pt x="6138" y="3403"/>
                  </a:cubicBezTo>
                  <a:cubicBezTo>
                    <a:pt x="6104" y="3470"/>
                    <a:pt x="6104" y="3537"/>
                    <a:pt x="6104" y="3570"/>
                  </a:cubicBezTo>
                  <a:cubicBezTo>
                    <a:pt x="6371" y="10041"/>
                    <a:pt x="6705" y="19882"/>
                    <a:pt x="6638" y="20415"/>
                  </a:cubicBezTo>
                  <a:cubicBezTo>
                    <a:pt x="6305" y="22317"/>
                    <a:pt x="5604" y="23318"/>
                    <a:pt x="4670" y="23318"/>
                  </a:cubicBezTo>
                  <a:cubicBezTo>
                    <a:pt x="3803" y="23318"/>
                    <a:pt x="2869" y="22317"/>
                    <a:pt x="2669" y="21483"/>
                  </a:cubicBezTo>
                  <a:cubicBezTo>
                    <a:pt x="2535" y="21016"/>
                    <a:pt x="2602" y="15712"/>
                    <a:pt x="2602" y="11476"/>
                  </a:cubicBezTo>
                  <a:cubicBezTo>
                    <a:pt x="2602" y="7573"/>
                    <a:pt x="2602" y="4204"/>
                    <a:pt x="2535" y="3670"/>
                  </a:cubicBezTo>
                  <a:cubicBezTo>
                    <a:pt x="2535" y="3470"/>
                    <a:pt x="2302" y="3136"/>
                    <a:pt x="1768" y="2469"/>
                  </a:cubicBezTo>
                  <a:cubicBezTo>
                    <a:pt x="1301" y="1869"/>
                    <a:pt x="434" y="735"/>
                    <a:pt x="534" y="468"/>
                  </a:cubicBezTo>
                  <a:cubicBezTo>
                    <a:pt x="834" y="468"/>
                    <a:pt x="3603" y="334"/>
                    <a:pt x="5704" y="301"/>
                  </a:cubicBezTo>
                  <a:close/>
                  <a:moveTo>
                    <a:pt x="5804" y="1"/>
                  </a:moveTo>
                  <a:cubicBezTo>
                    <a:pt x="3469" y="1"/>
                    <a:pt x="534" y="134"/>
                    <a:pt x="500" y="134"/>
                  </a:cubicBezTo>
                  <a:lnTo>
                    <a:pt x="467" y="134"/>
                  </a:lnTo>
                  <a:cubicBezTo>
                    <a:pt x="300" y="168"/>
                    <a:pt x="167" y="301"/>
                    <a:pt x="134" y="401"/>
                  </a:cubicBezTo>
                  <a:cubicBezTo>
                    <a:pt x="0" y="868"/>
                    <a:pt x="601" y="1669"/>
                    <a:pt x="1468" y="2803"/>
                  </a:cubicBezTo>
                  <a:cubicBezTo>
                    <a:pt x="1768" y="3170"/>
                    <a:pt x="2135" y="3670"/>
                    <a:pt x="2168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8" y="17347"/>
                    <a:pt x="2168" y="21183"/>
                    <a:pt x="2302" y="21650"/>
                  </a:cubicBezTo>
                  <a:cubicBezTo>
                    <a:pt x="2535" y="22650"/>
                    <a:pt x="3603" y="23751"/>
                    <a:pt x="4703" y="23751"/>
                  </a:cubicBezTo>
                  <a:cubicBezTo>
                    <a:pt x="5371" y="23751"/>
                    <a:pt x="6538" y="23351"/>
                    <a:pt x="7139" y="20582"/>
                  </a:cubicBezTo>
                  <a:cubicBezTo>
                    <a:pt x="7272" y="19848"/>
                    <a:pt x="6672" y="5805"/>
                    <a:pt x="6605" y="3737"/>
                  </a:cubicBezTo>
                  <a:cubicBezTo>
                    <a:pt x="7539" y="2703"/>
                    <a:pt x="9107" y="968"/>
                    <a:pt x="8973" y="401"/>
                  </a:cubicBezTo>
                  <a:cubicBezTo>
                    <a:pt x="8940" y="234"/>
                    <a:pt x="8840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1" name="Google Shape;2681;p69"/>
            <p:cNvSpPr/>
            <p:nvPr/>
          </p:nvSpPr>
          <p:spPr>
            <a:xfrm>
              <a:off x="5652863" y="3126555"/>
              <a:ext cx="189739" cy="475698"/>
            </a:xfrm>
            <a:custGeom>
              <a:avLst/>
              <a:gdLst/>
              <a:ahLst/>
              <a:cxnLst/>
              <a:rect l="l" t="t" r="r" b="b"/>
              <a:pathLst>
                <a:path w="9341" h="23419" extrusionOk="0">
                  <a:moveTo>
                    <a:pt x="6264" y="0"/>
                  </a:moveTo>
                  <a:cubicBezTo>
                    <a:pt x="3898" y="0"/>
                    <a:pt x="968" y="144"/>
                    <a:pt x="968" y="144"/>
                  </a:cubicBezTo>
                  <a:cubicBezTo>
                    <a:pt x="1" y="445"/>
                    <a:pt x="2769" y="3147"/>
                    <a:pt x="2869" y="3614"/>
                  </a:cubicBezTo>
                  <a:cubicBezTo>
                    <a:pt x="3003" y="4814"/>
                    <a:pt x="2803" y="20592"/>
                    <a:pt x="3003" y="21460"/>
                  </a:cubicBezTo>
                  <a:cubicBezTo>
                    <a:pt x="3201" y="22376"/>
                    <a:pt x="4192" y="23418"/>
                    <a:pt x="5205" y="23418"/>
                  </a:cubicBezTo>
                  <a:cubicBezTo>
                    <a:pt x="6073" y="23418"/>
                    <a:pt x="6957" y="22654"/>
                    <a:pt x="7373" y="20392"/>
                  </a:cubicBezTo>
                  <a:cubicBezTo>
                    <a:pt x="7506" y="19625"/>
                    <a:pt x="6839" y="3480"/>
                    <a:pt x="6839" y="3480"/>
                  </a:cubicBezTo>
                  <a:cubicBezTo>
                    <a:pt x="6839" y="3480"/>
                    <a:pt x="9341" y="812"/>
                    <a:pt x="9207" y="278"/>
                  </a:cubicBezTo>
                  <a:cubicBezTo>
                    <a:pt x="9167" y="64"/>
                    <a:pt x="7841" y="0"/>
                    <a:pt x="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2" name="Google Shape;2682;p69"/>
            <p:cNvSpPr/>
            <p:nvPr/>
          </p:nvSpPr>
          <p:spPr>
            <a:xfrm>
              <a:off x="5661679" y="3124727"/>
              <a:ext cx="184316" cy="482462"/>
            </a:xfrm>
            <a:custGeom>
              <a:avLst/>
              <a:gdLst/>
              <a:ahLst/>
              <a:cxnLst/>
              <a:rect l="l" t="t" r="r" b="b"/>
              <a:pathLst>
                <a:path w="9074" h="23752" extrusionOk="0">
                  <a:moveTo>
                    <a:pt x="5704" y="301"/>
                  </a:moveTo>
                  <a:cubicBezTo>
                    <a:pt x="7739" y="301"/>
                    <a:pt x="8273" y="401"/>
                    <a:pt x="8440" y="468"/>
                  </a:cubicBezTo>
                  <a:cubicBezTo>
                    <a:pt x="8373" y="868"/>
                    <a:pt x="7205" y="2303"/>
                    <a:pt x="6105" y="3403"/>
                  </a:cubicBezTo>
                  <a:cubicBezTo>
                    <a:pt x="6071" y="3470"/>
                    <a:pt x="6071" y="3537"/>
                    <a:pt x="6071" y="3570"/>
                  </a:cubicBezTo>
                  <a:cubicBezTo>
                    <a:pt x="6372" y="10041"/>
                    <a:pt x="6705" y="19882"/>
                    <a:pt x="6605" y="20415"/>
                  </a:cubicBezTo>
                  <a:cubicBezTo>
                    <a:pt x="6271" y="22317"/>
                    <a:pt x="5571" y="23318"/>
                    <a:pt x="4670" y="23318"/>
                  </a:cubicBezTo>
                  <a:cubicBezTo>
                    <a:pt x="3770" y="23318"/>
                    <a:pt x="2869" y="22317"/>
                    <a:pt x="2669" y="21483"/>
                  </a:cubicBezTo>
                  <a:cubicBezTo>
                    <a:pt x="2535" y="21016"/>
                    <a:pt x="2569" y="15712"/>
                    <a:pt x="2569" y="11476"/>
                  </a:cubicBezTo>
                  <a:cubicBezTo>
                    <a:pt x="2569" y="7573"/>
                    <a:pt x="2569" y="4204"/>
                    <a:pt x="2535" y="3670"/>
                  </a:cubicBezTo>
                  <a:cubicBezTo>
                    <a:pt x="2535" y="3470"/>
                    <a:pt x="2269" y="3136"/>
                    <a:pt x="1735" y="2469"/>
                  </a:cubicBezTo>
                  <a:cubicBezTo>
                    <a:pt x="1268" y="1869"/>
                    <a:pt x="401" y="735"/>
                    <a:pt x="534" y="468"/>
                  </a:cubicBezTo>
                  <a:cubicBezTo>
                    <a:pt x="868" y="468"/>
                    <a:pt x="3570" y="334"/>
                    <a:pt x="5704" y="301"/>
                  </a:cubicBezTo>
                  <a:close/>
                  <a:moveTo>
                    <a:pt x="5771" y="1"/>
                  </a:moveTo>
                  <a:cubicBezTo>
                    <a:pt x="3436" y="1"/>
                    <a:pt x="534" y="134"/>
                    <a:pt x="501" y="134"/>
                  </a:cubicBezTo>
                  <a:lnTo>
                    <a:pt x="434" y="134"/>
                  </a:lnTo>
                  <a:cubicBezTo>
                    <a:pt x="267" y="168"/>
                    <a:pt x="167" y="301"/>
                    <a:pt x="100" y="401"/>
                  </a:cubicBezTo>
                  <a:cubicBezTo>
                    <a:pt x="0" y="868"/>
                    <a:pt x="567" y="1669"/>
                    <a:pt x="1435" y="2803"/>
                  </a:cubicBezTo>
                  <a:cubicBezTo>
                    <a:pt x="1735" y="3170"/>
                    <a:pt x="2102" y="3670"/>
                    <a:pt x="2169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269" y="21650"/>
                  </a:cubicBezTo>
                  <a:cubicBezTo>
                    <a:pt x="2535" y="22650"/>
                    <a:pt x="3570" y="23751"/>
                    <a:pt x="4704" y="23751"/>
                  </a:cubicBezTo>
                  <a:cubicBezTo>
                    <a:pt x="5371" y="23751"/>
                    <a:pt x="6572" y="23351"/>
                    <a:pt x="7105" y="20582"/>
                  </a:cubicBezTo>
                  <a:cubicBezTo>
                    <a:pt x="7239" y="19848"/>
                    <a:pt x="6672" y="5805"/>
                    <a:pt x="6572" y="3737"/>
                  </a:cubicBezTo>
                  <a:cubicBezTo>
                    <a:pt x="7539" y="2703"/>
                    <a:pt x="9073" y="968"/>
                    <a:pt x="8940" y="401"/>
                  </a:cubicBezTo>
                  <a:cubicBezTo>
                    <a:pt x="8907" y="234"/>
                    <a:pt x="8840" y="1"/>
                    <a:pt x="5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3" name="Google Shape;2683;p69"/>
            <p:cNvSpPr/>
            <p:nvPr/>
          </p:nvSpPr>
          <p:spPr>
            <a:xfrm>
              <a:off x="5848013" y="3126555"/>
              <a:ext cx="188378" cy="475698"/>
            </a:xfrm>
            <a:custGeom>
              <a:avLst/>
              <a:gdLst/>
              <a:ahLst/>
              <a:cxnLst/>
              <a:rect l="l" t="t" r="r" b="b"/>
              <a:pathLst>
                <a:path w="9274" h="23419" extrusionOk="0">
                  <a:moveTo>
                    <a:pt x="6204" y="0"/>
                  </a:moveTo>
                  <a:cubicBezTo>
                    <a:pt x="3831" y="0"/>
                    <a:pt x="901" y="144"/>
                    <a:pt x="901" y="144"/>
                  </a:cubicBezTo>
                  <a:cubicBezTo>
                    <a:pt x="1" y="445"/>
                    <a:pt x="2736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5" y="23418"/>
                  </a:cubicBezTo>
                  <a:cubicBezTo>
                    <a:pt x="6023" y="23418"/>
                    <a:pt x="6908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0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4" name="Google Shape;2684;p69"/>
            <p:cNvSpPr/>
            <p:nvPr/>
          </p:nvSpPr>
          <p:spPr>
            <a:xfrm>
              <a:off x="5856138" y="3124727"/>
              <a:ext cx="185006" cy="482462"/>
            </a:xfrm>
            <a:custGeom>
              <a:avLst/>
              <a:gdLst/>
              <a:ahLst/>
              <a:cxnLst/>
              <a:rect l="l" t="t" r="r" b="b"/>
              <a:pathLst>
                <a:path w="9108" h="23752" extrusionOk="0">
                  <a:moveTo>
                    <a:pt x="5705" y="301"/>
                  </a:moveTo>
                  <a:cubicBezTo>
                    <a:pt x="7773" y="301"/>
                    <a:pt x="8307" y="401"/>
                    <a:pt x="8474" y="468"/>
                  </a:cubicBezTo>
                  <a:cubicBezTo>
                    <a:pt x="8373" y="868"/>
                    <a:pt x="7206" y="2303"/>
                    <a:pt x="6139" y="3403"/>
                  </a:cubicBezTo>
                  <a:cubicBezTo>
                    <a:pt x="6105" y="3470"/>
                    <a:pt x="6105" y="3537"/>
                    <a:pt x="6105" y="3570"/>
                  </a:cubicBezTo>
                  <a:cubicBezTo>
                    <a:pt x="6372" y="10041"/>
                    <a:pt x="6706" y="19882"/>
                    <a:pt x="6639" y="20415"/>
                  </a:cubicBezTo>
                  <a:cubicBezTo>
                    <a:pt x="6305" y="22317"/>
                    <a:pt x="5605" y="23318"/>
                    <a:pt x="4671" y="23318"/>
                  </a:cubicBezTo>
                  <a:cubicBezTo>
                    <a:pt x="3804" y="23318"/>
                    <a:pt x="2870" y="22317"/>
                    <a:pt x="2669" y="21483"/>
                  </a:cubicBezTo>
                  <a:cubicBezTo>
                    <a:pt x="2536" y="21016"/>
                    <a:pt x="2603" y="15712"/>
                    <a:pt x="2603" y="11476"/>
                  </a:cubicBezTo>
                  <a:cubicBezTo>
                    <a:pt x="2603" y="7573"/>
                    <a:pt x="2603" y="4204"/>
                    <a:pt x="2536" y="3670"/>
                  </a:cubicBezTo>
                  <a:cubicBezTo>
                    <a:pt x="2536" y="3470"/>
                    <a:pt x="2302" y="3136"/>
                    <a:pt x="1769" y="2469"/>
                  </a:cubicBezTo>
                  <a:cubicBezTo>
                    <a:pt x="1302" y="1869"/>
                    <a:pt x="434" y="735"/>
                    <a:pt x="535" y="468"/>
                  </a:cubicBezTo>
                  <a:cubicBezTo>
                    <a:pt x="868" y="468"/>
                    <a:pt x="3603" y="334"/>
                    <a:pt x="5705" y="301"/>
                  </a:cubicBezTo>
                  <a:close/>
                  <a:moveTo>
                    <a:pt x="5805" y="1"/>
                  </a:moveTo>
                  <a:cubicBezTo>
                    <a:pt x="3470" y="1"/>
                    <a:pt x="535" y="134"/>
                    <a:pt x="501" y="134"/>
                  </a:cubicBezTo>
                  <a:lnTo>
                    <a:pt x="468" y="134"/>
                  </a:lnTo>
                  <a:cubicBezTo>
                    <a:pt x="301" y="168"/>
                    <a:pt x="168" y="301"/>
                    <a:pt x="134" y="401"/>
                  </a:cubicBezTo>
                  <a:cubicBezTo>
                    <a:pt x="1" y="868"/>
                    <a:pt x="601" y="1669"/>
                    <a:pt x="1469" y="2803"/>
                  </a:cubicBezTo>
                  <a:cubicBezTo>
                    <a:pt x="1769" y="3170"/>
                    <a:pt x="2136" y="3670"/>
                    <a:pt x="2169" y="3804"/>
                  </a:cubicBezTo>
                  <a:cubicBezTo>
                    <a:pt x="2202" y="4304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302" y="21650"/>
                  </a:cubicBezTo>
                  <a:cubicBezTo>
                    <a:pt x="2536" y="22650"/>
                    <a:pt x="3603" y="23751"/>
                    <a:pt x="4704" y="23751"/>
                  </a:cubicBezTo>
                  <a:cubicBezTo>
                    <a:pt x="5371" y="23751"/>
                    <a:pt x="6606" y="23351"/>
                    <a:pt x="7139" y="20582"/>
                  </a:cubicBezTo>
                  <a:cubicBezTo>
                    <a:pt x="7273" y="19848"/>
                    <a:pt x="6672" y="5805"/>
                    <a:pt x="6606" y="3737"/>
                  </a:cubicBezTo>
                  <a:cubicBezTo>
                    <a:pt x="7540" y="2703"/>
                    <a:pt x="9107" y="968"/>
                    <a:pt x="8974" y="401"/>
                  </a:cubicBezTo>
                  <a:cubicBezTo>
                    <a:pt x="8941" y="234"/>
                    <a:pt x="8840" y="1"/>
                    <a:pt x="5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5" name="Google Shape;2685;p69"/>
            <p:cNvSpPr/>
            <p:nvPr/>
          </p:nvSpPr>
          <p:spPr>
            <a:xfrm>
              <a:off x="5368965" y="3227735"/>
              <a:ext cx="735170" cy="102984"/>
            </a:xfrm>
            <a:custGeom>
              <a:avLst/>
              <a:gdLst/>
              <a:ahLst/>
              <a:cxnLst/>
              <a:rect l="l" t="t" r="r" b="b"/>
              <a:pathLst>
                <a:path w="36193" h="5070" extrusionOk="0">
                  <a:moveTo>
                    <a:pt x="35859" y="0"/>
                  </a:moveTo>
                  <a:lnTo>
                    <a:pt x="434" y="934"/>
                  </a:lnTo>
                  <a:cubicBezTo>
                    <a:pt x="417" y="923"/>
                    <a:pt x="401" y="918"/>
                    <a:pt x="386" y="918"/>
                  </a:cubicBezTo>
                  <a:cubicBezTo>
                    <a:pt x="0" y="918"/>
                    <a:pt x="434" y="4617"/>
                    <a:pt x="434" y="4970"/>
                  </a:cubicBezTo>
                  <a:cubicBezTo>
                    <a:pt x="434" y="5041"/>
                    <a:pt x="1765" y="5070"/>
                    <a:pt x="3915" y="5070"/>
                  </a:cubicBezTo>
                  <a:cubicBezTo>
                    <a:pt x="12904" y="5070"/>
                    <a:pt x="36193" y="4570"/>
                    <a:pt x="36193" y="4570"/>
                  </a:cubicBezTo>
                  <a:lnTo>
                    <a:pt x="35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6" name="Google Shape;2686;p69"/>
            <p:cNvSpPr/>
            <p:nvPr/>
          </p:nvSpPr>
          <p:spPr>
            <a:xfrm>
              <a:off x="5321534" y="3064498"/>
              <a:ext cx="134164" cy="597573"/>
            </a:xfrm>
            <a:custGeom>
              <a:avLst/>
              <a:gdLst/>
              <a:ahLst/>
              <a:cxnLst/>
              <a:rect l="l" t="t" r="r" b="b"/>
              <a:pathLst>
                <a:path w="6605" h="29419" extrusionOk="0">
                  <a:moveTo>
                    <a:pt x="4417" y="1"/>
                  </a:moveTo>
                  <a:cubicBezTo>
                    <a:pt x="3065" y="1"/>
                    <a:pt x="834" y="164"/>
                    <a:pt x="500" y="164"/>
                  </a:cubicBezTo>
                  <a:cubicBezTo>
                    <a:pt x="0" y="164"/>
                    <a:pt x="1001" y="29418"/>
                    <a:pt x="1001" y="29418"/>
                  </a:cubicBezTo>
                  <a:lnTo>
                    <a:pt x="6605" y="29185"/>
                  </a:lnTo>
                  <a:lnTo>
                    <a:pt x="5437" y="164"/>
                  </a:lnTo>
                  <a:cubicBezTo>
                    <a:pt x="5548" y="42"/>
                    <a:pt x="5093" y="1"/>
                    <a:pt x="4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7" name="Google Shape;2687;p69"/>
            <p:cNvSpPr/>
            <p:nvPr/>
          </p:nvSpPr>
          <p:spPr>
            <a:xfrm>
              <a:off x="6045864" y="3064498"/>
              <a:ext cx="134184" cy="597573"/>
            </a:xfrm>
            <a:custGeom>
              <a:avLst/>
              <a:gdLst/>
              <a:ahLst/>
              <a:cxnLst/>
              <a:rect l="l" t="t" r="r" b="b"/>
              <a:pathLst>
                <a:path w="6606" h="29419" extrusionOk="0">
                  <a:moveTo>
                    <a:pt x="4418" y="1"/>
                  </a:moveTo>
                  <a:cubicBezTo>
                    <a:pt x="3066" y="1"/>
                    <a:pt x="835" y="164"/>
                    <a:pt x="501" y="164"/>
                  </a:cubicBezTo>
                  <a:cubicBezTo>
                    <a:pt x="1" y="164"/>
                    <a:pt x="1002" y="29418"/>
                    <a:pt x="1002" y="29418"/>
                  </a:cubicBezTo>
                  <a:lnTo>
                    <a:pt x="6606" y="29185"/>
                  </a:lnTo>
                  <a:lnTo>
                    <a:pt x="5438" y="164"/>
                  </a:lnTo>
                  <a:cubicBezTo>
                    <a:pt x="5549" y="42"/>
                    <a:pt x="5093" y="1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8" name="Google Shape;2688;p69"/>
            <p:cNvSpPr/>
            <p:nvPr/>
          </p:nvSpPr>
          <p:spPr>
            <a:xfrm>
              <a:off x="5289682" y="3599042"/>
              <a:ext cx="216836" cy="92869"/>
            </a:xfrm>
            <a:custGeom>
              <a:avLst/>
              <a:gdLst/>
              <a:ahLst/>
              <a:cxnLst/>
              <a:rect l="l" t="t" r="r" b="b"/>
              <a:pathLst>
                <a:path w="10675" h="4572" extrusionOk="0">
                  <a:moveTo>
                    <a:pt x="3336" y="1"/>
                  </a:moveTo>
                  <a:cubicBezTo>
                    <a:pt x="3336" y="1"/>
                    <a:pt x="0" y="4371"/>
                    <a:pt x="534" y="4537"/>
                  </a:cubicBezTo>
                  <a:cubicBezTo>
                    <a:pt x="605" y="4561"/>
                    <a:pt x="863" y="4572"/>
                    <a:pt x="1253" y="4572"/>
                  </a:cubicBezTo>
                  <a:cubicBezTo>
                    <a:pt x="3592" y="4572"/>
                    <a:pt x="10675" y="4204"/>
                    <a:pt x="10675" y="4204"/>
                  </a:cubicBezTo>
                  <a:lnTo>
                    <a:pt x="7739" y="73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9" name="Google Shape;2689;p69"/>
            <p:cNvSpPr/>
            <p:nvPr/>
          </p:nvSpPr>
          <p:spPr>
            <a:xfrm>
              <a:off x="6020798" y="3599042"/>
              <a:ext cx="215495" cy="92869"/>
            </a:xfrm>
            <a:custGeom>
              <a:avLst/>
              <a:gdLst/>
              <a:ahLst/>
              <a:cxnLst/>
              <a:rect l="l" t="t" r="r" b="b"/>
              <a:pathLst>
                <a:path w="10609" h="4572" extrusionOk="0">
                  <a:moveTo>
                    <a:pt x="3170" y="1"/>
                  </a:moveTo>
                  <a:cubicBezTo>
                    <a:pt x="3170" y="1"/>
                    <a:pt x="1" y="4371"/>
                    <a:pt x="501" y="4537"/>
                  </a:cubicBezTo>
                  <a:cubicBezTo>
                    <a:pt x="572" y="4561"/>
                    <a:pt x="830" y="4572"/>
                    <a:pt x="1218" y="4572"/>
                  </a:cubicBezTo>
                  <a:cubicBezTo>
                    <a:pt x="3550" y="4572"/>
                    <a:pt x="10608" y="4204"/>
                    <a:pt x="10608" y="4204"/>
                  </a:cubicBezTo>
                  <a:lnTo>
                    <a:pt x="7706" y="735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0" name="Google Shape;2690;p69"/>
            <p:cNvSpPr/>
            <p:nvPr/>
          </p:nvSpPr>
          <p:spPr>
            <a:xfrm>
              <a:off x="5517354" y="3355120"/>
              <a:ext cx="67763" cy="214277"/>
            </a:xfrm>
            <a:custGeom>
              <a:avLst/>
              <a:gdLst/>
              <a:ahLst/>
              <a:cxnLst/>
              <a:rect l="l" t="t" r="r" b="b"/>
              <a:pathLst>
                <a:path w="3336" h="10549" extrusionOk="0">
                  <a:moveTo>
                    <a:pt x="2969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95" y="10272"/>
                    <a:pt x="1003" y="10548"/>
                    <a:pt x="1440" y="10548"/>
                  </a:cubicBezTo>
                  <a:cubicBezTo>
                    <a:pt x="1978" y="10548"/>
                    <a:pt x="2559" y="10129"/>
                    <a:pt x="2836" y="9374"/>
                  </a:cubicBezTo>
                  <a:cubicBezTo>
                    <a:pt x="3336" y="8006"/>
                    <a:pt x="2969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1" name="Google Shape;2691;p69"/>
            <p:cNvSpPr/>
            <p:nvPr/>
          </p:nvSpPr>
          <p:spPr>
            <a:xfrm>
              <a:off x="5721299" y="3363245"/>
              <a:ext cx="67783" cy="214561"/>
            </a:xfrm>
            <a:custGeom>
              <a:avLst/>
              <a:gdLst/>
              <a:ahLst/>
              <a:cxnLst/>
              <a:rect l="l" t="t" r="r" b="b"/>
              <a:pathLst>
                <a:path w="3337" h="10563" extrusionOk="0">
                  <a:moveTo>
                    <a:pt x="2970" y="1"/>
                  </a:moveTo>
                  <a:lnTo>
                    <a:pt x="168" y="67"/>
                  </a:lnTo>
                  <a:cubicBezTo>
                    <a:pt x="168" y="67"/>
                    <a:pt x="1" y="8407"/>
                    <a:pt x="434" y="9674"/>
                  </a:cubicBezTo>
                  <a:cubicBezTo>
                    <a:pt x="616" y="10280"/>
                    <a:pt x="1025" y="10563"/>
                    <a:pt x="1464" y="10563"/>
                  </a:cubicBezTo>
                  <a:cubicBezTo>
                    <a:pt x="1992" y="10563"/>
                    <a:pt x="2563" y="10154"/>
                    <a:pt x="2836" y="9407"/>
                  </a:cubicBezTo>
                  <a:cubicBezTo>
                    <a:pt x="3336" y="8006"/>
                    <a:pt x="2970" y="1"/>
                    <a:pt x="2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2" name="Google Shape;2692;p69"/>
            <p:cNvSpPr/>
            <p:nvPr/>
          </p:nvSpPr>
          <p:spPr>
            <a:xfrm>
              <a:off x="5915778" y="3362575"/>
              <a:ext cx="67092" cy="214500"/>
            </a:xfrm>
            <a:custGeom>
              <a:avLst/>
              <a:gdLst/>
              <a:ahLst/>
              <a:cxnLst/>
              <a:rect l="l" t="t" r="r" b="b"/>
              <a:pathLst>
                <a:path w="3303" h="10560" extrusionOk="0">
                  <a:moveTo>
                    <a:pt x="2936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81" y="10276"/>
                    <a:pt x="993" y="10559"/>
                    <a:pt x="1434" y="10559"/>
                  </a:cubicBezTo>
                  <a:cubicBezTo>
                    <a:pt x="1969" y="10559"/>
                    <a:pt x="2546" y="10142"/>
                    <a:pt x="2802" y="9374"/>
                  </a:cubicBezTo>
                  <a:cubicBezTo>
                    <a:pt x="3303" y="8006"/>
                    <a:pt x="2936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3" name="Google Shape;2693;p69"/>
            <p:cNvSpPr/>
            <p:nvPr/>
          </p:nvSpPr>
          <p:spPr>
            <a:xfrm>
              <a:off x="6140057" y="3450653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4" name="Google Shape;2694;p69"/>
            <p:cNvSpPr/>
            <p:nvPr/>
          </p:nvSpPr>
          <p:spPr>
            <a:xfrm>
              <a:off x="6135994" y="34470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4" y="46"/>
                    <a:pt x="0" y="146"/>
                    <a:pt x="34" y="280"/>
                  </a:cubicBezTo>
                  <a:cubicBezTo>
                    <a:pt x="34" y="280"/>
                    <a:pt x="334" y="1047"/>
                    <a:pt x="100" y="1881"/>
                  </a:cubicBezTo>
                  <a:cubicBezTo>
                    <a:pt x="100" y="2014"/>
                    <a:pt x="167" y="2114"/>
                    <a:pt x="267" y="2148"/>
                  </a:cubicBezTo>
                  <a:lnTo>
                    <a:pt x="334" y="2148"/>
                  </a:lnTo>
                  <a:cubicBezTo>
                    <a:pt x="401" y="2148"/>
                    <a:pt x="501" y="2048"/>
                    <a:pt x="534" y="2014"/>
                  </a:cubicBezTo>
                  <a:cubicBezTo>
                    <a:pt x="734" y="1047"/>
                    <a:pt x="401" y="180"/>
                    <a:pt x="401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5" name="Google Shape;2695;p69"/>
            <p:cNvSpPr/>
            <p:nvPr/>
          </p:nvSpPr>
          <p:spPr>
            <a:xfrm>
              <a:off x="6110237" y="3402551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1" y="0"/>
                  </a:moveTo>
                  <a:lnTo>
                    <a:pt x="134" y="1735"/>
                  </a:lnTo>
                  <a:cubicBezTo>
                    <a:pt x="334" y="83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6" name="Google Shape;2696;p69"/>
            <p:cNvSpPr/>
            <p:nvPr/>
          </p:nvSpPr>
          <p:spPr>
            <a:xfrm>
              <a:off x="6105504" y="3398915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5"/>
                    <a:pt x="167" y="13"/>
                  </a:cubicBezTo>
                  <a:cubicBezTo>
                    <a:pt x="34" y="46"/>
                    <a:pt x="0" y="146"/>
                    <a:pt x="34" y="246"/>
                  </a:cubicBezTo>
                  <a:cubicBezTo>
                    <a:pt x="34" y="246"/>
                    <a:pt x="334" y="1047"/>
                    <a:pt x="100" y="1881"/>
                  </a:cubicBezTo>
                  <a:cubicBezTo>
                    <a:pt x="100" y="2014"/>
                    <a:pt x="134" y="2081"/>
                    <a:pt x="267" y="2147"/>
                  </a:cubicBezTo>
                  <a:lnTo>
                    <a:pt x="334" y="2147"/>
                  </a:lnTo>
                  <a:cubicBezTo>
                    <a:pt x="434" y="2147"/>
                    <a:pt x="534" y="2047"/>
                    <a:pt x="534" y="2014"/>
                  </a:cubicBezTo>
                  <a:cubicBezTo>
                    <a:pt x="734" y="1047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7" name="Google Shape;2697;p69"/>
            <p:cNvSpPr/>
            <p:nvPr/>
          </p:nvSpPr>
          <p:spPr>
            <a:xfrm>
              <a:off x="6140057" y="3375453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8" name="Google Shape;2698;p69"/>
            <p:cNvSpPr/>
            <p:nvPr/>
          </p:nvSpPr>
          <p:spPr>
            <a:xfrm>
              <a:off x="6135994" y="33718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4"/>
                    <a:pt x="167" y="12"/>
                  </a:cubicBezTo>
                  <a:cubicBezTo>
                    <a:pt x="34" y="46"/>
                    <a:pt x="0" y="112"/>
                    <a:pt x="34" y="246"/>
                  </a:cubicBezTo>
                  <a:cubicBezTo>
                    <a:pt x="34" y="246"/>
                    <a:pt x="334" y="1046"/>
                    <a:pt x="100" y="1880"/>
                  </a:cubicBezTo>
                  <a:cubicBezTo>
                    <a:pt x="100" y="2014"/>
                    <a:pt x="167" y="2080"/>
                    <a:pt x="267" y="2147"/>
                  </a:cubicBezTo>
                  <a:lnTo>
                    <a:pt x="334" y="2147"/>
                  </a:lnTo>
                  <a:cubicBezTo>
                    <a:pt x="401" y="2147"/>
                    <a:pt x="501" y="2047"/>
                    <a:pt x="534" y="2014"/>
                  </a:cubicBezTo>
                  <a:cubicBezTo>
                    <a:pt x="734" y="1046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9" name="Google Shape;2699;p69"/>
            <p:cNvSpPr/>
            <p:nvPr/>
          </p:nvSpPr>
          <p:spPr>
            <a:xfrm>
              <a:off x="6112268" y="3342912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1" y="1"/>
                  </a:moveTo>
                  <a:lnTo>
                    <a:pt x="101" y="1769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0" name="Google Shape;2700;p69"/>
            <p:cNvSpPr/>
            <p:nvPr/>
          </p:nvSpPr>
          <p:spPr>
            <a:xfrm>
              <a:off x="6107535" y="3339296"/>
              <a:ext cx="15600" cy="43611"/>
            </a:xfrm>
            <a:custGeom>
              <a:avLst/>
              <a:gdLst/>
              <a:ahLst/>
              <a:cxnLst/>
              <a:rect l="l" t="t" r="r" b="b"/>
              <a:pathLst>
                <a:path w="768" h="2147" extrusionOk="0">
                  <a:moveTo>
                    <a:pt x="256" y="0"/>
                  </a:moveTo>
                  <a:cubicBezTo>
                    <a:pt x="228" y="0"/>
                    <a:pt x="199" y="4"/>
                    <a:pt x="167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3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01" y="2080"/>
                    <a:pt x="567" y="2014"/>
                  </a:cubicBezTo>
                  <a:cubicBezTo>
                    <a:pt x="768" y="1080"/>
                    <a:pt x="434" y="179"/>
                    <a:pt x="434" y="146"/>
                  </a:cubicBezTo>
                  <a:cubicBezTo>
                    <a:pt x="409" y="44"/>
                    <a:pt x="34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1" name="Google Shape;2701;p69"/>
            <p:cNvSpPr/>
            <p:nvPr/>
          </p:nvSpPr>
          <p:spPr>
            <a:xfrm>
              <a:off x="6133963" y="3309049"/>
              <a:ext cx="6784" cy="35913"/>
            </a:xfrm>
            <a:custGeom>
              <a:avLst/>
              <a:gdLst/>
              <a:ahLst/>
              <a:cxnLst/>
              <a:rect l="l" t="t" r="r" b="b"/>
              <a:pathLst>
                <a:path w="334" h="1768" extrusionOk="0">
                  <a:moveTo>
                    <a:pt x="0" y="0"/>
                  </a:moveTo>
                  <a:lnTo>
                    <a:pt x="134" y="1768"/>
                  </a:lnTo>
                  <a:cubicBezTo>
                    <a:pt x="334" y="8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2" name="Google Shape;2702;p69"/>
            <p:cNvSpPr/>
            <p:nvPr/>
          </p:nvSpPr>
          <p:spPr>
            <a:xfrm>
              <a:off x="6129210" y="3304723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46"/>
                    <a:pt x="1" y="146"/>
                    <a:pt x="34" y="280"/>
                  </a:cubicBezTo>
                  <a:cubicBezTo>
                    <a:pt x="34" y="280"/>
                    <a:pt x="334" y="1047"/>
                    <a:pt x="101" y="1881"/>
                  </a:cubicBezTo>
                  <a:cubicBezTo>
                    <a:pt x="101" y="2014"/>
                    <a:pt x="168" y="2114"/>
                    <a:pt x="268" y="2148"/>
                  </a:cubicBezTo>
                  <a:lnTo>
                    <a:pt x="334" y="2148"/>
                  </a:lnTo>
                  <a:cubicBezTo>
                    <a:pt x="434" y="2148"/>
                    <a:pt x="534" y="2114"/>
                    <a:pt x="534" y="2014"/>
                  </a:cubicBezTo>
                  <a:cubicBezTo>
                    <a:pt x="735" y="1047"/>
                    <a:pt x="401" y="180"/>
                    <a:pt x="401" y="146"/>
                  </a:cubicBezTo>
                  <a:cubicBezTo>
                    <a:pt x="376" y="44"/>
                    <a:pt x="311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3" name="Google Shape;2703;p69"/>
            <p:cNvSpPr/>
            <p:nvPr/>
          </p:nvSpPr>
          <p:spPr>
            <a:xfrm>
              <a:off x="5415036" y="3498085"/>
              <a:ext cx="6784" cy="35933"/>
            </a:xfrm>
            <a:custGeom>
              <a:avLst/>
              <a:gdLst/>
              <a:ahLst/>
              <a:cxnLst/>
              <a:rect l="l" t="t" r="r" b="b"/>
              <a:pathLst>
                <a:path w="334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4" name="Google Shape;2704;p69"/>
            <p:cNvSpPr/>
            <p:nvPr/>
          </p:nvSpPr>
          <p:spPr>
            <a:xfrm>
              <a:off x="5409612" y="349444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80"/>
                  </a:cubicBezTo>
                  <a:cubicBezTo>
                    <a:pt x="67" y="280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8"/>
                  </a:cubicBezTo>
                  <a:lnTo>
                    <a:pt x="334" y="2148"/>
                  </a:lnTo>
                  <a:cubicBezTo>
                    <a:pt x="434" y="2148"/>
                    <a:pt x="568" y="2114"/>
                    <a:pt x="568" y="2014"/>
                  </a:cubicBezTo>
                  <a:cubicBezTo>
                    <a:pt x="768" y="1047"/>
                    <a:pt x="434" y="180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5" name="Google Shape;2705;p69"/>
            <p:cNvSpPr/>
            <p:nvPr/>
          </p:nvSpPr>
          <p:spPr>
            <a:xfrm>
              <a:off x="5384545" y="3449983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6" name="Google Shape;2706;p69"/>
            <p:cNvSpPr/>
            <p:nvPr/>
          </p:nvSpPr>
          <p:spPr>
            <a:xfrm>
              <a:off x="5380483" y="3446347"/>
              <a:ext cx="14909" cy="43631"/>
            </a:xfrm>
            <a:custGeom>
              <a:avLst/>
              <a:gdLst/>
              <a:ahLst/>
              <a:cxnLst/>
              <a:rect l="l" t="t" r="r" b="b"/>
              <a:pathLst>
                <a:path w="734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3" y="46"/>
                    <a:pt x="0" y="146"/>
                    <a:pt x="33" y="246"/>
                  </a:cubicBezTo>
                  <a:cubicBezTo>
                    <a:pt x="33" y="246"/>
                    <a:pt x="334" y="1047"/>
                    <a:pt x="100" y="1881"/>
                  </a:cubicBezTo>
                  <a:cubicBezTo>
                    <a:pt x="100" y="2014"/>
                    <a:pt x="167" y="2081"/>
                    <a:pt x="267" y="2147"/>
                  </a:cubicBezTo>
                  <a:lnTo>
                    <a:pt x="334" y="2147"/>
                  </a:lnTo>
                  <a:cubicBezTo>
                    <a:pt x="400" y="2147"/>
                    <a:pt x="500" y="2081"/>
                    <a:pt x="534" y="2014"/>
                  </a:cubicBezTo>
                  <a:cubicBezTo>
                    <a:pt x="734" y="1047"/>
                    <a:pt x="400" y="179"/>
                    <a:pt x="400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7" name="Google Shape;2707;p69"/>
            <p:cNvSpPr/>
            <p:nvPr/>
          </p:nvSpPr>
          <p:spPr>
            <a:xfrm>
              <a:off x="5415036" y="3423555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8" name="Google Shape;2708;p69"/>
            <p:cNvSpPr/>
            <p:nvPr/>
          </p:nvSpPr>
          <p:spPr>
            <a:xfrm>
              <a:off x="5409612" y="341991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79"/>
                  </a:cubicBezTo>
                  <a:cubicBezTo>
                    <a:pt x="67" y="279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68" y="2047"/>
                    <a:pt x="568" y="2014"/>
                  </a:cubicBezTo>
                  <a:cubicBezTo>
                    <a:pt x="768" y="1047"/>
                    <a:pt x="434" y="179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9" name="Google Shape;2709;p69"/>
            <p:cNvSpPr/>
            <p:nvPr/>
          </p:nvSpPr>
          <p:spPr>
            <a:xfrm>
              <a:off x="5387247" y="3391704"/>
              <a:ext cx="6805" cy="35263"/>
            </a:xfrm>
            <a:custGeom>
              <a:avLst/>
              <a:gdLst/>
              <a:ahLst/>
              <a:cxnLst/>
              <a:rect l="l" t="t" r="r" b="b"/>
              <a:pathLst>
                <a:path w="335" h="1736" extrusionOk="0">
                  <a:moveTo>
                    <a:pt x="1" y="1"/>
                  </a:moveTo>
                  <a:lnTo>
                    <a:pt x="101" y="1735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0" name="Google Shape;2710;p69"/>
            <p:cNvSpPr/>
            <p:nvPr/>
          </p:nvSpPr>
          <p:spPr>
            <a:xfrm>
              <a:off x="5381823" y="3387763"/>
              <a:ext cx="15620" cy="43266"/>
            </a:xfrm>
            <a:custGeom>
              <a:avLst/>
              <a:gdLst/>
              <a:ahLst/>
              <a:cxnLst/>
              <a:rect l="l" t="t" r="r" b="b"/>
              <a:pathLst>
                <a:path w="769" h="2130" extrusionOk="0">
                  <a:moveTo>
                    <a:pt x="265" y="1"/>
                  </a:moveTo>
                  <a:cubicBezTo>
                    <a:pt x="237" y="1"/>
                    <a:pt x="205" y="9"/>
                    <a:pt x="168" y="28"/>
                  </a:cubicBezTo>
                  <a:cubicBezTo>
                    <a:pt x="34" y="61"/>
                    <a:pt x="1" y="128"/>
                    <a:pt x="34" y="261"/>
                  </a:cubicBezTo>
                  <a:cubicBezTo>
                    <a:pt x="34" y="261"/>
                    <a:pt x="334" y="1062"/>
                    <a:pt x="134" y="1896"/>
                  </a:cubicBezTo>
                  <a:cubicBezTo>
                    <a:pt x="134" y="2029"/>
                    <a:pt x="168" y="2096"/>
                    <a:pt x="301" y="2129"/>
                  </a:cubicBezTo>
                  <a:lnTo>
                    <a:pt x="334" y="2129"/>
                  </a:lnTo>
                  <a:cubicBezTo>
                    <a:pt x="468" y="2129"/>
                    <a:pt x="535" y="2063"/>
                    <a:pt x="535" y="2029"/>
                  </a:cubicBezTo>
                  <a:cubicBezTo>
                    <a:pt x="768" y="1062"/>
                    <a:pt x="434" y="195"/>
                    <a:pt x="434" y="128"/>
                  </a:cubicBezTo>
                  <a:cubicBezTo>
                    <a:pt x="386" y="56"/>
                    <a:pt x="338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1" name="Google Shape;2711;p69"/>
            <p:cNvSpPr/>
            <p:nvPr/>
          </p:nvSpPr>
          <p:spPr>
            <a:xfrm>
              <a:off x="5408251" y="3356481"/>
              <a:ext cx="6805" cy="35913"/>
            </a:xfrm>
            <a:custGeom>
              <a:avLst/>
              <a:gdLst/>
              <a:ahLst/>
              <a:cxnLst/>
              <a:rect l="l" t="t" r="r" b="b"/>
              <a:pathLst>
                <a:path w="335" h="1768" extrusionOk="0">
                  <a:moveTo>
                    <a:pt x="1" y="0"/>
                  </a:moveTo>
                  <a:lnTo>
                    <a:pt x="134" y="1768"/>
                  </a:lnTo>
                  <a:cubicBezTo>
                    <a:pt x="334" y="8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2" name="Google Shape;2712;p69"/>
            <p:cNvSpPr/>
            <p:nvPr/>
          </p:nvSpPr>
          <p:spPr>
            <a:xfrm>
              <a:off x="5403518" y="3352845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70" y="0"/>
                  </a:moveTo>
                  <a:cubicBezTo>
                    <a:pt x="248" y="0"/>
                    <a:pt x="224" y="4"/>
                    <a:pt x="200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4"/>
                  </a:cubicBezTo>
                  <a:cubicBezTo>
                    <a:pt x="134" y="2014"/>
                    <a:pt x="167" y="2114"/>
                    <a:pt x="300" y="2147"/>
                  </a:cubicBezTo>
                  <a:lnTo>
                    <a:pt x="334" y="2147"/>
                  </a:lnTo>
                  <a:cubicBezTo>
                    <a:pt x="434" y="2147"/>
                    <a:pt x="534" y="2114"/>
                    <a:pt x="567" y="2014"/>
                  </a:cubicBezTo>
                  <a:cubicBezTo>
                    <a:pt x="767" y="1080"/>
                    <a:pt x="434" y="179"/>
                    <a:pt x="434" y="146"/>
                  </a:cubicBezTo>
                  <a:cubicBezTo>
                    <a:pt x="408" y="44"/>
                    <a:pt x="34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3" name="Google Shape;2713;p69"/>
            <p:cNvSpPr/>
            <p:nvPr/>
          </p:nvSpPr>
          <p:spPr>
            <a:xfrm>
              <a:off x="5487534" y="2805037"/>
              <a:ext cx="309664" cy="93397"/>
            </a:xfrm>
            <a:custGeom>
              <a:avLst/>
              <a:gdLst/>
              <a:ahLst/>
              <a:cxnLst/>
              <a:rect l="l" t="t" r="r" b="b"/>
              <a:pathLst>
                <a:path w="15245" h="4598" extrusionOk="0">
                  <a:moveTo>
                    <a:pt x="7541" y="1"/>
                  </a:moveTo>
                  <a:cubicBezTo>
                    <a:pt x="4925" y="1"/>
                    <a:pt x="2128" y="1073"/>
                    <a:pt x="1" y="4598"/>
                  </a:cubicBezTo>
                  <a:lnTo>
                    <a:pt x="15245" y="2596"/>
                  </a:lnTo>
                  <a:cubicBezTo>
                    <a:pt x="15245" y="2596"/>
                    <a:pt x="11611" y="1"/>
                    <a:pt x="7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4" name="Google Shape;2714;p69"/>
            <p:cNvSpPr/>
            <p:nvPr/>
          </p:nvSpPr>
          <p:spPr>
            <a:xfrm>
              <a:off x="5482801" y="2800405"/>
              <a:ext cx="318459" cy="102091"/>
            </a:xfrm>
            <a:custGeom>
              <a:avLst/>
              <a:gdLst/>
              <a:ahLst/>
              <a:cxnLst/>
              <a:rect l="l" t="t" r="r" b="b"/>
              <a:pathLst>
                <a:path w="15678" h="5026" extrusionOk="0">
                  <a:moveTo>
                    <a:pt x="7766" y="0"/>
                  </a:moveTo>
                  <a:cubicBezTo>
                    <a:pt x="7154" y="0"/>
                    <a:pt x="6530" y="58"/>
                    <a:pt x="5904" y="189"/>
                  </a:cubicBezTo>
                  <a:cubicBezTo>
                    <a:pt x="3503" y="689"/>
                    <a:pt x="1534" y="2190"/>
                    <a:pt x="33" y="4692"/>
                  </a:cubicBezTo>
                  <a:cubicBezTo>
                    <a:pt x="0" y="4792"/>
                    <a:pt x="33" y="4959"/>
                    <a:pt x="133" y="4992"/>
                  </a:cubicBezTo>
                  <a:cubicBezTo>
                    <a:pt x="167" y="5026"/>
                    <a:pt x="200" y="5026"/>
                    <a:pt x="234" y="5026"/>
                  </a:cubicBezTo>
                  <a:cubicBezTo>
                    <a:pt x="334" y="5026"/>
                    <a:pt x="367" y="4992"/>
                    <a:pt x="400" y="4926"/>
                  </a:cubicBezTo>
                  <a:cubicBezTo>
                    <a:pt x="1835" y="2524"/>
                    <a:pt x="3703" y="1056"/>
                    <a:pt x="6004" y="623"/>
                  </a:cubicBezTo>
                  <a:cubicBezTo>
                    <a:pt x="6584" y="499"/>
                    <a:pt x="7165" y="445"/>
                    <a:pt x="7740" y="445"/>
                  </a:cubicBezTo>
                  <a:cubicBezTo>
                    <a:pt x="11666" y="445"/>
                    <a:pt x="15253" y="2962"/>
                    <a:pt x="15311" y="2991"/>
                  </a:cubicBezTo>
                  <a:cubicBezTo>
                    <a:pt x="15336" y="3028"/>
                    <a:pt x="15369" y="3042"/>
                    <a:pt x="15405" y="3042"/>
                  </a:cubicBezTo>
                  <a:cubicBezTo>
                    <a:pt x="15467" y="3042"/>
                    <a:pt x="15536" y="3000"/>
                    <a:pt x="15578" y="2958"/>
                  </a:cubicBezTo>
                  <a:cubicBezTo>
                    <a:pt x="15678" y="2857"/>
                    <a:pt x="15645" y="2724"/>
                    <a:pt x="15544" y="2657"/>
                  </a:cubicBezTo>
                  <a:cubicBezTo>
                    <a:pt x="15371" y="2512"/>
                    <a:pt x="11822" y="0"/>
                    <a:pt x="7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6" name="Google Shape;1816;p53"/>
          <p:cNvSpPr/>
          <p:nvPr/>
        </p:nvSpPr>
        <p:spPr>
          <a:xfrm>
            <a:off x="1488380" y="1218557"/>
            <a:ext cx="123787" cy="119530"/>
          </a:xfrm>
          <a:custGeom>
            <a:avLst/>
            <a:gdLst/>
            <a:ahLst/>
            <a:cxnLst/>
            <a:rect l="l" t="t" r="r" b="b"/>
            <a:pathLst>
              <a:path w="2937" h="2836" extrusionOk="0">
                <a:moveTo>
                  <a:pt x="1468" y="367"/>
                </a:moveTo>
                <a:cubicBezTo>
                  <a:pt x="2002" y="367"/>
                  <a:pt x="2469" y="834"/>
                  <a:pt x="2469" y="1368"/>
                </a:cubicBezTo>
                <a:cubicBezTo>
                  <a:pt x="2469" y="1901"/>
                  <a:pt x="1969" y="2368"/>
                  <a:pt x="1402" y="2368"/>
                </a:cubicBezTo>
                <a:cubicBezTo>
                  <a:pt x="1168" y="2368"/>
                  <a:pt x="901" y="2302"/>
                  <a:pt x="701" y="2068"/>
                </a:cubicBezTo>
                <a:cubicBezTo>
                  <a:pt x="534" y="1935"/>
                  <a:pt x="434" y="1668"/>
                  <a:pt x="434" y="1368"/>
                </a:cubicBezTo>
                <a:cubicBezTo>
                  <a:pt x="434" y="834"/>
                  <a:pt x="868" y="367"/>
                  <a:pt x="1468" y="367"/>
                </a:cubicBezTo>
                <a:close/>
                <a:moveTo>
                  <a:pt x="1468" y="0"/>
                </a:moveTo>
                <a:cubicBezTo>
                  <a:pt x="668" y="0"/>
                  <a:pt x="1" y="634"/>
                  <a:pt x="1" y="1434"/>
                </a:cubicBezTo>
                <a:cubicBezTo>
                  <a:pt x="1" y="1801"/>
                  <a:pt x="134" y="2135"/>
                  <a:pt x="434" y="2435"/>
                </a:cubicBezTo>
                <a:cubicBezTo>
                  <a:pt x="701" y="2669"/>
                  <a:pt x="1101" y="2835"/>
                  <a:pt x="1468" y="2835"/>
                </a:cubicBezTo>
                <a:cubicBezTo>
                  <a:pt x="2269" y="2835"/>
                  <a:pt x="2869" y="2202"/>
                  <a:pt x="2936" y="1468"/>
                </a:cubicBezTo>
                <a:cubicBezTo>
                  <a:pt x="2936" y="667"/>
                  <a:pt x="2269" y="0"/>
                  <a:pt x="14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Text Box 0"/>
          <p:cNvSpPr txBox="1"/>
          <p:nvPr/>
        </p:nvSpPr>
        <p:spPr>
          <a:xfrm>
            <a:off x="648335" y="1218565"/>
            <a:ext cx="4954270" cy="28301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en-US" sz="18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RESUSITASI </a:t>
            </a:r>
            <a:endParaRPr lang="en-US" sz="18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( Circulation atau mempertahankan sirkulasi napas )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Kompresi dada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Indikasi jika frekuensi jantung &lt; 60 x/ menit setelah VTP adekuat selama 30 menit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Tekanan pada 1/3 bawah sternum dengan kedalaman 1/3 diamete anter-posterior dada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Melakukan kompresi dengan menggunakan ibu jari atau 2 jari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Rasio kompresi : VTP  3 : 1</a:t>
            </a:r>
            <a:endParaRPr lang="en-US" sz="16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  <p:grpSp>
        <p:nvGrpSpPr>
          <p:cNvPr id="2670" name="Google Shape;2670;p69"/>
          <p:cNvGrpSpPr/>
          <p:nvPr/>
        </p:nvGrpSpPr>
        <p:grpSpPr>
          <a:xfrm>
            <a:off x="5727700" y="897255"/>
            <a:ext cx="3239770" cy="2647315"/>
            <a:chOff x="5257811" y="2420039"/>
            <a:chExt cx="1546793" cy="1271871"/>
          </a:xfrm>
        </p:grpSpPr>
        <p:sp>
          <p:nvSpPr>
            <p:cNvPr id="2671" name="Google Shape;2671;p69"/>
            <p:cNvSpPr/>
            <p:nvPr/>
          </p:nvSpPr>
          <p:spPr>
            <a:xfrm>
              <a:off x="5257811" y="2423147"/>
              <a:ext cx="1115095" cy="1003092"/>
            </a:xfrm>
            <a:custGeom>
              <a:avLst/>
              <a:gdLst/>
              <a:ahLst/>
              <a:cxnLst/>
              <a:rect l="l" t="t" r="r" b="b"/>
              <a:pathLst>
                <a:path w="54897" h="49383" extrusionOk="0">
                  <a:moveTo>
                    <a:pt x="43110" y="0"/>
                  </a:moveTo>
                  <a:cubicBezTo>
                    <a:pt x="42849" y="0"/>
                    <a:pt x="42691" y="139"/>
                    <a:pt x="42665" y="448"/>
                  </a:cubicBezTo>
                  <a:cubicBezTo>
                    <a:pt x="42465" y="3216"/>
                    <a:pt x="44400" y="7253"/>
                    <a:pt x="44400" y="7253"/>
                  </a:cubicBezTo>
                  <a:lnTo>
                    <a:pt x="29723" y="20696"/>
                  </a:lnTo>
                  <a:cubicBezTo>
                    <a:pt x="29723" y="20696"/>
                    <a:pt x="24827" y="16877"/>
                    <a:pt x="19029" y="16877"/>
                  </a:cubicBezTo>
                  <a:cubicBezTo>
                    <a:pt x="15148" y="16877"/>
                    <a:pt x="10864" y="18587"/>
                    <a:pt x="7373" y="24298"/>
                  </a:cubicBezTo>
                  <a:cubicBezTo>
                    <a:pt x="1" y="36342"/>
                    <a:pt x="12070" y="49383"/>
                    <a:pt x="22494" y="49383"/>
                  </a:cubicBezTo>
                  <a:cubicBezTo>
                    <a:pt x="24427" y="49383"/>
                    <a:pt x="26303" y="48935"/>
                    <a:pt x="27988" y="47948"/>
                  </a:cubicBezTo>
                  <a:cubicBezTo>
                    <a:pt x="43332" y="39042"/>
                    <a:pt x="33125" y="24532"/>
                    <a:pt x="33125" y="24532"/>
                  </a:cubicBezTo>
                  <a:lnTo>
                    <a:pt x="47802" y="11089"/>
                  </a:lnTo>
                  <a:cubicBezTo>
                    <a:pt x="47802" y="11089"/>
                    <a:pt x="51212" y="12215"/>
                    <a:pt x="53228" y="12215"/>
                  </a:cubicBezTo>
                  <a:cubicBezTo>
                    <a:pt x="54237" y="12215"/>
                    <a:pt x="54896" y="11934"/>
                    <a:pt x="54607" y="11089"/>
                  </a:cubicBezTo>
                  <a:cubicBezTo>
                    <a:pt x="53837" y="8836"/>
                    <a:pt x="45192" y="0"/>
                    <a:pt x="43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2" name="Google Shape;2672;p69"/>
            <p:cNvSpPr/>
            <p:nvPr/>
          </p:nvSpPr>
          <p:spPr>
            <a:xfrm>
              <a:off x="5341177" y="2420039"/>
              <a:ext cx="1033317" cy="1010953"/>
            </a:xfrm>
            <a:custGeom>
              <a:avLst/>
              <a:gdLst/>
              <a:ahLst/>
              <a:cxnLst/>
              <a:rect l="l" t="t" r="r" b="b"/>
              <a:pathLst>
                <a:path w="50871" h="49770" extrusionOk="0">
                  <a:moveTo>
                    <a:pt x="38995" y="367"/>
                  </a:moveTo>
                  <a:cubicBezTo>
                    <a:pt x="39829" y="367"/>
                    <a:pt x="42231" y="2169"/>
                    <a:pt x="45066" y="5004"/>
                  </a:cubicBezTo>
                  <a:cubicBezTo>
                    <a:pt x="47734" y="7639"/>
                    <a:pt x="49969" y="10308"/>
                    <a:pt x="50303" y="11308"/>
                  </a:cubicBezTo>
                  <a:cubicBezTo>
                    <a:pt x="50370" y="11542"/>
                    <a:pt x="50370" y="11709"/>
                    <a:pt x="50303" y="11842"/>
                  </a:cubicBezTo>
                  <a:cubicBezTo>
                    <a:pt x="50203" y="12009"/>
                    <a:pt x="49903" y="12176"/>
                    <a:pt x="49135" y="12176"/>
                  </a:cubicBezTo>
                  <a:cubicBezTo>
                    <a:pt x="47134" y="12176"/>
                    <a:pt x="43798" y="11042"/>
                    <a:pt x="43732" y="11042"/>
                  </a:cubicBezTo>
                  <a:cubicBezTo>
                    <a:pt x="43712" y="11032"/>
                    <a:pt x="43690" y="11028"/>
                    <a:pt x="43667" y="11028"/>
                  </a:cubicBezTo>
                  <a:cubicBezTo>
                    <a:pt x="43612" y="11028"/>
                    <a:pt x="43555" y="11051"/>
                    <a:pt x="43531" y="11075"/>
                  </a:cubicBezTo>
                  <a:lnTo>
                    <a:pt x="28854" y="24518"/>
                  </a:lnTo>
                  <a:cubicBezTo>
                    <a:pt x="28788" y="24585"/>
                    <a:pt x="28788" y="24718"/>
                    <a:pt x="28821" y="24785"/>
                  </a:cubicBezTo>
                  <a:cubicBezTo>
                    <a:pt x="28854" y="24885"/>
                    <a:pt x="33291" y="31256"/>
                    <a:pt x="31823" y="38028"/>
                  </a:cubicBezTo>
                  <a:cubicBezTo>
                    <a:pt x="30956" y="41964"/>
                    <a:pt x="28221" y="45299"/>
                    <a:pt x="23784" y="47935"/>
                  </a:cubicBezTo>
                  <a:cubicBezTo>
                    <a:pt x="22150" y="48902"/>
                    <a:pt x="20348" y="49369"/>
                    <a:pt x="18347" y="49369"/>
                  </a:cubicBezTo>
                  <a:cubicBezTo>
                    <a:pt x="12609" y="49369"/>
                    <a:pt x="6372" y="45400"/>
                    <a:pt x="3203" y="39729"/>
                  </a:cubicBezTo>
                  <a:cubicBezTo>
                    <a:pt x="434" y="34725"/>
                    <a:pt x="501" y="29355"/>
                    <a:pt x="3403" y="24585"/>
                  </a:cubicBezTo>
                  <a:cubicBezTo>
                    <a:pt x="6438" y="19714"/>
                    <a:pt x="10274" y="17246"/>
                    <a:pt x="14944" y="17246"/>
                  </a:cubicBezTo>
                  <a:cubicBezTo>
                    <a:pt x="20548" y="17246"/>
                    <a:pt x="25452" y="20982"/>
                    <a:pt x="25419" y="21015"/>
                  </a:cubicBezTo>
                  <a:cubicBezTo>
                    <a:pt x="25452" y="21049"/>
                    <a:pt x="25502" y="21065"/>
                    <a:pt x="25552" y="21065"/>
                  </a:cubicBezTo>
                  <a:cubicBezTo>
                    <a:pt x="25602" y="21065"/>
                    <a:pt x="25652" y="21049"/>
                    <a:pt x="25685" y="21015"/>
                  </a:cubicBezTo>
                  <a:lnTo>
                    <a:pt x="40363" y="7572"/>
                  </a:lnTo>
                  <a:cubicBezTo>
                    <a:pt x="40396" y="7506"/>
                    <a:pt x="40463" y="7406"/>
                    <a:pt x="40396" y="7339"/>
                  </a:cubicBezTo>
                  <a:cubicBezTo>
                    <a:pt x="40396" y="7306"/>
                    <a:pt x="38528" y="3303"/>
                    <a:pt x="38728" y="634"/>
                  </a:cubicBezTo>
                  <a:cubicBezTo>
                    <a:pt x="38795" y="367"/>
                    <a:pt x="38861" y="367"/>
                    <a:pt x="38995" y="367"/>
                  </a:cubicBezTo>
                  <a:close/>
                  <a:moveTo>
                    <a:pt x="39062" y="0"/>
                  </a:moveTo>
                  <a:cubicBezTo>
                    <a:pt x="38661" y="0"/>
                    <a:pt x="38461" y="201"/>
                    <a:pt x="38394" y="634"/>
                  </a:cubicBezTo>
                  <a:cubicBezTo>
                    <a:pt x="38228" y="3169"/>
                    <a:pt x="39729" y="6672"/>
                    <a:pt x="40062" y="7406"/>
                  </a:cubicBezTo>
                  <a:lnTo>
                    <a:pt x="25619" y="20582"/>
                  </a:lnTo>
                  <a:cubicBezTo>
                    <a:pt x="24718" y="19981"/>
                    <a:pt x="20181" y="16846"/>
                    <a:pt x="14944" y="16846"/>
                  </a:cubicBezTo>
                  <a:cubicBezTo>
                    <a:pt x="10141" y="16846"/>
                    <a:pt x="6138" y="19381"/>
                    <a:pt x="3103" y="24384"/>
                  </a:cubicBezTo>
                  <a:cubicBezTo>
                    <a:pt x="100" y="29255"/>
                    <a:pt x="0" y="34825"/>
                    <a:pt x="2869" y="39929"/>
                  </a:cubicBezTo>
                  <a:cubicBezTo>
                    <a:pt x="6138" y="45733"/>
                    <a:pt x="12509" y="49769"/>
                    <a:pt x="18380" y="49769"/>
                  </a:cubicBezTo>
                  <a:cubicBezTo>
                    <a:pt x="20448" y="49769"/>
                    <a:pt x="22350" y="49269"/>
                    <a:pt x="23984" y="48268"/>
                  </a:cubicBezTo>
                  <a:cubicBezTo>
                    <a:pt x="28554" y="45600"/>
                    <a:pt x="31356" y="42197"/>
                    <a:pt x="32223" y="38094"/>
                  </a:cubicBezTo>
                  <a:cubicBezTo>
                    <a:pt x="33591" y="31723"/>
                    <a:pt x="29955" y="25752"/>
                    <a:pt x="29288" y="24718"/>
                  </a:cubicBezTo>
                  <a:lnTo>
                    <a:pt x="43798" y="11509"/>
                  </a:lnTo>
                  <a:cubicBezTo>
                    <a:pt x="44399" y="11709"/>
                    <a:pt x="47334" y="12643"/>
                    <a:pt x="49169" y="12643"/>
                  </a:cubicBezTo>
                  <a:cubicBezTo>
                    <a:pt x="49903" y="12643"/>
                    <a:pt x="50403" y="12476"/>
                    <a:pt x="50670" y="12142"/>
                  </a:cubicBezTo>
                  <a:cubicBezTo>
                    <a:pt x="50837" y="11876"/>
                    <a:pt x="50870" y="11575"/>
                    <a:pt x="50737" y="11208"/>
                  </a:cubicBezTo>
                  <a:cubicBezTo>
                    <a:pt x="50036" y="9074"/>
                    <a:pt x="41363" y="0"/>
                    <a:pt x="390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3" name="Google Shape;2673;p69"/>
            <p:cNvSpPr/>
            <p:nvPr/>
          </p:nvSpPr>
          <p:spPr>
            <a:xfrm>
              <a:off x="5678621" y="2463368"/>
              <a:ext cx="1125983" cy="1006931"/>
            </a:xfrm>
            <a:custGeom>
              <a:avLst/>
              <a:gdLst/>
              <a:ahLst/>
              <a:cxnLst/>
              <a:rect l="l" t="t" r="r" b="b"/>
              <a:pathLst>
                <a:path w="55433" h="49572" extrusionOk="0">
                  <a:moveTo>
                    <a:pt x="13774" y="1"/>
                  </a:moveTo>
                  <a:cubicBezTo>
                    <a:pt x="13667" y="1"/>
                    <a:pt x="13545" y="23"/>
                    <a:pt x="13410" y="69"/>
                  </a:cubicBezTo>
                  <a:cubicBezTo>
                    <a:pt x="10875" y="903"/>
                    <a:pt x="0" y="11777"/>
                    <a:pt x="2769" y="11977"/>
                  </a:cubicBezTo>
                  <a:cubicBezTo>
                    <a:pt x="2928" y="11991"/>
                    <a:pt x="3092" y="11997"/>
                    <a:pt x="3258" y="11997"/>
                  </a:cubicBezTo>
                  <a:cubicBezTo>
                    <a:pt x="6014" y="11997"/>
                    <a:pt x="9574" y="10276"/>
                    <a:pt x="9574" y="10276"/>
                  </a:cubicBezTo>
                  <a:lnTo>
                    <a:pt x="23017" y="24953"/>
                  </a:lnTo>
                  <a:cubicBezTo>
                    <a:pt x="23017" y="24953"/>
                    <a:pt x="12376" y="38597"/>
                    <a:pt x="26619" y="47303"/>
                  </a:cubicBezTo>
                  <a:cubicBezTo>
                    <a:pt x="29203" y="48885"/>
                    <a:pt x="31833" y="49571"/>
                    <a:pt x="34370" y="49571"/>
                  </a:cubicBezTo>
                  <a:cubicBezTo>
                    <a:pt x="45851" y="49571"/>
                    <a:pt x="55433" y="35506"/>
                    <a:pt x="50270" y="26655"/>
                  </a:cubicBezTo>
                  <a:cubicBezTo>
                    <a:pt x="46455" y="20083"/>
                    <a:pt x="41612" y="18204"/>
                    <a:pt x="37322" y="18204"/>
                  </a:cubicBezTo>
                  <a:cubicBezTo>
                    <a:pt x="31595" y="18204"/>
                    <a:pt x="26853" y="21551"/>
                    <a:pt x="26853" y="21551"/>
                  </a:cubicBezTo>
                  <a:lnTo>
                    <a:pt x="13410" y="6874"/>
                  </a:lnTo>
                  <a:cubicBezTo>
                    <a:pt x="13410" y="6874"/>
                    <a:pt x="15681" y="1"/>
                    <a:pt x="137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4" name="Google Shape;2674;p69"/>
            <p:cNvSpPr/>
            <p:nvPr/>
          </p:nvSpPr>
          <p:spPr>
            <a:xfrm>
              <a:off x="5717236" y="2458107"/>
              <a:ext cx="1031286" cy="1016255"/>
            </a:xfrm>
            <a:custGeom>
              <a:avLst/>
              <a:gdLst/>
              <a:ahLst/>
              <a:cxnLst/>
              <a:rect l="l" t="t" r="r" b="b"/>
              <a:pathLst>
                <a:path w="50771" h="50031" extrusionOk="0">
                  <a:moveTo>
                    <a:pt x="11904" y="398"/>
                  </a:moveTo>
                  <a:cubicBezTo>
                    <a:pt x="12040" y="398"/>
                    <a:pt x="12149" y="454"/>
                    <a:pt x="12209" y="595"/>
                  </a:cubicBezTo>
                  <a:cubicBezTo>
                    <a:pt x="12876" y="1529"/>
                    <a:pt x="11809" y="5532"/>
                    <a:pt x="11309" y="6999"/>
                  </a:cubicBezTo>
                  <a:cubicBezTo>
                    <a:pt x="11275" y="7099"/>
                    <a:pt x="11309" y="7166"/>
                    <a:pt x="11342" y="7200"/>
                  </a:cubicBezTo>
                  <a:lnTo>
                    <a:pt x="24785" y="21877"/>
                  </a:lnTo>
                  <a:cubicBezTo>
                    <a:pt x="24827" y="21940"/>
                    <a:pt x="24896" y="21963"/>
                    <a:pt x="24958" y="21963"/>
                  </a:cubicBezTo>
                  <a:cubicBezTo>
                    <a:pt x="24994" y="21963"/>
                    <a:pt x="25027" y="21956"/>
                    <a:pt x="25052" y="21943"/>
                  </a:cubicBezTo>
                  <a:cubicBezTo>
                    <a:pt x="25119" y="21877"/>
                    <a:pt x="29822" y="18641"/>
                    <a:pt x="35393" y="18641"/>
                  </a:cubicBezTo>
                  <a:cubicBezTo>
                    <a:pt x="40663" y="18641"/>
                    <a:pt x="44999" y="21443"/>
                    <a:pt x="48202" y="26980"/>
                  </a:cubicBezTo>
                  <a:cubicBezTo>
                    <a:pt x="50337" y="30650"/>
                    <a:pt x="50036" y="35553"/>
                    <a:pt x="47368" y="40190"/>
                  </a:cubicBezTo>
                  <a:cubicBezTo>
                    <a:pt x="44065" y="45894"/>
                    <a:pt x="38228" y="49630"/>
                    <a:pt x="32490" y="49630"/>
                  </a:cubicBezTo>
                  <a:cubicBezTo>
                    <a:pt x="29855" y="49630"/>
                    <a:pt x="27287" y="48863"/>
                    <a:pt x="24852" y="47362"/>
                  </a:cubicBezTo>
                  <a:cubicBezTo>
                    <a:pt x="20815" y="44893"/>
                    <a:pt x="18380" y="41724"/>
                    <a:pt x="17713" y="38055"/>
                  </a:cubicBezTo>
                  <a:cubicBezTo>
                    <a:pt x="16546" y="31550"/>
                    <a:pt x="21282" y="25379"/>
                    <a:pt x="21316" y="25346"/>
                  </a:cubicBezTo>
                  <a:cubicBezTo>
                    <a:pt x="21383" y="25312"/>
                    <a:pt x="21383" y="25179"/>
                    <a:pt x="21316" y="25112"/>
                  </a:cubicBezTo>
                  <a:lnTo>
                    <a:pt x="7873" y="10435"/>
                  </a:lnTo>
                  <a:cubicBezTo>
                    <a:pt x="7840" y="10368"/>
                    <a:pt x="7773" y="10335"/>
                    <a:pt x="7706" y="10335"/>
                  </a:cubicBezTo>
                  <a:cubicBezTo>
                    <a:pt x="7673" y="10335"/>
                    <a:pt x="7639" y="10335"/>
                    <a:pt x="7606" y="10302"/>
                  </a:cubicBezTo>
                  <a:cubicBezTo>
                    <a:pt x="7543" y="10302"/>
                    <a:pt x="3933" y="11985"/>
                    <a:pt x="1285" y="11985"/>
                  </a:cubicBezTo>
                  <a:cubicBezTo>
                    <a:pt x="1143" y="11985"/>
                    <a:pt x="1004" y="11980"/>
                    <a:pt x="868" y="11970"/>
                  </a:cubicBezTo>
                  <a:cubicBezTo>
                    <a:pt x="634" y="11970"/>
                    <a:pt x="634" y="11870"/>
                    <a:pt x="634" y="11803"/>
                  </a:cubicBezTo>
                  <a:cubicBezTo>
                    <a:pt x="434" y="10035"/>
                    <a:pt x="9341" y="1195"/>
                    <a:pt x="11609" y="461"/>
                  </a:cubicBezTo>
                  <a:cubicBezTo>
                    <a:pt x="11714" y="422"/>
                    <a:pt x="11815" y="398"/>
                    <a:pt x="11904" y="398"/>
                  </a:cubicBezTo>
                  <a:close/>
                  <a:moveTo>
                    <a:pt x="11916" y="0"/>
                  </a:moveTo>
                  <a:cubicBezTo>
                    <a:pt x="11783" y="0"/>
                    <a:pt x="11636" y="30"/>
                    <a:pt x="11475" y="94"/>
                  </a:cubicBezTo>
                  <a:cubicBezTo>
                    <a:pt x="9241" y="828"/>
                    <a:pt x="1" y="9701"/>
                    <a:pt x="234" y="11870"/>
                  </a:cubicBezTo>
                  <a:cubicBezTo>
                    <a:pt x="234" y="12036"/>
                    <a:pt x="368" y="12370"/>
                    <a:pt x="868" y="12403"/>
                  </a:cubicBezTo>
                  <a:cubicBezTo>
                    <a:pt x="1022" y="12415"/>
                    <a:pt x="1180" y="12421"/>
                    <a:pt x="1340" y="12421"/>
                  </a:cubicBezTo>
                  <a:cubicBezTo>
                    <a:pt x="3819" y="12421"/>
                    <a:pt x="6952" y="11049"/>
                    <a:pt x="7673" y="10735"/>
                  </a:cubicBezTo>
                  <a:lnTo>
                    <a:pt x="20849" y="25212"/>
                  </a:lnTo>
                  <a:cubicBezTo>
                    <a:pt x="20148" y="26180"/>
                    <a:pt x="16179" y="31984"/>
                    <a:pt x="17313" y="38155"/>
                  </a:cubicBezTo>
                  <a:cubicBezTo>
                    <a:pt x="18013" y="41958"/>
                    <a:pt x="20482" y="45193"/>
                    <a:pt x="24652" y="47729"/>
                  </a:cubicBezTo>
                  <a:cubicBezTo>
                    <a:pt x="27120" y="49230"/>
                    <a:pt x="29789" y="50030"/>
                    <a:pt x="32490" y="50030"/>
                  </a:cubicBezTo>
                  <a:cubicBezTo>
                    <a:pt x="38361" y="50030"/>
                    <a:pt x="44366" y="46294"/>
                    <a:pt x="47735" y="40457"/>
                  </a:cubicBezTo>
                  <a:cubicBezTo>
                    <a:pt x="50437" y="35687"/>
                    <a:pt x="50770" y="30616"/>
                    <a:pt x="48569" y="26814"/>
                  </a:cubicBezTo>
                  <a:cubicBezTo>
                    <a:pt x="45266" y="21143"/>
                    <a:pt x="40863" y="18274"/>
                    <a:pt x="35426" y="18274"/>
                  </a:cubicBezTo>
                  <a:cubicBezTo>
                    <a:pt x="30256" y="18274"/>
                    <a:pt x="25886" y="20943"/>
                    <a:pt x="25018" y="21510"/>
                  </a:cubicBezTo>
                  <a:lnTo>
                    <a:pt x="11809" y="7033"/>
                  </a:lnTo>
                  <a:cubicBezTo>
                    <a:pt x="12076" y="6132"/>
                    <a:pt x="13477" y="1629"/>
                    <a:pt x="12576" y="361"/>
                  </a:cubicBezTo>
                  <a:cubicBezTo>
                    <a:pt x="12418" y="135"/>
                    <a:pt x="12197" y="0"/>
                    <a:pt x="119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5" name="Google Shape;2675;p69"/>
            <p:cNvSpPr/>
            <p:nvPr/>
          </p:nvSpPr>
          <p:spPr>
            <a:xfrm>
              <a:off x="5342538" y="2966182"/>
              <a:ext cx="620100" cy="382687"/>
            </a:xfrm>
            <a:custGeom>
              <a:avLst/>
              <a:gdLst/>
              <a:ahLst/>
              <a:cxnLst/>
              <a:rect l="l" t="t" r="r" b="b"/>
              <a:pathLst>
                <a:path w="30528" h="18840" extrusionOk="0">
                  <a:moveTo>
                    <a:pt x="6438" y="0"/>
                  </a:moveTo>
                  <a:cubicBezTo>
                    <a:pt x="0" y="5004"/>
                    <a:pt x="6972" y="16679"/>
                    <a:pt x="17579" y="18647"/>
                  </a:cubicBezTo>
                  <a:cubicBezTo>
                    <a:pt x="18306" y="18778"/>
                    <a:pt x="18994" y="18839"/>
                    <a:pt x="19645" y="18839"/>
                  </a:cubicBezTo>
                  <a:cubicBezTo>
                    <a:pt x="28447" y="18839"/>
                    <a:pt x="30528" y="7613"/>
                    <a:pt x="29254" y="5004"/>
                  </a:cubicBezTo>
                  <a:cubicBezTo>
                    <a:pt x="28790" y="4052"/>
                    <a:pt x="28002" y="3747"/>
                    <a:pt x="26925" y="3747"/>
                  </a:cubicBezTo>
                  <a:cubicBezTo>
                    <a:pt x="24994" y="3747"/>
                    <a:pt x="22131" y="4727"/>
                    <a:pt x="18525" y="4727"/>
                  </a:cubicBezTo>
                  <a:cubicBezTo>
                    <a:pt x="18215" y="4727"/>
                    <a:pt x="17900" y="4719"/>
                    <a:pt x="17579" y="4704"/>
                  </a:cubicBezTo>
                  <a:cubicBezTo>
                    <a:pt x="11442" y="4470"/>
                    <a:pt x="6438" y="0"/>
                    <a:pt x="64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6" name="Google Shape;2676;p69"/>
            <p:cNvSpPr/>
            <p:nvPr/>
          </p:nvSpPr>
          <p:spPr>
            <a:xfrm>
              <a:off x="6111232" y="3043982"/>
              <a:ext cx="560056" cy="356667"/>
            </a:xfrm>
            <a:custGeom>
              <a:avLst/>
              <a:gdLst/>
              <a:ahLst/>
              <a:cxnLst/>
              <a:rect l="l" t="t" r="r" b="b"/>
              <a:pathLst>
                <a:path w="27572" h="17559" extrusionOk="0">
                  <a:moveTo>
                    <a:pt x="24512" y="0"/>
                  </a:moveTo>
                  <a:cubicBezTo>
                    <a:pt x="21608" y="0"/>
                    <a:pt x="14723" y="3718"/>
                    <a:pt x="9459" y="3976"/>
                  </a:cubicBezTo>
                  <a:cubicBezTo>
                    <a:pt x="9231" y="3985"/>
                    <a:pt x="9009" y="3989"/>
                    <a:pt x="8793" y="3989"/>
                  </a:cubicBezTo>
                  <a:cubicBezTo>
                    <a:pt x="3161" y="3989"/>
                    <a:pt x="1119" y="1174"/>
                    <a:pt x="1119" y="1174"/>
                  </a:cubicBezTo>
                  <a:lnTo>
                    <a:pt x="1119" y="1174"/>
                  </a:lnTo>
                  <a:cubicBezTo>
                    <a:pt x="1" y="6932"/>
                    <a:pt x="1348" y="17558"/>
                    <a:pt x="13935" y="17558"/>
                  </a:cubicBezTo>
                  <a:cubicBezTo>
                    <a:pt x="14108" y="17558"/>
                    <a:pt x="14284" y="17556"/>
                    <a:pt x="14462" y="17552"/>
                  </a:cubicBezTo>
                  <a:cubicBezTo>
                    <a:pt x="27572" y="17319"/>
                    <a:pt x="27271" y="2008"/>
                    <a:pt x="25603" y="340"/>
                  </a:cubicBezTo>
                  <a:cubicBezTo>
                    <a:pt x="25366" y="103"/>
                    <a:pt x="24994" y="0"/>
                    <a:pt x="245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7" name="Google Shape;2677;p69"/>
            <p:cNvSpPr/>
            <p:nvPr/>
          </p:nvSpPr>
          <p:spPr>
            <a:xfrm>
              <a:off x="5778217" y="2505416"/>
              <a:ext cx="156548" cy="149764"/>
            </a:xfrm>
            <a:custGeom>
              <a:avLst/>
              <a:gdLst/>
              <a:ahLst/>
              <a:cxnLst/>
              <a:rect l="l" t="t" r="r" b="b"/>
              <a:pathLst>
                <a:path w="7707" h="7373" extrusionOk="0">
                  <a:moveTo>
                    <a:pt x="7433" y="0"/>
                  </a:moveTo>
                  <a:cubicBezTo>
                    <a:pt x="7362" y="0"/>
                    <a:pt x="7295" y="45"/>
                    <a:pt x="7273" y="134"/>
                  </a:cubicBezTo>
                  <a:cubicBezTo>
                    <a:pt x="4838" y="5271"/>
                    <a:pt x="201" y="6972"/>
                    <a:pt x="168" y="6972"/>
                  </a:cubicBezTo>
                  <a:cubicBezTo>
                    <a:pt x="34" y="7005"/>
                    <a:pt x="1" y="7105"/>
                    <a:pt x="34" y="7206"/>
                  </a:cubicBezTo>
                  <a:cubicBezTo>
                    <a:pt x="101" y="7306"/>
                    <a:pt x="168" y="7339"/>
                    <a:pt x="268" y="7339"/>
                  </a:cubicBezTo>
                  <a:cubicBezTo>
                    <a:pt x="284" y="7339"/>
                    <a:pt x="293" y="7331"/>
                    <a:pt x="297" y="7331"/>
                  </a:cubicBezTo>
                  <a:cubicBezTo>
                    <a:pt x="301" y="7331"/>
                    <a:pt x="301" y="7339"/>
                    <a:pt x="301" y="7372"/>
                  </a:cubicBezTo>
                  <a:cubicBezTo>
                    <a:pt x="334" y="7372"/>
                    <a:pt x="5138" y="5638"/>
                    <a:pt x="7640" y="334"/>
                  </a:cubicBezTo>
                  <a:cubicBezTo>
                    <a:pt x="7706" y="201"/>
                    <a:pt x="7640" y="100"/>
                    <a:pt x="7539" y="34"/>
                  </a:cubicBezTo>
                  <a:cubicBezTo>
                    <a:pt x="7506" y="11"/>
                    <a:pt x="7469" y="0"/>
                    <a:pt x="7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8" name="Google Shape;2678;p69"/>
            <p:cNvSpPr/>
            <p:nvPr/>
          </p:nvSpPr>
          <p:spPr>
            <a:xfrm>
              <a:off x="6161731" y="2459589"/>
              <a:ext cx="168066" cy="171864"/>
            </a:xfrm>
            <a:custGeom>
              <a:avLst/>
              <a:gdLst/>
              <a:ahLst/>
              <a:cxnLst/>
              <a:rect l="l" t="t" r="r" b="b"/>
              <a:pathLst>
                <a:path w="8274" h="8461" extrusionOk="0">
                  <a:moveTo>
                    <a:pt x="300" y="0"/>
                  </a:moveTo>
                  <a:cubicBezTo>
                    <a:pt x="278" y="0"/>
                    <a:pt x="256" y="7"/>
                    <a:pt x="234" y="21"/>
                  </a:cubicBezTo>
                  <a:cubicBezTo>
                    <a:pt x="101" y="55"/>
                    <a:pt x="1" y="122"/>
                    <a:pt x="68" y="255"/>
                  </a:cubicBezTo>
                  <a:cubicBezTo>
                    <a:pt x="68" y="355"/>
                    <a:pt x="1802" y="6526"/>
                    <a:pt x="7973" y="8461"/>
                  </a:cubicBezTo>
                  <a:lnTo>
                    <a:pt x="8073" y="8461"/>
                  </a:lnTo>
                  <a:cubicBezTo>
                    <a:pt x="8140" y="8461"/>
                    <a:pt x="8240" y="8427"/>
                    <a:pt x="8240" y="8361"/>
                  </a:cubicBezTo>
                  <a:cubicBezTo>
                    <a:pt x="8273" y="8261"/>
                    <a:pt x="8240" y="8127"/>
                    <a:pt x="8107" y="8094"/>
                  </a:cubicBezTo>
                  <a:cubicBezTo>
                    <a:pt x="2169" y="6226"/>
                    <a:pt x="468" y="222"/>
                    <a:pt x="468" y="188"/>
                  </a:cubicBezTo>
                  <a:cubicBezTo>
                    <a:pt x="442" y="84"/>
                    <a:pt x="375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79" name="Google Shape;2679;p69"/>
            <p:cNvSpPr/>
            <p:nvPr/>
          </p:nvSpPr>
          <p:spPr>
            <a:xfrm>
              <a:off x="5448228" y="3126555"/>
              <a:ext cx="188398" cy="475698"/>
            </a:xfrm>
            <a:custGeom>
              <a:avLst/>
              <a:gdLst/>
              <a:ahLst/>
              <a:cxnLst/>
              <a:rect l="l" t="t" r="r" b="b"/>
              <a:pathLst>
                <a:path w="9275" h="23419" extrusionOk="0">
                  <a:moveTo>
                    <a:pt x="6204" y="0"/>
                  </a:moveTo>
                  <a:cubicBezTo>
                    <a:pt x="3832" y="0"/>
                    <a:pt x="901" y="144"/>
                    <a:pt x="901" y="144"/>
                  </a:cubicBezTo>
                  <a:cubicBezTo>
                    <a:pt x="1" y="445"/>
                    <a:pt x="2703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6" y="23418"/>
                  </a:cubicBezTo>
                  <a:cubicBezTo>
                    <a:pt x="6023" y="23418"/>
                    <a:pt x="6909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1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0" name="Google Shape;2680;p69"/>
            <p:cNvSpPr/>
            <p:nvPr/>
          </p:nvSpPr>
          <p:spPr>
            <a:xfrm>
              <a:off x="5456373" y="3124727"/>
              <a:ext cx="184986" cy="482462"/>
            </a:xfrm>
            <a:custGeom>
              <a:avLst/>
              <a:gdLst/>
              <a:ahLst/>
              <a:cxnLst/>
              <a:rect l="l" t="t" r="r" b="b"/>
              <a:pathLst>
                <a:path w="9107" h="23752" extrusionOk="0">
                  <a:moveTo>
                    <a:pt x="5704" y="301"/>
                  </a:moveTo>
                  <a:cubicBezTo>
                    <a:pt x="7772" y="301"/>
                    <a:pt x="8306" y="401"/>
                    <a:pt x="8473" y="468"/>
                  </a:cubicBezTo>
                  <a:cubicBezTo>
                    <a:pt x="8373" y="868"/>
                    <a:pt x="7205" y="2303"/>
                    <a:pt x="6138" y="3403"/>
                  </a:cubicBezTo>
                  <a:cubicBezTo>
                    <a:pt x="6104" y="3470"/>
                    <a:pt x="6104" y="3537"/>
                    <a:pt x="6104" y="3570"/>
                  </a:cubicBezTo>
                  <a:cubicBezTo>
                    <a:pt x="6371" y="10041"/>
                    <a:pt x="6705" y="19882"/>
                    <a:pt x="6638" y="20415"/>
                  </a:cubicBezTo>
                  <a:cubicBezTo>
                    <a:pt x="6305" y="22317"/>
                    <a:pt x="5604" y="23318"/>
                    <a:pt x="4670" y="23318"/>
                  </a:cubicBezTo>
                  <a:cubicBezTo>
                    <a:pt x="3803" y="23318"/>
                    <a:pt x="2869" y="22317"/>
                    <a:pt x="2669" y="21483"/>
                  </a:cubicBezTo>
                  <a:cubicBezTo>
                    <a:pt x="2535" y="21016"/>
                    <a:pt x="2602" y="15712"/>
                    <a:pt x="2602" y="11476"/>
                  </a:cubicBezTo>
                  <a:cubicBezTo>
                    <a:pt x="2602" y="7573"/>
                    <a:pt x="2602" y="4204"/>
                    <a:pt x="2535" y="3670"/>
                  </a:cubicBezTo>
                  <a:cubicBezTo>
                    <a:pt x="2535" y="3470"/>
                    <a:pt x="2302" y="3136"/>
                    <a:pt x="1768" y="2469"/>
                  </a:cubicBezTo>
                  <a:cubicBezTo>
                    <a:pt x="1301" y="1869"/>
                    <a:pt x="434" y="735"/>
                    <a:pt x="534" y="468"/>
                  </a:cubicBezTo>
                  <a:cubicBezTo>
                    <a:pt x="834" y="468"/>
                    <a:pt x="3603" y="334"/>
                    <a:pt x="5704" y="301"/>
                  </a:cubicBezTo>
                  <a:close/>
                  <a:moveTo>
                    <a:pt x="5804" y="1"/>
                  </a:moveTo>
                  <a:cubicBezTo>
                    <a:pt x="3469" y="1"/>
                    <a:pt x="534" y="134"/>
                    <a:pt x="500" y="134"/>
                  </a:cubicBezTo>
                  <a:lnTo>
                    <a:pt x="467" y="134"/>
                  </a:lnTo>
                  <a:cubicBezTo>
                    <a:pt x="300" y="168"/>
                    <a:pt x="167" y="301"/>
                    <a:pt x="134" y="401"/>
                  </a:cubicBezTo>
                  <a:cubicBezTo>
                    <a:pt x="0" y="868"/>
                    <a:pt x="601" y="1669"/>
                    <a:pt x="1468" y="2803"/>
                  </a:cubicBezTo>
                  <a:cubicBezTo>
                    <a:pt x="1768" y="3170"/>
                    <a:pt x="2135" y="3670"/>
                    <a:pt x="2168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8" y="17347"/>
                    <a:pt x="2168" y="21183"/>
                    <a:pt x="2302" y="21650"/>
                  </a:cubicBezTo>
                  <a:cubicBezTo>
                    <a:pt x="2535" y="22650"/>
                    <a:pt x="3603" y="23751"/>
                    <a:pt x="4703" y="23751"/>
                  </a:cubicBezTo>
                  <a:cubicBezTo>
                    <a:pt x="5371" y="23751"/>
                    <a:pt x="6538" y="23351"/>
                    <a:pt x="7139" y="20582"/>
                  </a:cubicBezTo>
                  <a:cubicBezTo>
                    <a:pt x="7272" y="19848"/>
                    <a:pt x="6672" y="5805"/>
                    <a:pt x="6605" y="3737"/>
                  </a:cubicBezTo>
                  <a:cubicBezTo>
                    <a:pt x="7539" y="2703"/>
                    <a:pt x="9107" y="968"/>
                    <a:pt x="8973" y="401"/>
                  </a:cubicBezTo>
                  <a:cubicBezTo>
                    <a:pt x="8940" y="234"/>
                    <a:pt x="8840" y="1"/>
                    <a:pt x="5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1" name="Google Shape;2681;p69"/>
            <p:cNvSpPr/>
            <p:nvPr/>
          </p:nvSpPr>
          <p:spPr>
            <a:xfrm>
              <a:off x="5652863" y="3126555"/>
              <a:ext cx="189739" cy="475698"/>
            </a:xfrm>
            <a:custGeom>
              <a:avLst/>
              <a:gdLst/>
              <a:ahLst/>
              <a:cxnLst/>
              <a:rect l="l" t="t" r="r" b="b"/>
              <a:pathLst>
                <a:path w="9341" h="23419" extrusionOk="0">
                  <a:moveTo>
                    <a:pt x="6264" y="0"/>
                  </a:moveTo>
                  <a:cubicBezTo>
                    <a:pt x="3898" y="0"/>
                    <a:pt x="968" y="144"/>
                    <a:pt x="968" y="144"/>
                  </a:cubicBezTo>
                  <a:cubicBezTo>
                    <a:pt x="1" y="445"/>
                    <a:pt x="2769" y="3147"/>
                    <a:pt x="2869" y="3614"/>
                  </a:cubicBezTo>
                  <a:cubicBezTo>
                    <a:pt x="3003" y="4814"/>
                    <a:pt x="2803" y="20592"/>
                    <a:pt x="3003" y="21460"/>
                  </a:cubicBezTo>
                  <a:cubicBezTo>
                    <a:pt x="3201" y="22376"/>
                    <a:pt x="4192" y="23418"/>
                    <a:pt x="5205" y="23418"/>
                  </a:cubicBezTo>
                  <a:cubicBezTo>
                    <a:pt x="6073" y="23418"/>
                    <a:pt x="6957" y="22654"/>
                    <a:pt x="7373" y="20392"/>
                  </a:cubicBezTo>
                  <a:cubicBezTo>
                    <a:pt x="7506" y="19625"/>
                    <a:pt x="6839" y="3480"/>
                    <a:pt x="6839" y="3480"/>
                  </a:cubicBezTo>
                  <a:cubicBezTo>
                    <a:pt x="6839" y="3480"/>
                    <a:pt x="9341" y="812"/>
                    <a:pt x="9207" y="278"/>
                  </a:cubicBezTo>
                  <a:cubicBezTo>
                    <a:pt x="9167" y="64"/>
                    <a:pt x="7841" y="0"/>
                    <a:pt x="6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2" name="Google Shape;2682;p69"/>
            <p:cNvSpPr/>
            <p:nvPr/>
          </p:nvSpPr>
          <p:spPr>
            <a:xfrm>
              <a:off x="5661679" y="3124727"/>
              <a:ext cx="184316" cy="482462"/>
            </a:xfrm>
            <a:custGeom>
              <a:avLst/>
              <a:gdLst/>
              <a:ahLst/>
              <a:cxnLst/>
              <a:rect l="l" t="t" r="r" b="b"/>
              <a:pathLst>
                <a:path w="9074" h="23752" extrusionOk="0">
                  <a:moveTo>
                    <a:pt x="5704" y="301"/>
                  </a:moveTo>
                  <a:cubicBezTo>
                    <a:pt x="7739" y="301"/>
                    <a:pt x="8273" y="401"/>
                    <a:pt x="8440" y="468"/>
                  </a:cubicBezTo>
                  <a:cubicBezTo>
                    <a:pt x="8373" y="868"/>
                    <a:pt x="7205" y="2303"/>
                    <a:pt x="6105" y="3403"/>
                  </a:cubicBezTo>
                  <a:cubicBezTo>
                    <a:pt x="6071" y="3470"/>
                    <a:pt x="6071" y="3537"/>
                    <a:pt x="6071" y="3570"/>
                  </a:cubicBezTo>
                  <a:cubicBezTo>
                    <a:pt x="6372" y="10041"/>
                    <a:pt x="6705" y="19882"/>
                    <a:pt x="6605" y="20415"/>
                  </a:cubicBezTo>
                  <a:cubicBezTo>
                    <a:pt x="6271" y="22317"/>
                    <a:pt x="5571" y="23318"/>
                    <a:pt x="4670" y="23318"/>
                  </a:cubicBezTo>
                  <a:cubicBezTo>
                    <a:pt x="3770" y="23318"/>
                    <a:pt x="2869" y="22317"/>
                    <a:pt x="2669" y="21483"/>
                  </a:cubicBezTo>
                  <a:cubicBezTo>
                    <a:pt x="2535" y="21016"/>
                    <a:pt x="2569" y="15712"/>
                    <a:pt x="2569" y="11476"/>
                  </a:cubicBezTo>
                  <a:cubicBezTo>
                    <a:pt x="2569" y="7573"/>
                    <a:pt x="2569" y="4204"/>
                    <a:pt x="2535" y="3670"/>
                  </a:cubicBezTo>
                  <a:cubicBezTo>
                    <a:pt x="2535" y="3470"/>
                    <a:pt x="2269" y="3136"/>
                    <a:pt x="1735" y="2469"/>
                  </a:cubicBezTo>
                  <a:cubicBezTo>
                    <a:pt x="1268" y="1869"/>
                    <a:pt x="401" y="735"/>
                    <a:pt x="534" y="468"/>
                  </a:cubicBezTo>
                  <a:cubicBezTo>
                    <a:pt x="868" y="468"/>
                    <a:pt x="3570" y="334"/>
                    <a:pt x="5704" y="301"/>
                  </a:cubicBezTo>
                  <a:close/>
                  <a:moveTo>
                    <a:pt x="5771" y="1"/>
                  </a:moveTo>
                  <a:cubicBezTo>
                    <a:pt x="3436" y="1"/>
                    <a:pt x="534" y="134"/>
                    <a:pt x="501" y="134"/>
                  </a:cubicBezTo>
                  <a:lnTo>
                    <a:pt x="434" y="134"/>
                  </a:lnTo>
                  <a:cubicBezTo>
                    <a:pt x="267" y="168"/>
                    <a:pt x="167" y="301"/>
                    <a:pt x="100" y="401"/>
                  </a:cubicBezTo>
                  <a:cubicBezTo>
                    <a:pt x="0" y="868"/>
                    <a:pt x="567" y="1669"/>
                    <a:pt x="1435" y="2803"/>
                  </a:cubicBezTo>
                  <a:cubicBezTo>
                    <a:pt x="1735" y="3170"/>
                    <a:pt x="2102" y="3670"/>
                    <a:pt x="2169" y="3804"/>
                  </a:cubicBezTo>
                  <a:cubicBezTo>
                    <a:pt x="2202" y="4337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269" y="21650"/>
                  </a:cubicBezTo>
                  <a:cubicBezTo>
                    <a:pt x="2535" y="22650"/>
                    <a:pt x="3570" y="23751"/>
                    <a:pt x="4704" y="23751"/>
                  </a:cubicBezTo>
                  <a:cubicBezTo>
                    <a:pt x="5371" y="23751"/>
                    <a:pt x="6572" y="23351"/>
                    <a:pt x="7105" y="20582"/>
                  </a:cubicBezTo>
                  <a:cubicBezTo>
                    <a:pt x="7239" y="19848"/>
                    <a:pt x="6672" y="5805"/>
                    <a:pt x="6572" y="3737"/>
                  </a:cubicBezTo>
                  <a:cubicBezTo>
                    <a:pt x="7539" y="2703"/>
                    <a:pt x="9073" y="968"/>
                    <a:pt x="8940" y="401"/>
                  </a:cubicBezTo>
                  <a:cubicBezTo>
                    <a:pt x="8907" y="234"/>
                    <a:pt x="8840" y="1"/>
                    <a:pt x="5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3" name="Google Shape;2683;p69"/>
            <p:cNvSpPr/>
            <p:nvPr/>
          </p:nvSpPr>
          <p:spPr>
            <a:xfrm>
              <a:off x="5848013" y="3126555"/>
              <a:ext cx="188378" cy="475698"/>
            </a:xfrm>
            <a:custGeom>
              <a:avLst/>
              <a:gdLst/>
              <a:ahLst/>
              <a:cxnLst/>
              <a:rect l="l" t="t" r="r" b="b"/>
              <a:pathLst>
                <a:path w="9274" h="23419" extrusionOk="0">
                  <a:moveTo>
                    <a:pt x="6204" y="0"/>
                  </a:moveTo>
                  <a:cubicBezTo>
                    <a:pt x="3831" y="0"/>
                    <a:pt x="901" y="144"/>
                    <a:pt x="901" y="144"/>
                  </a:cubicBezTo>
                  <a:cubicBezTo>
                    <a:pt x="1" y="445"/>
                    <a:pt x="2736" y="3147"/>
                    <a:pt x="2836" y="3614"/>
                  </a:cubicBezTo>
                  <a:cubicBezTo>
                    <a:pt x="2936" y="4814"/>
                    <a:pt x="2736" y="20592"/>
                    <a:pt x="2936" y="21460"/>
                  </a:cubicBezTo>
                  <a:cubicBezTo>
                    <a:pt x="3152" y="22376"/>
                    <a:pt x="4142" y="23418"/>
                    <a:pt x="5155" y="23418"/>
                  </a:cubicBezTo>
                  <a:cubicBezTo>
                    <a:pt x="6023" y="23418"/>
                    <a:pt x="6908" y="22654"/>
                    <a:pt x="7339" y="20392"/>
                  </a:cubicBezTo>
                  <a:cubicBezTo>
                    <a:pt x="7439" y="19625"/>
                    <a:pt x="6772" y="3480"/>
                    <a:pt x="6772" y="3480"/>
                  </a:cubicBezTo>
                  <a:cubicBezTo>
                    <a:pt x="6772" y="3480"/>
                    <a:pt x="9274" y="812"/>
                    <a:pt x="9174" y="278"/>
                  </a:cubicBezTo>
                  <a:cubicBezTo>
                    <a:pt x="9120" y="64"/>
                    <a:pt x="7786" y="0"/>
                    <a:pt x="62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4" name="Google Shape;2684;p69"/>
            <p:cNvSpPr/>
            <p:nvPr/>
          </p:nvSpPr>
          <p:spPr>
            <a:xfrm>
              <a:off x="5856138" y="3124727"/>
              <a:ext cx="185006" cy="482462"/>
            </a:xfrm>
            <a:custGeom>
              <a:avLst/>
              <a:gdLst/>
              <a:ahLst/>
              <a:cxnLst/>
              <a:rect l="l" t="t" r="r" b="b"/>
              <a:pathLst>
                <a:path w="9108" h="23752" extrusionOk="0">
                  <a:moveTo>
                    <a:pt x="5705" y="301"/>
                  </a:moveTo>
                  <a:cubicBezTo>
                    <a:pt x="7773" y="301"/>
                    <a:pt x="8307" y="401"/>
                    <a:pt x="8474" y="468"/>
                  </a:cubicBezTo>
                  <a:cubicBezTo>
                    <a:pt x="8373" y="868"/>
                    <a:pt x="7206" y="2303"/>
                    <a:pt x="6139" y="3403"/>
                  </a:cubicBezTo>
                  <a:cubicBezTo>
                    <a:pt x="6105" y="3470"/>
                    <a:pt x="6105" y="3537"/>
                    <a:pt x="6105" y="3570"/>
                  </a:cubicBezTo>
                  <a:cubicBezTo>
                    <a:pt x="6372" y="10041"/>
                    <a:pt x="6706" y="19882"/>
                    <a:pt x="6639" y="20415"/>
                  </a:cubicBezTo>
                  <a:cubicBezTo>
                    <a:pt x="6305" y="22317"/>
                    <a:pt x="5605" y="23318"/>
                    <a:pt x="4671" y="23318"/>
                  </a:cubicBezTo>
                  <a:cubicBezTo>
                    <a:pt x="3804" y="23318"/>
                    <a:pt x="2870" y="22317"/>
                    <a:pt x="2669" y="21483"/>
                  </a:cubicBezTo>
                  <a:cubicBezTo>
                    <a:pt x="2536" y="21016"/>
                    <a:pt x="2603" y="15712"/>
                    <a:pt x="2603" y="11476"/>
                  </a:cubicBezTo>
                  <a:cubicBezTo>
                    <a:pt x="2603" y="7573"/>
                    <a:pt x="2603" y="4204"/>
                    <a:pt x="2536" y="3670"/>
                  </a:cubicBezTo>
                  <a:cubicBezTo>
                    <a:pt x="2536" y="3470"/>
                    <a:pt x="2302" y="3136"/>
                    <a:pt x="1769" y="2469"/>
                  </a:cubicBezTo>
                  <a:cubicBezTo>
                    <a:pt x="1302" y="1869"/>
                    <a:pt x="434" y="735"/>
                    <a:pt x="535" y="468"/>
                  </a:cubicBezTo>
                  <a:cubicBezTo>
                    <a:pt x="868" y="468"/>
                    <a:pt x="3603" y="334"/>
                    <a:pt x="5705" y="301"/>
                  </a:cubicBezTo>
                  <a:close/>
                  <a:moveTo>
                    <a:pt x="5805" y="1"/>
                  </a:moveTo>
                  <a:cubicBezTo>
                    <a:pt x="3470" y="1"/>
                    <a:pt x="535" y="134"/>
                    <a:pt x="501" y="134"/>
                  </a:cubicBezTo>
                  <a:lnTo>
                    <a:pt x="468" y="134"/>
                  </a:lnTo>
                  <a:cubicBezTo>
                    <a:pt x="301" y="168"/>
                    <a:pt x="168" y="301"/>
                    <a:pt x="134" y="401"/>
                  </a:cubicBezTo>
                  <a:cubicBezTo>
                    <a:pt x="1" y="868"/>
                    <a:pt x="601" y="1669"/>
                    <a:pt x="1469" y="2803"/>
                  </a:cubicBezTo>
                  <a:cubicBezTo>
                    <a:pt x="1769" y="3170"/>
                    <a:pt x="2136" y="3670"/>
                    <a:pt x="2169" y="3804"/>
                  </a:cubicBezTo>
                  <a:cubicBezTo>
                    <a:pt x="2202" y="4304"/>
                    <a:pt x="2202" y="7840"/>
                    <a:pt x="2202" y="11542"/>
                  </a:cubicBezTo>
                  <a:cubicBezTo>
                    <a:pt x="2169" y="17347"/>
                    <a:pt x="2169" y="21183"/>
                    <a:pt x="2302" y="21650"/>
                  </a:cubicBezTo>
                  <a:cubicBezTo>
                    <a:pt x="2536" y="22650"/>
                    <a:pt x="3603" y="23751"/>
                    <a:pt x="4704" y="23751"/>
                  </a:cubicBezTo>
                  <a:cubicBezTo>
                    <a:pt x="5371" y="23751"/>
                    <a:pt x="6606" y="23351"/>
                    <a:pt x="7139" y="20582"/>
                  </a:cubicBezTo>
                  <a:cubicBezTo>
                    <a:pt x="7273" y="19848"/>
                    <a:pt x="6672" y="5805"/>
                    <a:pt x="6606" y="3737"/>
                  </a:cubicBezTo>
                  <a:cubicBezTo>
                    <a:pt x="7540" y="2703"/>
                    <a:pt x="9107" y="968"/>
                    <a:pt x="8974" y="401"/>
                  </a:cubicBezTo>
                  <a:cubicBezTo>
                    <a:pt x="8941" y="234"/>
                    <a:pt x="8840" y="1"/>
                    <a:pt x="58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5" name="Google Shape;2685;p69"/>
            <p:cNvSpPr/>
            <p:nvPr/>
          </p:nvSpPr>
          <p:spPr>
            <a:xfrm>
              <a:off x="5368965" y="3227735"/>
              <a:ext cx="735170" cy="102984"/>
            </a:xfrm>
            <a:custGeom>
              <a:avLst/>
              <a:gdLst/>
              <a:ahLst/>
              <a:cxnLst/>
              <a:rect l="l" t="t" r="r" b="b"/>
              <a:pathLst>
                <a:path w="36193" h="5070" extrusionOk="0">
                  <a:moveTo>
                    <a:pt x="35859" y="0"/>
                  </a:moveTo>
                  <a:lnTo>
                    <a:pt x="434" y="934"/>
                  </a:lnTo>
                  <a:cubicBezTo>
                    <a:pt x="417" y="923"/>
                    <a:pt x="401" y="918"/>
                    <a:pt x="386" y="918"/>
                  </a:cubicBezTo>
                  <a:cubicBezTo>
                    <a:pt x="0" y="918"/>
                    <a:pt x="434" y="4617"/>
                    <a:pt x="434" y="4970"/>
                  </a:cubicBezTo>
                  <a:cubicBezTo>
                    <a:pt x="434" y="5041"/>
                    <a:pt x="1765" y="5070"/>
                    <a:pt x="3915" y="5070"/>
                  </a:cubicBezTo>
                  <a:cubicBezTo>
                    <a:pt x="12904" y="5070"/>
                    <a:pt x="36193" y="4570"/>
                    <a:pt x="36193" y="4570"/>
                  </a:cubicBezTo>
                  <a:lnTo>
                    <a:pt x="3585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6" name="Google Shape;2686;p69"/>
            <p:cNvSpPr/>
            <p:nvPr/>
          </p:nvSpPr>
          <p:spPr>
            <a:xfrm>
              <a:off x="5321534" y="3064498"/>
              <a:ext cx="134164" cy="597573"/>
            </a:xfrm>
            <a:custGeom>
              <a:avLst/>
              <a:gdLst/>
              <a:ahLst/>
              <a:cxnLst/>
              <a:rect l="l" t="t" r="r" b="b"/>
              <a:pathLst>
                <a:path w="6605" h="29419" extrusionOk="0">
                  <a:moveTo>
                    <a:pt x="4417" y="1"/>
                  </a:moveTo>
                  <a:cubicBezTo>
                    <a:pt x="3065" y="1"/>
                    <a:pt x="834" y="164"/>
                    <a:pt x="500" y="164"/>
                  </a:cubicBezTo>
                  <a:cubicBezTo>
                    <a:pt x="0" y="164"/>
                    <a:pt x="1001" y="29418"/>
                    <a:pt x="1001" y="29418"/>
                  </a:cubicBezTo>
                  <a:lnTo>
                    <a:pt x="6605" y="29185"/>
                  </a:lnTo>
                  <a:lnTo>
                    <a:pt x="5437" y="164"/>
                  </a:lnTo>
                  <a:cubicBezTo>
                    <a:pt x="5548" y="42"/>
                    <a:pt x="5093" y="1"/>
                    <a:pt x="44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7" name="Google Shape;2687;p69"/>
            <p:cNvSpPr/>
            <p:nvPr/>
          </p:nvSpPr>
          <p:spPr>
            <a:xfrm>
              <a:off x="6045864" y="3064498"/>
              <a:ext cx="134184" cy="597573"/>
            </a:xfrm>
            <a:custGeom>
              <a:avLst/>
              <a:gdLst/>
              <a:ahLst/>
              <a:cxnLst/>
              <a:rect l="l" t="t" r="r" b="b"/>
              <a:pathLst>
                <a:path w="6606" h="29419" extrusionOk="0">
                  <a:moveTo>
                    <a:pt x="4418" y="1"/>
                  </a:moveTo>
                  <a:cubicBezTo>
                    <a:pt x="3066" y="1"/>
                    <a:pt x="835" y="164"/>
                    <a:pt x="501" y="164"/>
                  </a:cubicBezTo>
                  <a:cubicBezTo>
                    <a:pt x="1" y="164"/>
                    <a:pt x="1002" y="29418"/>
                    <a:pt x="1002" y="29418"/>
                  </a:cubicBezTo>
                  <a:lnTo>
                    <a:pt x="6606" y="29185"/>
                  </a:lnTo>
                  <a:lnTo>
                    <a:pt x="5438" y="164"/>
                  </a:lnTo>
                  <a:cubicBezTo>
                    <a:pt x="5549" y="42"/>
                    <a:pt x="5093" y="1"/>
                    <a:pt x="44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8" name="Google Shape;2688;p69"/>
            <p:cNvSpPr/>
            <p:nvPr/>
          </p:nvSpPr>
          <p:spPr>
            <a:xfrm>
              <a:off x="5289682" y="3599042"/>
              <a:ext cx="216836" cy="92869"/>
            </a:xfrm>
            <a:custGeom>
              <a:avLst/>
              <a:gdLst/>
              <a:ahLst/>
              <a:cxnLst/>
              <a:rect l="l" t="t" r="r" b="b"/>
              <a:pathLst>
                <a:path w="10675" h="4572" extrusionOk="0">
                  <a:moveTo>
                    <a:pt x="3336" y="1"/>
                  </a:moveTo>
                  <a:cubicBezTo>
                    <a:pt x="3336" y="1"/>
                    <a:pt x="0" y="4371"/>
                    <a:pt x="534" y="4537"/>
                  </a:cubicBezTo>
                  <a:cubicBezTo>
                    <a:pt x="605" y="4561"/>
                    <a:pt x="863" y="4572"/>
                    <a:pt x="1253" y="4572"/>
                  </a:cubicBezTo>
                  <a:cubicBezTo>
                    <a:pt x="3592" y="4572"/>
                    <a:pt x="10675" y="4204"/>
                    <a:pt x="10675" y="4204"/>
                  </a:cubicBezTo>
                  <a:lnTo>
                    <a:pt x="7739" y="735"/>
                  </a:lnTo>
                  <a:lnTo>
                    <a:pt x="33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89" name="Google Shape;2689;p69"/>
            <p:cNvSpPr/>
            <p:nvPr/>
          </p:nvSpPr>
          <p:spPr>
            <a:xfrm>
              <a:off x="6020798" y="3599042"/>
              <a:ext cx="215495" cy="92869"/>
            </a:xfrm>
            <a:custGeom>
              <a:avLst/>
              <a:gdLst/>
              <a:ahLst/>
              <a:cxnLst/>
              <a:rect l="l" t="t" r="r" b="b"/>
              <a:pathLst>
                <a:path w="10609" h="4572" extrusionOk="0">
                  <a:moveTo>
                    <a:pt x="3170" y="1"/>
                  </a:moveTo>
                  <a:cubicBezTo>
                    <a:pt x="3170" y="1"/>
                    <a:pt x="1" y="4371"/>
                    <a:pt x="501" y="4537"/>
                  </a:cubicBezTo>
                  <a:cubicBezTo>
                    <a:pt x="572" y="4561"/>
                    <a:pt x="830" y="4572"/>
                    <a:pt x="1218" y="4572"/>
                  </a:cubicBezTo>
                  <a:cubicBezTo>
                    <a:pt x="3550" y="4572"/>
                    <a:pt x="10608" y="4204"/>
                    <a:pt x="10608" y="4204"/>
                  </a:cubicBezTo>
                  <a:lnTo>
                    <a:pt x="7706" y="735"/>
                  </a:lnTo>
                  <a:lnTo>
                    <a:pt x="317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0" name="Google Shape;2690;p69"/>
            <p:cNvSpPr/>
            <p:nvPr/>
          </p:nvSpPr>
          <p:spPr>
            <a:xfrm>
              <a:off x="5517354" y="3355120"/>
              <a:ext cx="67763" cy="214277"/>
            </a:xfrm>
            <a:custGeom>
              <a:avLst/>
              <a:gdLst/>
              <a:ahLst/>
              <a:cxnLst/>
              <a:rect l="l" t="t" r="r" b="b"/>
              <a:pathLst>
                <a:path w="3336" h="10549" extrusionOk="0">
                  <a:moveTo>
                    <a:pt x="2969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95" y="10272"/>
                    <a:pt x="1003" y="10548"/>
                    <a:pt x="1440" y="10548"/>
                  </a:cubicBezTo>
                  <a:cubicBezTo>
                    <a:pt x="1978" y="10548"/>
                    <a:pt x="2559" y="10129"/>
                    <a:pt x="2836" y="9374"/>
                  </a:cubicBezTo>
                  <a:cubicBezTo>
                    <a:pt x="3336" y="8006"/>
                    <a:pt x="2969" y="0"/>
                    <a:pt x="2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1" name="Google Shape;2691;p69"/>
            <p:cNvSpPr/>
            <p:nvPr/>
          </p:nvSpPr>
          <p:spPr>
            <a:xfrm>
              <a:off x="5721299" y="3363245"/>
              <a:ext cx="67783" cy="214561"/>
            </a:xfrm>
            <a:custGeom>
              <a:avLst/>
              <a:gdLst/>
              <a:ahLst/>
              <a:cxnLst/>
              <a:rect l="l" t="t" r="r" b="b"/>
              <a:pathLst>
                <a:path w="3337" h="10563" extrusionOk="0">
                  <a:moveTo>
                    <a:pt x="2970" y="1"/>
                  </a:moveTo>
                  <a:lnTo>
                    <a:pt x="168" y="67"/>
                  </a:lnTo>
                  <a:cubicBezTo>
                    <a:pt x="168" y="67"/>
                    <a:pt x="1" y="8407"/>
                    <a:pt x="434" y="9674"/>
                  </a:cubicBezTo>
                  <a:cubicBezTo>
                    <a:pt x="616" y="10280"/>
                    <a:pt x="1025" y="10563"/>
                    <a:pt x="1464" y="10563"/>
                  </a:cubicBezTo>
                  <a:cubicBezTo>
                    <a:pt x="1992" y="10563"/>
                    <a:pt x="2563" y="10154"/>
                    <a:pt x="2836" y="9407"/>
                  </a:cubicBezTo>
                  <a:cubicBezTo>
                    <a:pt x="3336" y="8006"/>
                    <a:pt x="2970" y="1"/>
                    <a:pt x="29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2" name="Google Shape;2692;p69"/>
            <p:cNvSpPr/>
            <p:nvPr/>
          </p:nvSpPr>
          <p:spPr>
            <a:xfrm>
              <a:off x="5915778" y="3362575"/>
              <a:ext cx="67092" cy="214500"/>
            </a:xfrm>
            <a:custGeom>
              <a:avLst/>
              <a:gdLst/>
              <a:ahLst/>
              <a:cxnLst/>
              <a:rect l="l" t="t" r="r" b="b"/>
              <a:pathLst>
                <a:path w="3303" h="10560" extrusionOk="0">
                  <a:moveTo>
                    <a:pt x="2936" y="0"/>
                  </a:moveTo>
                  <a:lnTo>
                    <a:pt x="167" y="34"/>
                  </a:lnTo>
                  <a:cubicBezTo>
                    <a:pt x="167" y="34"/>
                    <a:pt x="0" y="8340"/>
                    <a:pt x="401" y="9674"/>
                  </a:cubicBezTo>
                  <a:cubicBezTo>
                    <a:pt x="581" y="10276"/>
                    <a:pt x="993" y="10559"/>
                    <a:pt x="1434" y="10559"/>
                  </a:cubicBezTo>
                  <a:cubicBezTo>
                    <a:pt x="1969" y="10559"/>
                    <a:pt x="2546" y="10142"/>
                    <a:pt x="2802" y="9374"/>
                  </a:cubicBezTo>
                  <a:cubicBezTo>
                    <a:pt x="3303" y="8006"/>
                    <a:pt x="2936" y="0"/>
                    <a:pt x="29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3" name="Google Shape;2693;p69"/>
            <p:cNvSpPr/>
            <p:nvPr/>
          </p:nvSpPr>
          <p:spPr>
            <a:xfrm>
              <a:off x="6140057" y="3450653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4" name="Google Shape;2694;p69"/>
            <p:cNvSpPr/>
            <p:nvPr/>
          </p:nvSpPr>
          <p:spPr>
            <a:xfrm>
              <a:off x="6135994" y="34470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4" y="46"/>
                    <a:pt x="0" y="146"/>
                    <a:pt x="34" y="280"/>
                  </a:cubicBezTo>
                  <a:cubicBezTo>
                    <a:pt x="34" y="280"/>
                    <a:pt x="334" y="1047"/>
                    <a:pt x="100" y="1881"/>
                  </a:cubicBezTo>
                  <a:cubicBezTo>
                    <a:pt x="100" y="2014"/>
                    <a:pt x="167" y="2114"/>
                    <a:pt x="267" y="2148"/>
                  </a:cubicBezTo>
                  <a:lnTo>
                    <a:pt x="334" y="2148"/>
                  </a:lnTo>
                  <a:cubicBezTo>
                    <a:pt x="401" y="2148"/>
                    <a:pt x="501" y="2048"/>
                    <a:pt x="534" y="2014"/>
                  </a:cubicBezTo>
                  <a:cubicBezTo>
                    <a:pt x="734" y="1047"/>
                    <a:pt x="401" y="180"/>
                    <a:pt x="401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5" name="Google Shape;2695;p69"/>
            <p:cNvSpPr/>
            <p:nvPr/>
          </p:nvSpPr>
          <p:spPr>
            <a:xfrm>
              <a:off x="6110237" y="3402551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1" y="0"/>
                  </a:moveTo>
                  <a:lnTo>
                    <a:pt x="134" y="1735"/>
                  </a:lnTo>
                  <a:cubicBezTo>
                    <a:pt x="334" y="834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6" name="Google Shape;2696;p69"/>
            <p:cNvSpPr/>
            <p:nvPr/>
          </p:nvSpPr>
          <p:spPr>
            <a:xfrm>
              <a:off x="6105504" y="3398915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5"/>
                    <a:pt x="167" y="13"/>
                  </a:cubicBezTo>
                  <a:cubicBezTo>
                    <a:pt x="34" y="46"/>
                    <a:pt x="0" y="146"/>
                    <a:pt x="34" y="246"/>
                  </a:cubicBezTo>
                  <a:cubicBezTo>
                    <a:pt x="34" y="246"/>
                    <a:pt x="334" y="1047"/>
                    <a:pt x="100" y="1881"/>
                  </a:cubicBezTo>
                  <a:cubicBezTo>
                    <a:pt x="100" y="2014"/>
                    <a:pt x="134" y="2081"/>
                    <a:pt x="267" y="2147"/>
                  </a:cubicBezTo>
                  <a:lnTo>
                    <a:pt x="334" y="2147"/>
                  </a:lnTo>
                  <a:cubicBezTo>
                    <a:pt x="434" y="2147"/>
                    <a:pt x="534" y="2047"/>
                    <a:pt x="534" y="2014"/>
                  </a:cubicBezTo>
                  <a:cubicBezTo>
                    <a:pt x="734" y="1047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7" name="Google Shape;2697;p69"/>
            <p:cNvSpPr/>
            <p:nvPr/>
          </p:nvSpPr>
          <p:spPr>
            <a:xfrm>
              <a:off x="6140057" y="3375453"/>
              <a:ext cx="6805" cy="35242"/>
            </a:xfrm>
            <a:custGeom>
              <a:avLst/>
              <a:gdLst/>
              <a:ahLst/>
              <a:cxnLst/>
              <a:rect l="l" t="t" r="r" b="b"/>
              <a:pathLst>
                <a:path w="335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8" name="Google Shape;2698;p69"/>
            <p:cNvSpPr/>
            <p:nvPr/>
          </p:nvSpPr>
          <p:spPr>
            <a:xfrm>
              <a:off x="6135994" y="3371817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7" y="0"/>
                  </a:moveTo>
                  <a:cubicBezTo>
                    <a:pt x="214" y="0"/>
                    <a:pt x="191" y="4"/>
                    <a:pt x="167" y="12"/>
                  </a:cubicBezTo>
                  <a:cubicBezTo>
                    <a:pt x="34" y="46"/>
                    <a:pt x="0" y="112"/>
                    <a:pt x="34" y="246"/>
                  </a:cubicBezTo>
                  <a:cubicBezTo>
                    <a:pt x="34" y="246"/>
                    <a:pt x="334" y="1046"/>
                    <a:pt x="100" y="1880"/>
                  </a:cubicBezTo>
                  <a:cubicBezTo>
                    <a:pt x="100" y="2014"/>
                    <a:pt x="167" y="2080"/>
                    <a:pt x="267" y="2147"/>
                  </a:cubicBezTo>
                  <a:lnTo>
                    <a:pt x="334" y="2147"/>
                  </a:lnTo>
                  <a:cubicBezTo>
                    <a:pt x="401" y="2147"/>
                    <a:pt x="501" y="2047"/>
                    <a:pt x="534" y="2014"/>
                  </a:cubicBezTo>
                  <a:cubicBezTo>
                    <a:pt x="734" y="1046"/>
                    <a:pt x="401" y="179"/>
                    <a:pt x="401" y="146"/>
                  </a:cubicBezTo>
                  <a:cubicBezTo>
                    <a:pt x="375" y="44"/>
                    <a:pt x="311" y="0"/>
                    <a:pt x="2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699" name="Google Shape;2699;p69"/>
            <p:cNvSpPr/>
            <p:nvPr/>
          </p:nvSpPr>
          <p:spPr>
            <a:xfrm>
              <a:off x="6112268" y="3342912"/>
              <a:ext cx="6805" cy="35933"/>
            </a:xfrm>
            <a:custGeom>
              <a:avLst/>
              <a:gdLst/>
              <a:ahLst/>
              <a:cxnLst/>
              <a:rect l="l" t="t" r="r" b="b"/>
              <a:pathLst>
                <a:path w="335" h="1769" extrusionOk="0">
                  <a:moveTo>
                    <a:pt x="1" y="1"/>
                  </a:moveTo>
                  <a:lnTo>
                    <a:pt x="101" y="1769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0" name="Google Shape;2700;p69"/>
            <p:cNvSpPr/>
            <p:nvPr/>
          </p:nvSpPr>
          <p:spPr>
            <a:xfrm>
              <a:off x="6107535" y="3339296"/>
              <a:ext cx="15600" cy="43611"/>
            </a:xfrm>
            <a:custGeom>
              <a:avLst/>
              <a:gdLst/>
              <a:ahLst/>
              <a:cxnLst/>
              <a:rect l="l" t="t" r="r" b="b"/>
              <a:pathLst>
                <a:path w="768" h="2147" extrusionOk="0">
                  <a:moveTo>
                    <a:pt x="256" y="0"/>
                  </a:moveTo>
                  <a:cubicBezTo>
                    <a:pt x="228" y="0"/>
                    <a:pt x="199" y="4"/>
                    <a:pt x="167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3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01" y="2080"/>
                    <a:pt x="567" y="2014"/>
                  </a:cubicBezTo>
                  <a:cubicBezTo>
                    <a:pt x="768" y="1080"/>
                    <a:pt x="434" y="179"/>
                    <a:pt x="434" y="146"/>
                  </a:cubicBezTo>
                  <a:cubicBezTo>
                    <a:pt x="409" y="44"/>
                    <a:pt x="344" y="0"/>
                    <a:pt x="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1" name="Google Shape;2701;p69"/>
            <p:cNvSpPr/>
            <p:nvPr/>
          </p:nvSpPr>
          <p:spPr>
            <a:xfrm>
              <a:off x="6133963" y="3309049"/>
              <a:ext cx="6784" cy="35913"/>
            </a:xfrm>
            <a:custGeom>
              <a:avLst/>
              <a:gdLst/>
              <a:ahLst/>
              <a:cxnLst/>
              <a:rect l="l" t="t" r="r" b="b"/>
              <a:pathLst>
                <a:path w="334" h="1768" extrusionOk="0">
                  <a:moveTo>
                    <a:pt x="0" y="0"/>
                  </a:moveTo>
                  <a:lnTo>
                    <a:pt x="134" y="1768"/>
                  </a:lnTo>
                  <a:cubicBezTo>
                    <a:pt x="334" y="8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2" name="Google Shape;2702;p69"/>
            <p:cNvSpPr/>
            <p:nvPr/>
          </p:nvSpPr>
          <p:spPr>
            <a:xfrm>
              <a:off x="6129210" y="3304723"/>
              <a:ext cx="14930" cy="43631"/>
            </a:xfrm>
            <a:custGeom>
              <a:avLst/>
              <a:gdLst/>
              <a:ahLst/>
              <a:cxnLst/>
              <a:rect l="l" t="t" r="r" b="b"/>
              <a:pathLst>
                <a:path w="735" h="2148" extrusionOk="0">
                  <a:moveTo>
                    <a:pt x="238" y="1"/>
                  </a:moveTo>
                  <a:cubicBezTo>
                    <a:pt x="215" y="1"/>
                    <a:pt x="191" y="5"/>
                    <a:pt x="168" y="13"/>
                  </a:cubicBezTo>
                  <a:cubicBezTo>
                    <a:pt x="34" y="46"/>
                    <a:pt x="1" y="146"/>
                    <a:pt x="34" y="280"/>
                  </a:cubicBezTo>
                  <a:cubicBezTo>
                    <a:pt x="34" y="280"/>
                    <a:pt x="334" y="1047"/>
                    <a:pt x="101" y="1881"/>
                  </a:cubicBezTo>
                  <a:cubicBezTo>
                    <a:pt x="101" y="2014"/>
                    <a:pt x="168" y="2114"/>
                    <a:pt x="268" y="2148"/>
                  </a:cubicBezTo>
                  <a:lnTo>
                    <a:pt x="334" y="2148"/>
                  </a:lnTo>
                  <a:cubicBezTo>
                    <a:pt x="434" y="2148"/>
                    <a:pt x="534" y="2114"/>
                    <a:pt x="534" y="2014"/>
                  </a:cubicBezTo>
                  <a:cubicBezTo>
                    <a:pt x="735" y="1047"/>
                    <a:pt x="401" y="180"/>
                    <a:pt x="401" y="146"/>
                  </a:cubicBezTo>
                  <a:cubicBezTo>
                    <a:pt x="376" y="44"/>
                    <a:pt x="311" y="1"/>
                    <a:pt x="2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3" name="Google Shape;2703;p69"/>
            <p:cNvSpPr/>
            <p:nvPr/>
          </p:nvSpPr>
          <p:spPr>
            <a:xfrm>
              <a:off x="5415036" y="3498085"/>
              <a:ext cx="6784" cy="35933"/>
            </a:xfrm>
            <a:custGeom>
              <a:avLst/>
              <a:gdLst/>
              <a:ahLst/>
              <a:cxnLst/>
              <a:rect l="l" t="t" r="r" b="b"/>
              <a:pathLst>
                <a:path w="334" h="1769" extrusionOk="0">
                  <a:moveTo>
                    <a:pt x="0" y="1"/>
                  </a:moveTo>
                  <a:lnTo>
                    <a:pt x="134" y="1769"/>
                  </a:lnTo>
                  <a:cubicBezTo>
                    <a:pt x="334" y="8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4" name="Google Shape;2704;p69"/>
            <p:cNvSpPr/>
            <p:nvPr/>
          </p:nvSpPr>
          <p:spPr>
            <a:xfrm>
              <a:off x="5409612" y="349444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80"/>
                  </a:cubicBezTo>
                  <a:cubicBezTo>
                    <a:pt x="67" y="280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8"/>
                  </a:cubicBezTo>
                  <a:lnTo>
                    <a:pt x="334" y="2148"/>
                  </a:lnTo>
                  <a:cubicBezTo>
                    <a:pt x="434" y="2148"/>
                    <a:pt x="568" y="2114"/>
                    <a:pt x="568" y="2014"/>
                  </a:cubicBezTo>
                  <a:cubicBezTo>
                    <a:pt x="768" y="1047"/>
                    <a:pt x="434" y="180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5" name="Google Shape;2705;p69"/>
            <p:cNvSpPr/>
            <p:nvPr/>
          </p:nvSpPr>
          <p:spPr>
            <a:xfrm>
              <a:off x="5384545" y="3449983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6" name="Google Shape;2706;p69"/>
            <p:cNvSpPr/>
            <p:nvPr/>
          </p:nvSpPr>
          <p:spPr>
            <a:xfrm>
              <a:off x="5380483" y="3446347"/>
              <a:ext cx="14909" cy="43631"/>
            </a:xfrm>
            <a:custGeom>
              <a:avLst/>
              <a:gdLst/>
              <a:ahLst/>
              <a:cxnLst/>
              <a:rect l="l" t="t" r="r" b="b"/>
              <a:pathLst>
                <a:path w="734" h="2148" extrusionOk="0">
                  <a:moveTo>
                    <a:pt x="237" y="1"/>
                  </a:moveTo>
                  <a:cubicBezTo>
                    <a:pt x="214" y="1"/>
                    <a:pt x="191" y="5"/>
                    <a:pt x="167" y="13"/>
                  </a:cubicBezTo>
                  <a:cubicBezTo>
                    <a:pt x="33" y="46"/>
                    <a:pt x="0" y="146"/>
                    <a:pt x="33" y="246"/>
                  </a:cubicBezTo>
                  <a:cubicBezTo>
                    <a:pt x="33" y="246"/>
                    <a:pt x="334" y="1047"/>
                    <a:pt x="100" y="1881"/>
                  </a:cubicBezTo>
                  <a:cubicBezTo>
                    <a:pt x="100" y="2014"/>
                    <a:pt x="167" y="2081"/>
                    <a:pt x="267" y="2147"/>
                  </a:cubicBezTo>
                  <a:lnTo>
                    <a:pt x="334" y="2147"/>
                  </a:lnTo>
                  <a:cubicBezTo>
                    <a:pt x="400" y="2147"/>
                    <a:pt x="500" y="2081"/>
                    <a:pt x="534" y="2014"/>
                  </a:cubicBezTo>
                  <a:cubicBezTo>
                    <a:pt x="734" y="1047"/>
                    <a:pt x="400" y="179"/>
                    <a:pt x="400" y="146"/>
                  </a:cubicBezTo>
                  <a:cubicBezTo>
                    <a:pt x="375" y="44"/>
                    <a:pt x="31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7" name="Google Shape;2707;p69"/>
            <p:cNvSpPr/>
            <p:nvPr/>
          </p:nvSpPr>
          <p:spPr>
            <a:xfrm>
              <a:off x="5415036" y="3423555"/>
              <a:ext cx="6784" cy="35242"/>
            </a:xfrm>
            <a:custGeom>
              <a:avLst/>
              <a:gdLst/>
              <a:ahLst/>
              <a:cxnLst/>
              <a:rect l="l" t="t" r="r" b="b"/>
              <a:pathLst>
                <a:path w="334" h="1735" extrusionOk="0">
                  <a:moveTo>
                    <a:pt x="0" y="0"/>
                  </a:moveTo>
                  <a:lnTo>
                    <a:pt x="134" y="1735"/>
                  </a:lnTo>
                  <a:cubicBezTo>
                    <a:pt x="334" y="834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8" name="Google Shape;2708;p69"/>
            <p:cNvSpPr/>
            <p:nvPr/>
          </p:nvSpPr>
          <p:spPr>
            <a:xfrm>
              <a:off x="5409612" y="3419919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56" y="1"/>
                  </a:moveTo>
                  <a:cubicBezTo>
                    <a:pt x="228" y="1"/>
                    <a:pt x="199" y="5"/>
                    <a:pt x="167" y="13"/>
                  </a:cubicBezTo>
                  <a:cubicBezTo>
                    <a:pt x="67" y="46"/>
                    <a:pt x="0" y="146"/>
                    <a:pt x="67" y="279"/>
                  </a:cubicBezTo>
                  <a:cubicBezTo>
                    <a:pt x="67" y="279"/>
                    <a:pt x="334" y="1047"/>
                    <a:pt x="134" y="1881"/>
                  </a:cubicBezTo>
                  <a:cubicBezTo>
                    <a:pt x="134" y="2014"/>
                    <a:pt x="167" y="2114"/>
                    <a:pt x="301" y="2147"/>
                  </a:cubicBezTo>
                  <a:lnTo>
                    <a:pt x="334" y="2147"/>
                  </a:lnTo>
                  <a:cubicBezTo>
                    <a:pt x="434" y="2147"/>
                    <a:pt x="568" y="2047"/>
                    <a:pt x="568" y="2014"/>
                  </a:cubicBezTo>
                  <a:cubicBezTo>
                    <a:pt x="768" y="1047"/>
                    <a:pt x="434" y="179"/>
                    <a:pt x="434" y="146"/>
                  </a:cubicBezTo>
                  <a:cubicBezTo>
                    <a:pt x="409" y="44"/>
                    <a:pt x="344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09" name="Google Shape;2709;p69"/>
            <p:cNvSpPr/>
            <p:nvPr/>
          </p:nvSpPr>
          <p:spPr>
            <a:xfrm>
              <a:off x="5387247" y="3391704"/>
              <a:ext cx="6805" cy="35263"/>
            </a:xfrm>
            <a:custGeom>
              <a:avLst/>
              <a:gdLst/>
              <a:ahLst/>
              <a:cxnLst/>
              <a:rect l="l" t="t" r="r" b="b"/>
              <a:pathLst>
                <a:path w="335" h="1736" extrusionOk="0">
                  <a:moveTo>
                    <a:pt x="1" y="1"/>
                  </a:moveTo>
                  <a:lnTo>
                    <a:pt x="101" y="1735"/>
                  </a:lnTo>
                  <a:cubicBezTo>
                    <a:pt x="334" y="8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0" name="Google Shape;2710;p69"/>
            <p:cNvSpPr/>
            <p:nvPr/>
          </p:nvSpPr>
          <p:spPr>
            <a:xfrm>
              <a:off x="5381823" y="3387763"/>
              <a:ext cx="15620" cy="43266"/>
            </a:xfrm>
            <a:custGeom>
              <a:avLst/>
              <a:gdLst/>
              <a:ahLst/>
              <a:cxnLst/>
              <a:rect l="l" t="t" r="r" b="b"/>
              <a:pathLst>
                <a:path w="769" h="2130" extrusionOk="0">
                  <a:moveTo>
                    <a:pt x="265" y="1"/>
                  </a:moveTo>
                  <a:cubicBezTo>
                    <a:pt x="237" y="1"/>
                    <a:pt x="205" y="9"/>
                    <a:pt x="168" y="28"/>
                  </a:cubicBezTo>
                  <a:cubicBezTo>
                    <a:pt x="34" y="61"/>
                    <a:pt x="1" y="128"/>
                    <a:pt x="34" y="261"/>
                  </a:cubicBezTo>
                  <a:cubicBezTo>
                    <a:pt x="34" y="261"/>
                    <a:pt x="334" y="1062"/>
                    <a:pt x="134" y="1896"/>
                  </a:cubicBezTo>
                  <a:cubicBezTo>
                    <a:pt x="134" y="2029"/>
                    <a:pt x="168" y="2096"/>
                    <a:pt x="301" y="2129"/>
                  </a:cubicBezTo>
                  <a:lnTo>
                    <a:pt x="334" y="2129"/>
                  </a:lnTo>
                  <a:cubicBezTo>
                    <a:pt x="468" y="2129"/>
                    <a:pt x="535" y="2063"/>
                    <a:pt x="535" y="2029"/>
                  </a:cubicBezTo>
                  <a:cubicBezTo>
                    <a:pt x="768" y="1062"/>
                    <a:pt x="434" y="195"/>
                    <a:pt x="434" y="128"/>
                  </a:cubicBezTo>
                  <a:cubicBezTo>
                    <a:pt x="386" y="56"/>
                    <a:pt x="338" y="1"/>
                    <a:pt x="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1" name="Google Shape;2711;p69"/>
            <p:cNvSpPr/>
            <p:nvPr/>
          </p:nvSpPr>
          <p:spPr>
            <a:xfrm>
              <a:off x="5408251" y="3356481"/>
              <a:ext cx="6805" cy="35913"/>
            </a:xfrm>
            <a:custGeom>
              <a:avLst/>
              <a:gdLst/>
              <a:ahLst/>
              <a:cxnLst/>
              <a:rect l="l" t="t" r="r" b="b"/>
              <a:pathLst>
                <a:path w="335" h="1768" extrusionOk="0">
                  <a:moveTo>
                    <a:pt x="1" y="0"/>
                  </a:moveTo>
                  <a:lnTo>
                    <a:pt x="134" y="1768"/>
                  </a:lnTo>
                  <a:cubicBezTo>
                    <a:pt x="334" y="83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2" name="Google Shape;2712;p69"/>
            <p:cNvSpPr/>
            <p:nvPr/>
          </p:nvSpPr>
          <p:spPr>
            <a:xfrm>
              <a:off x="5403518" y="3352845"/>
              <a:ext cx="15600" cy="43631"/>
            </a:xfrm>
            <a:custGeom>
              <a:avLst/>
              <a:gdLst/>
              <a:ahLst/>
              <a:cxnLst/>
              <a:rect l="l" t="t" r="r" b="b"/>
              <a:pathLst>
                <a:path w="768" h="2148" extrusionOk="0">
                  <a:moveTo>
                    <a:pt x="270" y="0"/>
                  </a:moveTo>
                  <a:cubicBezTo>
                    <a:pt x="248" y="0"/>
                    <a:pt x="224" y="4"/>
                    <a:pt x="200" y="12"/>
                  </a:cubicBezTo>
                  <a:cubicBezTo>
                    <a:pt x="67" y="79"/>
                    <a:pt x="0" y="146"/>
                    <a:pt x="67" y="279"/>
                  </a:cubicBezTo>
                  <a:cubicBezTo>
                    <a:pt x="67" y="279"/>
                    <a:pt x="334" y="1080"/>
                    <a:pt x="134" y="1914"/>
                  </a:cubicBezTo>
                  <a:cubicBezTo>
                    <a:pt x="134" y="2014"/>
                    <a:pt x="167" y="2114"/>
                    <a:pt x="300" y="2147"/>
                  </a:cubicBezTo>
                  <a:lnTo>
                    <a:pt x="334" y="2147"/>
                  </a:lnTo>
                  <a:cubicBezTo>
                    <a:pt x="434" y="2147"/>
                    <a:pt x="534" y="2114"/>
                    <a:pt x="567" y="2014"/>
                  </a:cubicBezTo>
                  <a:cubicBezTo>
                    <a:pt x="767" y="1080"/>
                    <a:pt x="434" y="179"/>
                    <a:pt x="434" y="146"/>
                  </a:cubicBezTo>
                  <a:cubicBezTo>
                    <a:pt x="408" y="44"/>
                    <a:pt x="344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3" name="Google Shape;2713;p69"/>
            <p:cNvSpPr/>
            <p:nvPr/>
          </p:nvSpPr>
          <p:spPr>
            <a:xfrm>
              <a:off x="5487534" y="2805037"/>
              <a:ext cx="309664" cy="93397"/>
            </a:xfrm>
            <a:custGeom>
              <a:avLst/>
              <a:gdLst/>
              <a:ahLst/>
              <a:cxnLst/>
              <a:rect l="l" t="t" r="r" b="b"/>
              <a:pathLst>
                <a:path w="15245" h="4598" extrusionOk="0">
                  <a:moveTo>
                    <a:pt x="7541" y="1"/>
                  </a:moveTo>
                  <a:cubicBezTo>
                    <a:pt x="4925" y="1"/>
                    <a:pt x="2128" y="1073"/>
                    <a:pt x="1" y="4598"/>
                  </a:cubicBezTo>
                  <a:lnTo>
                    <a:pt x="15245" y="2596"/>
                  </a:lnTo>
                  <a:cubicBezTo>
                    <a:pt x="15245" y="2596"/>
                    <a:pt x="11611" y="1"/>
                    <a:pt x="7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14" name="Google Shape;2714;p69"/>
            <p:cNvSpPr/>
            <p:nvPr/>
          </p:nvSpPr>
          <p:spPr>
            <a:xfrm>
              <a:off x="5482801" y="2800405"/>
              <a:ext cx="318459" cy="102091"/>
            </a:xfrm>
            <a:custGeom>
              <a:avLst/>
              <a:gdLst/>
              <a:ahLst/>
              <a:cxnLst/>
              <a:rect l="l" t="t" r="r" b="b"/>
              <a:pathLst>
                <a:path w="15678" h="5026" extrusionOk="0">
                  <a:moveTo>
                    <a:pt x="7766" y="0"/>
                  </a:moveTo>
                  <a:cubicBezTo>
                    <a:pt x="7154" y="0"/>
                    <a:pt x="6530" y="58"/>
                    <a:pt x="5904" y="189"/>
                  </a:cubicBezTo>
                  <a:cubicBezTo>
                    <a:pt x="3503" y="689"/>
                    <a:pt x="1534" y="2190"/>
                    <a:pt x="33" y="4692"/>
                  </a:cubicBezTo>
                  <a:cubicBezTo>
                    <a:pt x="0" y="4792"/>
                    <a:pt x="33" y="4959"/>
                    <a:pt x="133" y="4992"/>
                  </a:cubicBezTo>
                  <a:cubicBezTo>
                    <a:pt x="167" y="5026"/>
                    <a:pt x="200" y="5026"/>
                    <a:pt x="234" y="5026"/>
                  </a:cubicBezTo>
                  <a:cubicBezTo>
                    <a:pt x="334" y="5026"/>
                    <a:pt x="367" y="4992"/>
                    <a:pt x="400" y="4926"/>
                  </a:cubicBezTo>
                  <a:cubicBezTo>
                    <a:pt x="1835" y="2524"/>
                    <a:pt x="3703" y="1056"/>
                    <a:pt x="6004" y="623"/>
                  </a:cubicBezTo>
                  <a:cubicBezTo>
                    <a:pt x="6584" y="499"/>
                    <a:pt x="7165" y="445"/>
                    <a:pt x="7740" y="445"/>
                  </a:cubicBezTo>
                  <a:cubicBezTo>
                    <a:pt x="11666" y="445"/>
                    <a:pt x="15253" y="2962"/>
                    <a:pt x="15311" y="2991"/>
                  </a:cubicBezTo>
                  <a:cubicBezTo>
                    <a:pt x="15336" y="3028"/>
                    <a:pt x="15369" y="3042"/>
                    <a:pt x="15405" y="3042"/>
                  </a:cubicBezTo>
                  <a:cubicBezTo>
                    <a:pt x="15467" y="3042"/>
                    <a:pt x="15536" y="3000"/>
                    <a:pt x="15578" y="2958"/>
                  </a:cubicBezTo>
                  <a:cubicBezTo>
                    <a:pt x="15678" y="2857"/>
                    <a:pt x="15645" y="2724"/>
                    <a:pt x="15544" y="2657"/>
                  </a:cubicBezTo>
                  <a:cubicBezTo>
                    <a:pt x="15371" y="2512"/>
                    <a:pt x="11822" y="0"/>
                    <a:pt x="77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6"/>
          <p:cNvSpPr/>
          <p:nvPr/>
        </p:nvSpPr>
        <p:spPr>
          <a:xfrm>
            <a:off x="1665725" y="1800700"/>
            <a:ext cx="904800" cy="457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5" name="Google Shape;865;p36"/>
          <p:cNvSpPr txBox="1"/>
          <p:nvPr>
            <p:ph type="title"/>
          </p:nvPr>
        </p:nvSpPr>
        <p:spPr>
          <a:xfrm>
            <a:off x="1291775" y="1652350"/>
            <a:ext cx="16527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 lang="en-GB"/>
          </a:p>
        </p:txBody>
      </p:sp>
      <p:sp>
        <p:nvSpPr>
          <p:cNvPr id="866" name="Google Shape;866;p36"/>
          <p:cNvSpPr/>
          <p:nvPr/>
        </p:nvSpPr>
        <p:spPr>
          <a:xfrm>
            <a:off x="4119588" y="1800700"/>
            <a:ext cx="904800" cy="457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7" name="Google Shape;867;p36"/>
          <p:cNvSpPr/>
          <p:nvPr/>
        </p:nvSpPr>
        <p:spPr>
          <a:xfrm>
            <a:off x="6573475" y="1800700"/>
            <a:ext cx="904800" cy="457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8" name="Google Shape;868;p36"/>
          <p:cNvSpPr txBox="1"/>
          <p:nvPr>
            <p:ph type="subTitle" idx="7"/>
          </p:nvPr>
        </p:nvSpPr>
        <p:spPr>
          <a:xfrm>
            <a:off x="5669280" y="2378710"/>
            <a:ext cx="2713355" cy="478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Hiperbilirubineamia</a:t>
            </a:r>
            <a:endParaRPr lang="en-US" altLang="en-GB"/>
          </a:p>
        </p:txBody>
      </p:sp>
      <p:sp>
        <p:nvSpPr>
          <p:cNvPr id="870" name="Google Shape;870;p36"/>
          <p:cNvSpPr txBox="1"/>
          <p:nvPr>
            <p:ph type="subTitle" idx="1"/>
          </p:nvPr>
        </p:nvSpPr>
        <p:spPr>
          <a:xfrm>
            <a:off x="891266" y="2378428"/>
            <a:ext cx="2453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Ketuban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Pecah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Dini</a:t>
            </a:r>
            <a:endParaRPr lang="en-US" altLang="en-GB"/>
          </a:p>
        </p:txBody>
      </p:sp>
      <p:sp>
        <p:nvSpPr>
          <p:cNvPr id="872" name="Google Shape;872;p36"/>
          <p:cNvSpPr txBox="1"/>
          <p:nvPr>
            <p:ph type="title" idx="2"/>
          </p:nvPr>
        </p:nvSpPr>
        <p:spPr>
          <a:xfrm>
            <a:off x="3745660" y="1652350"/>
            <a:ext cx="16527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</a:t>
            </a:r>
            <a:endParaRPr lang="en-GB"/>
          </a:p>
        </p:txBody>
      </p:sp>
      <p:sp>
        <p:nvSpPr>
          <p:cNvPr id="873" name="Google Shape;873;p36"/>
          <p:cNvSpPr txBox="1"/>
          <p:nvPr>
            <p:ph type="title" idx="9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Tata Laksana</a:t>
            </a:r>
            <a:endParaRPr lang="en-US" altLang="en-GB"/>
          </a:p>
        </p:txBody>
      </p:sp>
      <p:sp>
        <p:nvSpPr>
          <p:cNvPr id="874" name="Google Shape;874;p36"/>
          <p:cNvSpPr txBox="1"/>
          <p:nvPr>
            <p:ph type="subTitle" idx="5"/>
          </p:nvPr>
        </p:nvSpPr>
        <p:spPr>
          <a:xfrm>
            <a:off x="3345152" y="2378428"/>
            <a:ext cx="24537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Asfiksia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Neonates</a:t>
            </a:r>
            <a:endParaRPr lang="en-US" altLang="en-GB"/>
          </a:p>
        </p:txBody>
      </p:sp>
      <p:sp>
        <p:nvSpPr>
          <p:cNvPr id="876" name="Google Shape;876;p36"/>
          <p:cNvSpPr txBox="1"/>
          <p:nvPr>
            <p:ph type="title" idx="3"/>
          </p:nvPr>
        </p:nvSpPr>
        <p:spPr>
          <a:xfrm>
            <a:off x="6199488" y="1652350"/>
            <a:ext cx="1652700" cy="7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</a:t>
            </a:r>
            <a:endParaRPr lang="en-GB"/>
          </a:p>
        </p:txBody>
      </p:sp>
      <p:sp>
        <p:nvSpPr>
          <p:cNvPr id="877" name="Google Shape;877;p36"/>
          <p:cNvSpPr/>
          <p:nvPr/>
        </p:nvSpPr>
        <p:spPr>
          <a:xfrm>
            <a:off x="7916464" y="827199"/>
            <a:ext cx="204742" cy="197768"/>
          </a:xfrm>
          <a:custGeom>
            <a:avLst/>
            <a:gdLst/>
            <a:ahLst/>
            <a:cxnLst/>
            <a:rect l="l" t="t" r="r" b="b"/>
            <a:pathLst>
              <a:path w="2936" h="2836" extrusionOk="0">
                <a:moveTo>
                  <a:pt x="1468" y="367"/>
                </a:moveTo>
                <a:cubicBezTo>
                  <a:pt x="1701" y="367"/>
                  <a:pt x="1968" y="501"/>
                  <a:pt x="2168" y="668"/>
                </a:cubicBezTo>
                <a:cubicBezTo>
                  <a:pt x="2368" y="834"/>
                  <a:pt x="2468" y="1068"/>
                  <a:pt x="2468" y="1368"/>
                </a:cubicBezTo>
                <a:cubicBezTo>
                  <a:pt x="2402" y="1902"/>
                  <a:pt x="1968" y="2369"/>
                  <a:pt x="1434" y="2369"/>
                </a:cubicBezTo>
                <a:cubicBezTo>
                  <a:pt x="1168" y="2369"/>
                  <a:pt x="934" y="2269"/>
                  <a:pt x="701" y="2069"/>
                </a:cubicBezTo>
                <a:cubicBezTo>
                  <a:pt x="500" y="1902"/>
                  <a:pt x="434" y="1668"/>
                  <a:pt x="434" y="1368"/>
                </a:cubicBezTo>
                <a:cubicBezTo>
                  <a:pt x="434" y="834"/>
                  <a:pt x="867" y="367"/>
                  <a:pt x="1468" y="367"/>
                </a:cubicBezTo>
                <a:close/>
                <a:moveTo>
                  <a:pt x="1468" y="1"/>
                </a:moveTo>
                <a:cubicBezTo>
                  <a:pt x="667" y="1"/>
                  <a:pt x="0" y="601"/>
                  <a:pt x="0" y="1402"/>
                </a:cubicBezTo>
                <a:cubicBezTo>
                  <a:pt x="0" y="1768"/>
                  <a:pt x="133" y="2102"/>
                  <a:pt x="434" y="2402"/>
                </a:cubicBezTo>
                <a:cubicBezTo>
                  <a:pt x="701" y="2669"/>
                  <a:pt x="1101" y="2836"/>
                  <a:pt x="1468" y="2836"/>
                </a:cubicBezTo>
                <a:cubicBezTo>
                  <a:pt x="2268" y="2836"/>
                  <a:pt x="2869" y="2169"/>
                  <a:pt x="2935" y="1402"/>
                </a:cubicBezTo>
                <a:cubicBezTo>
                  <a:pt x="2935" y="1035"/>
                  <a:pt x="2802" y="701"/>
                  <a:pt x="2502" y="401"/>
                </a:cubicBezTo>
                <a:cubicBezTo>
                  <a:pt x="2202" y="167"/>
                  <a:pt x="1835" y="1"/>
                  <a:pt x="146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78" name="Google Shape;878;p36"/>
          <p:cNvGrpSpPr/>
          <p:nvPr/>
        </p:nvGrpSpPr>
        <p:grpSpPr>
          <a:xfrm>
            <a:off x="6874939" y="3824635"/>
            <a:ext cx="670014" cy="647908"/>
            <a:chOff x="7560389" y="1266060"/>
            <a:chExt cx="670014" cy="647908"/>
          </a:xfrm>
        </p:grpSpPr>
        <p:sp>
          <p:nvSpPr>
            <p:cNvPr id="879" name="Google Shape;879;p36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2" name="Google Shape;882;p36"/>
          <p:cNvGrpSpPr/>
          <p:nvPr/>
        </p:nvGrpSpPr>
        <p:grpSpPr>
          <a:xfrm>
            <a:off x="1018434" y="3910097"/>
            <a:ext cx="476918" cy="476987"/>
            <a:chOff x="7663559" y="3355172"/>
            <a:chExt cx="476918" cy="476987"/>
          </a:xfrm>
        </p:grpSpPr>
        <p:sp>
          <p:nvSpPr>
            <p:cNvPr id="883" name="Google Shape;883;p36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5" name="Google Shape;885;p36"/>
          <p:cNvGrpSpPr/>
          <p:nvPr/>
        </p:nvGrpSpPr>
        <p:grpSpPr>
          <a:xfrm>
            <a:off x="3268735" y="4407855"/>
            <a:ext cx="476918" cy="476918"/>
            <a:chOff x="1455310" y="3913330"/>
            <a:chExt cx="476918" cy="476918"/>
          </a:xfrm>
        </p:grpSpPr>
        <p:sp>
          <p:nvSpPr>
            <p:cNvPr id="886" name="Google Shape;886;p36"/>
            <p:cNvSpPr/>
            <p:nvPr/>
          </p:nvSpPr>
          <p:spPr>
            <a:xfrm>
              <a:off x="1455310" y="3913330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1455310" y="4145966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88" name="Google Shape;888;p36"/>
          <p:cNvGrpSpPr/>
          <p:nvPr/>
        </p:nvGrpSpPr>
        <p:grpSpPr>
          <a:xfrm>
            <a:off x="593216" y="1181848"/>
            <a:ext cx="716983" cy="430908"/>
            <a:chOff x="7541541" y="2884036"/>
            <a:chExt cx="716983" cy="430908"/>
          </a:xfrm>
        </p:grpSpPr>
        <p:sp>
          <p:nvSpPr>
            <p:cNvPr id="889" name="Google Shape;889;p36"/>
            <p:cNvSpPr/>
            <p:nvPr/>
          </p:nvSpPr>
          <p:spPr>
            <a:xfrm>
              <a:off x="7541541" y="2898445"/>
              <a:ext cx="716983" cy="408712"/>
            </a:xfrm>
            <a:custGeom>
              <a:avLst/>
              <a:gdLst/>
              <a:ahLst/>
              <a:cxnLst/>
              <a:rect l="l" t="t" r="r" b="b"/>
              <a:pathLst>
                <a:path w="15376" h="8765" extrusionOk="0">
                  <a:moveTo>
                    <a:pt x="9285" y="0"/>
                  </a:moveTo>
                  <a:cubicBezTo>
                    <a:pt x="8578" y="0"/>
                    <a:pt x="7956" y="394"/>
                    <a:pt x="7529" y="913"/>
                  </a:cubicBezTo>
                  <a:lnTo>
                    <a:pt x="7529" y="913"/>
                  </a:lnTo>
                  <a:cubicBezTo>
                    <a:pt x="7232" y="672"/>
                    <a:pt x="6842" y="456"/>
                    <a:pt x="6340" y="292"/>
                  </a:cubicBezTo>
                  <a:cubicBezTo>
                    <a:pt x="5944" y="167"/>
                    <a:pt x="5609" y="113"/>
                    <a:pt x="5326" y="113"/>
                  </a:cubicBezTo>
                  <a:cubicBezTo>
                    <a:pt x="3487" y="113"/>
                    <a:pt x="3838" y="2393"/>
                    <a:pt x="3838" y="2393"/>
                  </a:cubicBezTo>
                  <a:cubicBezTo>
                    <a:pt x="3651" y="2280"/>
                    <a:pt x="3451" y="2229"/>
                    <a:pt x="3248" y="2229"/>
                  </a:cubicBezTo>
                  <a:cubicBezTo>
                    <a:pt x="1717" y="2229"/>
                    <a:pt x="0" y="5165"/>
                    <a:pt x="2003" y="6697"/>
                  </a:cubicBezTo>
                  <a:cubicBezTo>
                    <a:pt x="2628" y="7144"/>
                    <a:pt x="3222" y="7342"/>
                    <a:pt x="3728" y="7362"/>
                  </a:cubicBezTo>
                  <a:lnTo>
                    <a:pt x="3728" y="7362"/>
                  </a:lnTo>
                  <a:cubicBezTo>
                    <a:pt x="3907" y="8118"/>
                    <a:pt x="4455" y="8765"/>
                    <a:pt x="5606" y="8765"/>
                  </a:cubicBezTo>
                  <a:cubicBezTo>
                    <a:pt x="7283" y="8765"/>
                    <a:pt x="8399" y="8382"/>
                    <a:pt x="9015" y="7808"/>
                  </a:cubicBezTo>
                  <a:lnTo>
                    <a:pt x="9015" y="7808"/>
                  </a:lnTo>
                  <a:cubicBezTo>
                    <a:pt x="9144" y="7979"/>
                    <a:pt x="9307" y="8144"/>
                    <a:pt x="9509" y="8298"/>
                  </a:cubicBezTo>
                  <a:cubicBezTo>
                    <a:pt x="9779" y="8509"/>
                    <a:pt x="10103" y="8603"/>
                    <a:pt x="10453" y="8603"/>
                  </a:cubicBezTo>
                  <a:cubicBezTo>
                    <a:pt x="12481" y="8603"/>
                    <a:pt x="15375" y="5448"/>
                    <a:pt x="13611" y="3628"/>
                  </a:cubicBezTo>
                  <a:cubicBezTo>
                    <a:pt x="13141" y="3142"/>
                    <a:pt x="12646" y="2957"/>
                    <a:pt x="12182" y="2957"/>
                  </a:cubicBezTo>
                  <a:cubicBezTo>
                    <a:pt x="12121" y="2957"/>
                    <a:pt x="12059" y="2961"/>
                    <a:pt x="11999" y="2967"/>
                  </a:cubicBezTo>
                  <a:lnTo>
                    <a:pt x="11999" y="2967"/>
                  </a:lnTo>
                  <a:cubicBezTo>
                    <a:pt x="12011" y="2073"/>
                    <a:pt x="11557" y="1047"/>
                    <a:pt x="10443" y="359"/>
                  </a:cubicBezTo>
                  <a:cubicBezTo>
                    <a:pt x="10044" y="107"/>
                    <a:pt x="9653" y="0"/>
                    <a:pt x="9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7572691" y="2884036"/>
              <a:ext cx="647131" cy="430908"/>
            </a:xfrm>
            <a:custGeom>
              <a:avLst/>
              <a:gdLst/>
              <a:ahLst/>
              <a:cxnLst/>
              <a:rect l="l" t="t" r="r" b="b"/>
              <a:pathLst>
                <a:path w="13878" h="9241" extrusionOk="0">
                  <a:moveTo>
                    <a:pt x="6872" y="1502"/>
                  </a:moveTo>
                  <a:cubicBezTo>
                    <a:pt x="7473" y="2035"/>
                    <a:pt x="7540" y="2669"/>
                    <a:pt x="7373" y="3036"/>
                  </a:cubicBezTo>
                  <a:cubicBezTo>
                    <a:pt x="7332" y="3262"/>
                    <a:pt x="7202" y="3387"/>
                    <a:pt x="7038" y="3387"/>
                  </a:cubicBezTo>
                  <a:cubicBezTo>
                    <a:pt x="6936" y="3387"/>
                    <a:pt x="6821" y="3339"/>
                    <a:pt x="6706" y="3236"/>
                  </a:cubicBezTo>
                  <a:cubicBezTo>
                    <a:pt x="6339" y="2903"/>
                    <a:pt x="6405" y="2169"/>
                    <a:pt x="6872" y="1502"/>
                  </a:cubicBezTo>
                  <a:close/>
                  <a:moveTo>
                    <a:pt x="11142" y="3503"/>
                  </a:moveTo>
                  <a:cubicBezTo>
                    <a:pt x="11042" y="4204"/>
                    <a:pt x="10575" y="4771"/>
                    <a:pt x="10008" y="4871"/>
                  </a:cubicBezTo>
                  <a:lnTo>
                    <a:pt x="9875" y="4871"/>
                  </a:lnTo>
                  <a:cubicBezTo>
                    <a:pt x="9708" y="4871"/>
                    <a:pt x="9708" y="4804"/>
                    <a:pt x="9708" y="4771"/>
                  </a:cubicBezTo>
                  <a:cubicBezTo>
                    <a:pt x="9708" y="4504"/>
                    <a:pt x="10308" y="3703"/>
                    <a:pt x="11142" y="3503"/>
                  </a:cubicBezTo>
                  <a:close/>
                  <a:moveTo>
                    <a:pt x="3870" y="5438"/>
                  </a:moveTo>
                  <a:cubicBezTo>
                    <a:pt x="4004" y="5438"/>
                    <a:pt x="4070" y="5571"/>
                    <a:pt x="4171" y="5605"/>
                  </a:cubicBezTo>
                  <a:cubicBezTo>
                    <a:pt x="4471" y="6005"/>
                    <a:pt x="4537" y="6405"/>
                    <a:pt x="4371" y="6739"/>
                  </a:cubicBezTo>
                  <a:cubicBezTo>
                    <a:pt x="4171" y="7106"/>
                    <a:pt x="3737" y="7372"/>
                    <a:pt x="3237" y="7372"/>
                  </a:cubicBezTo>
                  <a:cubicBezTo>
                    <a:pt x="3136" y="6672"/>
                    <a:pt x="3337" y="5938"/>
                    <a:pt x="3570" y="5605"/>
                  </a:cubicBezTo>
                  <a:cubicBezTo>
                    <a:pt x="3704" y="5538"/>
                    <a:pt x="3804" y="5438"/>
                    <a:pt x="3870" y="5438"/>
                  </a:cubicBezTo>
                  <a:close/>
                  <a:moveTo>
                    <a:pt x="8507" y="6005"/>
                  </a:moveTo>
                  <a:cubicBezTo>
                    <a:pt x="8507" y="6005"/>
                    <a:pt x="8574" y="6072"/>
                    <a:pt x="8674" y="6272"/>
                  </a:cubicBezTo>
                  <a:cubicBezTo>
                    <a:pt x="8841" y="6839"/>
                    <a:pt x="8740" y="7306"/>
                    <a:pt x="8407" y="7739"/>
                  </a:cubicBezTo>
                  <a:cubicBezTo>
                    <a:pt x="8073" y="7172"/>
                    <a:pt x="8140" y="6572"/>
                    <a:pt x="8307" y="6205"/>
                  </a:cubicBezTo>
                  <a:cubicBezTo>
                    <a:pt x="8374" y="6038"/>
                    <a:pt x="8474" y="6005"/>
                    <a:pt x="8507" y="6005"/>
                  </a:cubicBezTo>
                  <a:close/>
                  <a:moveTo>
                    <a:pt x="8668" y="388"/>
                  </a:moveTo>
                  <a:cubicBezTo>
                    <a:pt x="9021" y="388"/>
                    <a:pt x="9378" y="490"/>
                    <a:pt x="9708" y="701"/>
                  </a:cubicBezTo>
                  <a:cubicBezTo>
                    <a:pt x="10575" y="1235"/>
                    <a:pt x="11142" y="2069"/>
                    <a:pt x="11176" y="2936"/>
                  </a:cubicBezTo>
                  <a:cubicBezTo>
                    <a:pt x="10141" y="3169"/>
                    <a:pt x="9308" y="4103"/>
                    <a:pt x="9341" y="4704"/>
                  </a:cubicBezTo>
                  <a:cubicBezTo>
                    <a:pt x="9374" y="4937"/>
                    <a:pt x="9508" y="5204"/>
                    <a:pt x="9908" y="5204"/>
                  </a:cubicBezTo>
                  <a:lnTo>
                    <a:pt x="10075" y="5204"/>
                  </a:lnTo>
                  <a:cubicBezTo>
                    <a:pt x="10909" y="5071"/>
                    <a:pt x="11509" y="4337"/>
                    <a:pt x="11576" y="3370"/>
                  </a:cubicBezTo>
                  <a:cubicBezTo>
                    <a:pt x="12009" y="3370"/>
                    <a:pt x="12476" y="3570"/>
                    <a:pt x="12843" y="3970"/>
                  </a:cubicBezTo>
                  <a:cubicBezTo>
                    <a:pt x="13511" y="4637"/>
                    <a:pt x="13344" y="5471"/>
                    <a:pt x="13077" y="6072"/>
                  </a:cubicBezTo>
                  <a:cubicBezTo>
                    <a:pt x="12543" y="7406"/>
                    <a:pt x="10975" y="8607"/>
                    <a:pt x="9808" y="8607"/>
                  </a:cubicBezTo>
                  <a:cubicBezTo>
                    <a:pt x="9508" y="8607"/>
                    <a:pt x="9207" y="8540"/>
                    <a:pt x="9007" y="8373"/>
                  </a:cubicBezTo>
                  <a:cubicBezTo>
                    <a:pt x="8874" y="8273"/>
                    <a:pt x="8740" y="8206"/>
                    <a:pt x="8674" y="8073"/>
                  </a:cubicBezTo>
                  <a:cubicBezTo>
                    <a:pt x="9174" y="7573"/>
                    <a:pt x="9308" y="6872"/>
                    <a:pt x="9074" y="6172"/>
                  </a:cubicBezTo>
                  <a:cubicBezTo>
                    <a:pt x="8907" y="5638"/>
                    <a:pt x="8674" y="5571"/>
                    <a:pt x="8507" y="5571"/>
                  </a:cubicBezTo>
                  <a:cubicBezTo>
                    <a:pt x="8240" y="5571"/>
                    <a:pt x="8040" y="5738"/>
                    <a:pt x="7907" y="6038"/>
                  </a:cubicBezTo>
                  <a:cubicBezTo>
                    <a:pt x="7706" y="6539"/>
                    <a:pt x="7673" y="7339"/>
                    <a:pt x="8140" y="8040"/>
                  </a:cubicBezTo>
                  <a:cubicBezTo>
                    <a:pt x="7640" y="8407"/>
                    <a:pt x="6706" y="8840"/>
                    <a:pt x="5038" y="8840"/>
                  </a:cubicBezTo>
                  <a:lnTo>
                    <a:pt x="5038" y="9007"/>
                  </a:lnTo>
                  <a:lnTo>
                    <a:pt x="5004" y="8773"/>
                  </a:lnTo>
                  <a:cubicBezTo>
                    <a:pt x="4004" y="8773"/>
                    <a:pt x="3570" y="8273"/>
                    <a:pt x="3370" y="7773"/>
                  </a:cubicBezTo>
                  <a:cubicBezTo>
                    <a:pt x="4004" y="7739"/>
                    <a:pt x="4504" y="7439"/>
                    <a:pt x="4804" y="6872"/>
                  </a:cubicBezTo>
                  <a:cubicBezTo>
                    <a:pt x="5038" y="6372"/>
                    <a:pt x="4971" y="5771"/>
                    <a:pt x="4537" y="5271"/>
                  </a:cubicBezTo>
                  <a:cubicBezTo>
                    <a:pt x="4337" y="5004"/>
                    <a:pt x="4137" y="4937"/>
                    <a:pt x="3970" y="4937"/>
                  </a:cubicBezTo>
                  <a:cubicBezTo>
                    <a:pt x="3737" y="4937"/>
                    <a:pt x="3537" y="5071"/>
                    <a:pt x="3370" y="5271"/>
                  </a:cubicBezTo>
                  <a:cubicBezTo>
                    <a:pt x="3003" y="5738"/>
                    <a:pt x="2836" y="6539"/>
                    <a:pt x="2903" y="7239"/>
                  </a:cubicBezTo>
                  <a:cubicBezTo>
                    <a:pt x="2469" y="7172"/>
                    <a:pt x="2002" y="6939"/>
                    <a:pt x="1535" y="6605"/>
                  </a:cubicBezTo>
                  <a:cubicBezTo>
                    <a:pt x="501" y="5871"/>
                    <a:pt x="701" y="4737"/>
                    <a:pt x="835" y="4337"/>
                  </a:cubicBezTo>
                  <a:cubicBezTo>
                    <a:pt x="1135" y="3370"/>
                    <a:pt x="1969" y="2602"/>
                    <a:pt x="2669" y="2602"/>
                  </a:cubicBezTo>
                  <a:cubicBezTo>
                    <a:pt x="2836" y="2602"/>
                    <a:pt x="3003" y="2669"/>
                    <a:pt x="3136" y="2736"/>
                  </a:cubicBezTo>
                  <a:cubicBezTo>
                    <a:pt x="3153" y="2752"/>
                    <a:pt x="3178" y="2761"/>
                    <a:pt x="3212" y="2761"/>
                  </a:cubicBezTo>
                  <a:cubicBezTo>
                    <a:pt x="3245" y="2761"/>
                    <a:pt x="3287" y="2752"/>
                    <a:pt x="3337" y="2736"/>
                  </a:cubicBezTo>
                  <a:cubicBezTo>
                    <a:pt x="3370" y="2702"/>
                    <a:pt x="3403" y="2602"/>
                    <a:pt x="3403" y="2536"/>
                  </a:cubicBezTo>
                  <a:cubicBezTo>
                    <a:pt x="3403" y="2536"/>
                    <a:pt x="3303" y="1435"/>
                    <a:pt x="3804" y="868"/>
                  </a:cubicBezTo>
                  <a:cubicBezTo>
                    <a:pt x="4020" y="612"/>
                    <a:pt x="4330" y="483"/>
                    <a:pt x="4727" y="483"/>
                  </a:cubicBezTo>
                  <a:cubicBezTo>
                    <a:pt x="5001" y="483"/>
                    <a:pt x="5317" y="545"/>
                    <a:pt x="5672" y="668"/>
                  </a:cubicBezTo>
                  <a:cubicBezTo>
                    <a:pt x="6005" y="768"/>
                    <a:pt x="6339" y="935"/>
                    <a:pt x="6572" y="1101"/>
                  </a:cubicBezTo>
                  <a:cubicBezTo>
                    <a:pt x="6039" y="1902"/>
                    <a:pt x="5872" y="2936"/>
                    <a:pt x="6506" y="3436"/>
                  </a:cubicBezTo>
                  <a:cubicBezTo>
                    <a:pt x="6694" y="3600"/>
                    <a:pt x="6902" y="3678"/>
                    <a:pt x="7098" y="3678"/>
                  </a:cubicBezTo>
                  <a:cubicBezTo>
                    <a:pt x="7422" y="3678"/>
                    <a:pt x="7715" y="3464"/>
                    <a:pt x="7840" y="3069"/>
                  </a:cubicBezTo>
                  <a:cubicBezTo>
                    <a:pt x="8007" y="2536"/>
                    <a:pt x="7873" y="1735"/>
                    <a:pt x="7173" y="1068"/>
                  </a:cubicBezTo>
                  <a:cubicBezTo>
                    <a:pt x="7596" y="625"/>
                    <a:pt x="8129" y="388"/>
                    <a:pt x="8668" y="388"/>
                  </a:cubicBezTo>
                  <a:close/>
                  <a:moveTo>
                    <a:pt x="8623" y="0"/>
                  </a:moveTo>
                  <a:cubicBezTo>
                    <a:pt x="7962" y="0"/>
                    <a:pt x="7315" y="297"/>
                    <a:pt x="6806" y="868"/>
                  </a:cubicBezTo>
                  <a:cubicBezTo>
                    <a:pt x="6472" y="634"/>
                    <a:pt x="6139" y="501"/>
                    <a:pt x="5705" y="367"/>
                  </a:cubicBezTo>
                  <a:cubicBezTo>
                    <a:pt x="5313" y="245"/>
                    <a:pt x="4958" y="186"/>
                    <a:pt x="4641" y="186"/>
                  </a:cubicBezTo>
                  <a:cubicBezTo>
                    <a:pt x="4095" y="186"/>
                    <a:pt x="3666" y="363"/>
                    <a:pt x="3370" y="701"/>
                  </a:cubicBezTo>
                  <a:cubicBezTo>
                    <a:pt x="2970" y="1201"/>
                    <a:pt x="2903" y="1935"/>
                    <a:pt x="2903" y="2369"/>
                  </a:cubicBezTo>
                  <a:cubicBezTo>
                    <a:pt x="2836" y="2336"/>
                    <a:pt x="2703" y="2336"/>
                    <a:pt x="2569" y="2336"/>
                  </a:cubicBezTo>
                  <a:cubicBezTo>
                    <a:pt x="1702" y="2336"/>
                    <a:pt x="735" y="3203"/>
                    <a:pt x="368" y="4337"/>
                  </a:cubicBezTo>
                  <a:cubicBezTo>
                    <a:pt x="1" y="5404"/>
                    <a:pt x="301" y="6405"/>
                    <a:pt x="1202" y="7072"/>
                  </a:cubicBezTo>
                  <a:cubicBezTo>
                    <a:pt x="1802" y="7506"/>
                    <a:pt x="2369" y="7739"/>
                    <a:pt x="2903" y="7773"/>
                  </a:cubicBezTo>
                  <a:cubicBezTo>
                    <a:pt x="3170" y="8707"/>
                    <a:pt x="3904" y="9240"/>
                    <a:pt x="5004" y="9240"/>
                  </a:cubicBezTo>
                  <a:cubicBezTo>
                    <a:pt x="6506" y="9240"/>
                    <a:pt x="7640" y="8940"/>
                    <a:pt x="8374" y="8306"/>
                  </a:cubicBezTo>
                  <a:cubicBezTo>
                    <a:pt x="8507" y="8473"/>
                    <a:pt x="8640" y="8573"/>
                    <a:pt x="8740" y="8707"/>
                  </a:cubicBezTo>
                  <a:cubicBezTo>
                    <a:pt x="9041" y="8907"/>
                    <a:pt x="9374" y="9040"/>
                    <a:pt x="9808" y="9040"/>
                  </a:cubicBezTo>
                  <a:cubicBezTo>
                    <a:pt x="11142" y="9040"/>
                    <a:pt x="12843" y="7706"/>
                    <a:pt x="13477" y="6238"/>
                  </a:cubicBezTo>
                  <a:cubicBezTo>
                    <a:pt x="13877" y="5271"/>
                    <a:pt x="13744" y="4370"/>
                    <a:pt x="13144" y="3703"/>
                  </a:cubicBezTo>
                  <a:cubicBezTo>
                    <a:pt x="12643" y="3203"/>
                    <a:pt x="12143" y="2936"/>
                    <a:pt x="11542" y="2936"/>
                  </a:cubicBezTo>
                  <a:cubicBezTo>
                    <a:pt x="11476" y="1902"/>
                    <a:pt x="10875" y="1001"/>
                    <a:pt x="9875" y="367"/>
                  </a:cubicBezTo>
                  <a:cubicBezTo>
                    <a:pt x="9472" y="121"/>
                    <a:pt x="9045" y="0"/>
                    <a:pt x="8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91" name="Google Shape;891;p36"/>
          <p:cNvSpPr/>
          <p:nvPr/>
        </p:nvSpPr>
        <p:spPr>
          <a:xfrm>
            <a:off x="8021528" y="139065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4" name="Picture 3" descr="Alat+&amp;+Perlengkapan+Laringoskop+dgn+baterei+&amp;+lampu+cadang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63395" y="462280"/>
            <a:ext cx="5626100" cy="42195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 Box 1"/>
          <p:cNvSpPr txBox="1"/>
          <p:nvPr/>
        </p:nvSpPr>
        <p:spPr>
          <a:xfrm>
            <a:off x="683260" y="969010"/>
            <a:ext cx="6964045" cy="3753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Langkah-langkah resusitasi :</a:t>
            </a:r>
            <a:endParaRPr lang="en-US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Resusitasi neonatus merupakan suatu prosedur yang diaplikasikan untuk neonatus yang gagal bernafas secara spontan :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342900" indent="-342900">
              <a:buClr>
                <a:srgbClr val="244B6C"/>
              </a:buClr>
              <a:buFont typeface="+mj-lt"/>
              <a:buAutoNum type="arabicPeriod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Letakkan bayi di lingkungan yang hangat kemudian keringkan tubuh bayi dan selimuti tubuh bayi untuk mengurangi evaporasi.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342900" indent="-342900">
              <a:buClr>
                <a:srgbClr val="244B6C"/>
              </a:buClr>
              <a:buFont typeface="+mj-lt"/>
              <a:buAutoNum type="arabicPeriod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Sisihkan kain yang basah kemudian tidurkan bayi telentang pada alas yang datar.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342900" indent="-342900">
              <a:buClr>
                <a:srgbClr val="244B6C"/>
              </a:buClr>
              <a:buFont typeface="+mj-lt"/>
              <a:buAutoNum type="arabicPeriod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Ganjal bahu dengan kain setinggi 1 cm (snifing positor).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342900" indent="-342900">
              <a:buClr>
                <a:srgbClr val="244B6C"/>
              </a:buClr>
              <a:buFont typeface="+mj-lt"/>
              <a:buAutoNum type="arabicPeriod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Hisap lendir dengan penghisap lendir de lee dari mulut, apabila mulut sudah bersih kemudian lanjutkan ke hidung.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342900" indent="-342900">
              <a:buClr>
                <a:srgbClr val="244B6C"/>
              </a:buClr>
              <a:buFont typeface="+mj-lt"/>
              <a:buAutoNum type="arabicPeriod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Lakukan rangsangan taktil dengan cara menyentil telapak kaki bayi dan mengusap-usap punggung bayi.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342900" indent="-342900">
              <a:buClr>
                <a:srgbClr val="244B6C"/>
              </a:buClr>
              <a:buFont typeface="+mj-lt"/>
              <a:buAutoNum type="arabicPeriod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Nilai pernafasan jika nafas spontan lakukan penilaian denyut jantung selama 6 detik, hasil kalikan 10. Denyut jantung &gt;100x/menit, nilai warna kulit jika merah/sianosis perifer lakukan observasi, apabila biru beri oksigen. Denyut jantung &lt;100 x/menit, lakukan ventilasi tekanan positif.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342900" indent="-342900">
              <a:buClr>
                <a:srgbClr val="244B6C"/>
              </a:buClr>
              <a:buFont typeface="+mj-lt"/>
              <a:buAutoNum type="arabicPeriod"/>
            </a:pP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" name="Text Box 1"/>
          <p:cNvSpPr txBox="1"/>
          <p:nvPr/>
        </p:nvSpPr>
        <p:spPr>
          <a:xfrm>
            <a:off x="683260" y="601980"/>
            <a:ext cx="696404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Langkah-langkah resusitasi :</a:t>
            </a:r>
            <a:endParaRPr lang="en-US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Jika pernafasan sulit (megap-megap) lakukan ventilasi tekanan positif.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Ventilasi tekanan positif/PPV dengan memberikan o2 100% melalui ambubag atau masker, masker harus menutupi hidung dan mulut tetapi tidak menutupi mata, jika tidak ada ambubag beri bantuan dari mulut ke mulut, kecepatan PPV 40-60 x/menit.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Setelah 30 detik lakukan penilaian denyut jantung selama 6 detik, hasil kalikan 10.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Lakukan penilaian denyut jantung setiap 30 detik setelah kompresi dada.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Denyut jantung 80x/menit kompresi jantung dihentikan, lakukan PPV sampai denyut jantung &gt;100x/menit dan bayi dapat nafas spontan.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Jika denyut jantung 0 atau &lt; 10x/menit, lakukan pemberian epinefrin 1:10.000 dosis 0,2 – 0,3 mL/kg BB secara IV.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Lakukan penilaian denyut jantung janin, jika &gt;100x/menit hentikan obat.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Jika denyut jantung &lt;80x/menit ulangi pemberian epineprin sesuai dosis diatas tiap 3-5 menit.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  <a:sym typeface="+mn-ea"/>
              </a:rPr>
              <a:t>Lakukan penilaian denyut jantung, jika denyut jantung tetap/tidak respons terhadap di atas dan tanpa ada hiporolemi beri bikarbonat dengan dosis 2 MEQ/kg BB secara IV selam 2 menit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  <a:sym typeface="+mn-e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" name="Text Box 3"/>
          <p:cNvSpPr txBox="1"/>
          <p:nvPr/>
        </p:nvSpPr>
        <p:spPr>
          <a:xfrm>
            <a:off x="1043305" y="1125855"/>
            <a:ext cx="6906895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Monitor &amp; Evaluasi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Penilaian dilakukan setelah 30 detik untuk menentukan perlu tidaknya resusitasi lanjutan.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Tanda vital yang perlu dinilai adalah sebagai berikut: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Pernafasan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Frekuensi jantung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Warna kulit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/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Penghentian resusitasi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Resusitasi dapat dihentikan bila tidak ada upaya bernapas dan denyut jantung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Setelah 10 menit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Setelah usaha resusitasi yang menyeluruh dan adekuat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Penyebab lain dari asfiksia telah disingkirkan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5"/>
          <p:cNvGrpSpPr/>
          <p:nvPr/>
        </p:nvGrpSpPr>
        <p:grpSpPr>
          <a:xfrm>
            <a:off x="8319972" y="4259606"/>
            <a:ext cx="604882" cy="583891"/>
            <a:chOff x="422347" y="2530081"/>
            <a:chExt cx="604882" cy="583891"/>
          </a:xfrm>
        </p:grpSpPr>
        <p:sp>
          <p:nvSpPr>
            <p:cNvPr id="841" name="Google Shape;841;p35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844" name="Google Shape;844;p35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845" name="Google Shape;845;p35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851" name="Google Shape;851;p35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9" name="Google Shape;859;p35"/>
          <p:cNvSpPr/>
          <p:nvPr/>
        </p:nvSpPr>
        <p:spPr>
          <a:xfrm>
            <a:off x="8726378" y="38481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pic>
        <p:nvPicPr>
          <p:cNvPr id="3" name="Picture 2" descr="161783688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84150"/>
            <a:ext cx="3581400" cy="4775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>
            <a:off x="4914750" y="902975"/>
            <a:ext cx="2334900" cy="1386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7" name="Google Shape;937;p38"/>
          <p:cNvSpPr txBox="1"/>
          <p:nvPr>
            <p:ph type="title" idx="2"/>
          </p:nvPr>
        </p:nvSpPr>
        <p:spPr>
          <a:xfrm>
            <a:off x="5239500" y="1052185"/>
            <a:ext cx="16854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3</a:t>
            </a:r>
            <a:endParaRPr lang="en-US" altLang="en-GB"/>
          </a:p>
        </p:txBody>
      </p:sp>
      <p:sp>
        <p:nvSpPr>
          <p:cNvPr id="938" name="Google Shape;938;p38"/>
          <p:cNvSpPr txBox="1"/>
          <p:nvPr>
            <p:ph type="title"/>
          </p:nvPr>
        </p:nvSpPr>
        <p:spPr>
          <a:xfrm>
            <a:off x="3733800" y="2841770"/>
            <a:ext cx="46968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lang="en-US" altLang="en-GB" sz="5400"/>
              <a:t>Hiperbilirubinemia</a:t>
            </a:r>
            <a:endParaRPr lang="en-US" altLang="en-GB" sz="5400"/>
          </a:p>
        </p:txBody>
      </p:sp>
      <p:grpSp>
        <p:nvGrpSpPr>
          <p:cNvPr id="939" name="Google Shape;939;p38"/>
          <p:cNvGrpSpPr/>
          <p:nvPr/>
        </p:nvGrpSpPr>
        <p:grpSpPr>
          <a:xfrm>
            <a:off x="685945" y="946778"/>
            <a:ext cx="3247892" cy="3660986"/>
            <a:chOff x="685945" y="946778"/>
            <a:chExt cx="3247892" cy="3660986"/>
          </a:xfrm>
        </p:grpSpPr>
        <p:grpSp>
          <p:nvGrpSpPr>
            <p:cNvPr id="940" name="Google Shape;940;p38"/>
            <p:cNvGrpSpPr/>
            <p:nvPr/>
          </p:nvGrpSpPr>
          <p:grpSpPr>
            <a:xfrm>
              <a:off x="685945" y="946778"/>
              <a:ext cx="3247892" cy="3660986"/>
              <a:chOff x="647700" y="1139488"/>
              <a:chExt cx="2875767" cy="3241532"/>
            </a:xfrm>
          </p:grpSpPr>
          <p:grpSp>
            <p:nvGrpSpPr>
              <p:cNvPr id="941" name="Google Shape;941;p38"/>
              <p:cNvGrpSpPr/>
              <p:nvPr/>
            </p:nvGrpSpPr>
            <p:grpSpPr>
              <a:xfrm>
                <a:off x="2645042" y="3966578"/>
                <a:ext cx="414441" cy="414441"/>
                <a:chOff x="5230513" y="639143"/>
                <a:chExt cx="476918" cy="476918"/>
              </a:xfrm>
            </p:grpSpPr>
            <p:sp>
              <p:nvSpPr>
                <p:cNvPr id="942" name="Google Shape;942;p38"/>
                <p:cNvSpPr/>
                <p:nvPr/>
              </p:nvSpPr>
              <p:spPr>
                <a:xfrm>
                  <a:off x="5230513" y="639143"/>
                  <a:ext cx="476918" cy="476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9" h="6839" extrusionOk="0">
                      <a:moveTo>
                        <a:pt x="3436" y="0"/>
                      </a:moveTo>
                      <a:cubicBezTo>
                        <a:pt x="1535" y="0"/>
                        <a:pt x="1" y="1534"/>
                        <a:pt x="1" y="3402"/>
                      </a:cubicBezTo>
                      <a:cubicBezTo>
                        <a:pt x="1" y="5304"/>
                        <a:pt x="1535" y="6838"/>
                        <a:pt x="3436" y="6838"/>
                      </a:cubicBezTo>
                      <a:cubicBezTo>
                        <a:pt x="5304" y="6838"/>
                        <a:pt x="6839" y="5304"/>
                        <a:pt x="6839" y="3402"/>
                      </a:cubicBezTo>
                      <a:cubicBezTo>
                        <a:pt x="6839" y="1534"/>
                        <a:pt x="5304" y="0"/>
                        <a:pt x="34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43" name="Google Shape;943;p38"/>
                <p:cNvSpPr/>
                <p:nvPr/>
              </p:nvSpPr>
              <p:spPr>
                <a:xfrm>
                  <a:off x="5288673" y="710063"/>
                  <a:ext cx="349024" cy="345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" h="4954" extrusionOk="0">
                      <a:moveTo>
                        <a:pt x="234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0" y="151"/>
                        <a:pt x="0" y="284"/>
                        <a:pt x="101" y="351"/>
                      </a:cubicBezTo>
                      <a:lnTo>
                        <a:pt x="4604" y="4887"/>
                      </a:lnTo>
                      <a:cubicBezTo>
                        <a:pt x="4637" y="4954"/>
                        <a:pt x="4704" y="4954"/>
                        <a:pt x="4771" y="4954"/>
                      </a:cubicBezTo>
                      <a:cubicBezTo>
                        <a:pt x="4837" y="4954"/>
                        <a:pt x="4871" y="4954"/>
                        <a:pt x="4904" y="4887"/>
                      </a:cubicBezTo>
                      <a:cubicBezTo>
                        <a:pt x="5004" y="4821"/>
                        <a:pt x="5004" y="4687"/>
                        <a:pt x="4904" y="4620"/>
                      </a:cubicBezTo>
                      <a:lnTo>
                        <a:pt x="367" y="50"/>
                      </a:lnTo>
                      <a:cubicBezTo>
                        <a:pt x="334" y="17"/>
                        <a:pt x="28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944" name="Google Shape;944;p38"/>
              <p:cNvSpPr/>
              <p:nvPr/>
            </p:nvSpPr>
            <p:spPr>
              <a:xfrm>
                <a:off x="1605725" y="1586688"/>
                <a:ext cx="1825497" cy="2204439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43828" extrusionOk="0">
                    <a:moveTo>
                      <a:pt x="24809" y="1"/>
                    </a:moveTo>
                    <a:cubicBezTo>
                      <a:pt x="15152" y="1"/>
                      <a:pt x="1335" y="549"/>
                      <a:pt x="1335" y="549"/>
                    </a:cubicBezTo>
                    <a:cubicBezTo>
                      <a:pt x="1" y="1717"/>
                      <a:pt x="334" y="42479"/>
                      <a:pt x="2236" y="43247"/>
                    </a:cubicBezTo>
                    <a:cubicBezTo>
                      <a:pt x="3173" y="43628"/>
                      <a:pt x="10098" y="43828"/>
                      <a:pt x="17295" y="43828"/>
                    </a:cubicBezTo>
                    <a:cubicBezTo>
                      <a:pt x="25207" y="43828"/>
                      <a:pt x="33447" y="43586"/>
                      <a:pt x="34425" y="43080"/>
                    </a:cubicBezTo>
                    <a:cubicBezTo>
                      <a:pt x="36293" y="42146"/>
                      <a:pt x="35426" y="1817"/>
                      <a:pt x="33925" y="549"/>
                    </a:cubicBezTo>
                    <a:cubicBezTo>
                      <a:pt x="33425" y="138"/>
                      <a:pt x="29637" y="1"/>
                      <a:pt x="24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1599035" y="1577383"/>
                <a:ext cx="1827157" cy="2224809"/>
              </a:xfrm>
              <a:custGeom>
                <a:avLst/>
                <a:gdLst/>
                <a:ahLst/>
                <a:cxnLst/>
                <a:rect l="l" t="t" r="r" b="b"/>
                <a:pathLst>
                  <a:path w="36327" h="44233" extrusionOk="0">
                    <a:moveTo>
                      <a:pt x="23176" y="461"/>
                    </a:moveTo>
                    <a:cubicBezTo>
                      <a:pt x="23769" y="461"/>
                      <a:pt x="24351" y="463"/>
                      <a:pt x="24918" y="467"/>
                    </a:cubicBezTo>
                    <a:cubicBezTo>
                      <a:pt x="32223" y="467"/>
                      <a:pt x="33724" y="801"/>
                      <a:pt x="33924" y="968"/>
                    </a:cubicBezTo>
                    <a:cubicBezTo>
                      <a:pt x="34992" y="1902"/>
                      <a:pt x="35993" y="29588"/>
                      <a:pt x="35059" y="40062"/>
                    </a:cubicBezTo>
                    <a:cubicBezTo>
                      <a:pt x="34825" y="42764"/>
                      <a:pt x="34525" y="43065"/>
                      <a:pt x="34492" y="43098"/>
                    </a:cubicBezTo>
                    <a:cubicBezTo>
                      <a:pt x="33691" y="43532"/>
                      <a:pt x="26653" y="43832"/>
                      <a:pt x="17379" y="43832"/>
                    </a:cubicBezTo>
                    <a:cubicBezTo>
                      <a:pt x="9440" y="43832"/>
                      <a:pt x="3303" y="43598"/>
                      <a:pt x="2502" y="43265"/>
                    </a:cubicBezTo>
                    <a:cubicBezTo>
                      <a:pt x="2469" y="43231"/>
                      <a:pt x="2235" y="43065"/>
                      <a:pt x="1968" y="41363"/>
                    </a:cubicBezTo>
                    <a:cubicBezTo>
                      <a:pt x="601" y="32724"/>
                      <a:pt x="601" y="2669"/>
                      <a:pt x="1601" y="968"/>
                    </a:cubicBezTo>
                    <a:cubicBezTo>
                      <a:pt x="2728" y="905"/>
                      <a:pt x="14238" y="461"/>
                      <a:pt x="23176" y="461"/>
                    </a:cubicBezTo>
                    <a:close/>
                    <a:moveTo>
                      <a:pt x="24885" y="0"/>
                    </a:moveTo>
                    <a:cubicBezTo>
                      <a:pt x="15345" y="0"/>
                      <a:pt x="1535" y="534"/>
                      <a:pt x="1435" y="534"/>
                    </a:cubicBezTo>
                    <a:cubicBezTo>
                      <a:pt x="1368" y="534"/>
                      <a:pt x="1335" y="534"/>
                      <a:pt x="1301" y="568"/>
                    </a:cubicBezTo>
                    <a:cubicBezTo>
                      <a:pt x="0" y="1668"/>
                      <a:pt x="167" y="33391"/>
                      <a:pt x="1501" y="41497"/>
                    </a:cubicBezTo>
                    <a:cubicBezTo>
                      <a:pt x="1802" y="43231"/>
                      <a:pt x="2102" y="43565"/>
                      <a:pt x="2302" y="43665"/>
                    </a:cubicBezTo>
                    <a:cubicBezTo>
                      <a:pt x="3303" y="44065"/>
                      <a:pt x="10608" y="44232"/>
                      <a:pt x="17346" y="44232"/>
                    </a:cubicBezTo>
                    <a:cubicBezTo>
                      <a:pt x="23217" y="44232"/>
                      <a:pt x="33491" y="44065"/>
                      <a:pt x="34625" y="43432"/>
                    </a:cubicBezTo>
                    <a:cubicBezTo>
                      <a:pt x="34858" y="43331"/>
                      <a:pt x="35125" y="42898"/>
                      <a:pt x="35359" y="40763"/>
                    </a:cubicBezTo>
                    <a:cubicBezTo>
                      <a:pt x="36326" y="32257"/>
                      <a:pt x="35626" y="1768"/>
                      <a:pt x="34158" y="568"/>
                    </a:cubicBezTo>
                    <a:cubicBezTo>
                      <a:pt x="33958" y="401"/>
                      <a:pt x="33457" y="0"/>
                      <a:pt x="2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1513479" y="2100584"/>
                <a:ext cx="2009989" cy="1069476"/>
              </a:xfrm>
              <a:custGeom>
                <a:avLst/>
                <a:gdLst/>
                <a:ahLst/>
                <a:cxnLst/>
                <a:rect l="l" t="t" r="r" b="b"/>
                <a:pathLst>
                  <a:path w="39962" h="21263" extrusionOk="0">
                    <a:moveTo>
                      <a:pt x="25065" y="1"/>
                    </a:moveTo>
                    <a:cubicBezTo>
                      <a:pt x="14570" y="1"/>
                      <a:pt x="1701" y="339"/>
                      <a:pt x="1701" y="339"/>
                    </a:cubicBezTo>
                    <a:cubicBezTo>
                      <a:pt x="1301" y="773"/>
                      <a:pt x="0" y="20521"/>
                      <a:pt x="2102" y="20821"/>
                    </a:cubicBezTo>
                    <a:cubicBezTo>
                      <a:pt x="3171" y="20969"/>
                      <a:pt x="12029" y="21263"/>
                      <a:pt x="20765" y="21263"/>
                    </a:cubicBezTo>
                    <a:cubicBezTo>
                      <a:pt x="29743" y="21263"/>
                      <a:pt x="38592" y="20952"/>
                      <a:pt x="38728" y="19853"/>
                    </a:cubicBezTo>
                    <a:cubicBezTo>
                      <a:pt x="39962" y="9446"/>
                      <a:pt x="39128" y="1507"/>
                      <a:pt x="38361" y="640"/>
                    </a:cubicBezTo>
                    <a:cubicBezTo>
                      <a:pt x="37896" y="149"/>
                      <a:pt x="31999" y="1"/>
                      <a:pt x="25065" y="1"/>
                    </a:cubicBezTo>
                    <a:close/>
                  </a:path>
                </a:pathLst>
              </a:custGeom>
              <a:solidFill>
                <a:srgbClr val="85B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2144316" y="2228392"/>
                <a:ext cx="785245" cy="78524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12" extrusionOk="0">
                    <a:moveTo>
                      <a:pt x="7806" y="0"/>
                    </a:moveTo>
                    <a:cubicBezTo>
                      <a:pt x="3503" y="0"/>
                      <a:pt x="0" y="3503"/>
                      <a:pt x="0" y="7806"/>
                    </a:cubicBezTo>
                    <a:cubicBezTo>
                      <a:pt x="0" y="12109"/>
                      <a:pt x="3503" y="15611"/>
                      <a:pt x="7806" y="15611"/>
                    </a:cubicBezTo>
                    <a:cubicBezTo>
                      <a:pt x="12109" y="15611"/>
                      <a:pt x="15611" y="12109"/>
                      <a:pt x="15611" y="7806"/>
                    </a:cubicBezTo>
                    <a:cubicBezTo>
                      <a:pt x="15611" y="3503"/>
                      <a:pt x="12109" y="0"/>
                      <a:pt x="7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2461394" y="2414596"/>
                <a:ext cx="177902" cy="402732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8007" extrusionOk="0">
                    <a:moveTo>
                      <a:pt x="334" y="1"/>
                    </a:moveTo>
                    <a:cubicBezTo>
                      <a:pt x="234" y="234"/>
                      <a:pt x="1" y="8006"/>
                      <a:pt x="34" y="8006"/>
                    </a:cubicBezTo>
                    <a:lnTo>
                      <a:pt x="3203" y="7906"/>
                    </a:lnTo>
                    <a:cubicBezTo>
                      <a:pt x="3203" y="7906"/>
                      <a:pt x="3537" y="334"/>
                      <a:pt x="3370" y="101"/>
                    </a:cubicBezTo>
                    <a:cubicBezTo>
                      <a:pt x="3303" y="1"/>
                      <a:pt x="334" y="1"/>
                      <a:pt x="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2338918" y="2552161"/>
                <a:ext cx="414451" cy="142694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2837" extrusionOk="0">
                    <a:moveTo>
                      <a:pt x="1" y="1"/>
                    </a:moveTo>
                    <a:lnTo>
                      <a:pt x="101" y="2803"/>
                    </a:lnTo>
                    <a:lnTo>
                      <a:pt x="7973" y="2836"/>
                    </a:lnTo>
                    <a:cubicBezTo>
                      <a:pt x="8173" y="2603"/>
                      <a:pt x="8107" y="101"/>
                      <a:pt x="8107" y="101"/>
                    </a:cubicBezTo>
                    <a:cubicBezTo>
                      <a:pt x="8240" y="1"/>
                      <a:pt x="67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1966462" y="1162373"/>
                <a:ext cx="1151008" cy="518064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10300" extrusionOk="0">
                    <a:moveTo>
                      <a:pt x="18158" y="1"/>
                    </a:moveTo>
                    <a:cubicBezTo>
                      <a:pt x="13277" y="1"/>
                      <a:pt x="2736" y="312"/>
                      <a:pt x="2736" y="312"/>
                    </a:cubicBezTo>
                    <a:cubicBezTo>
                      <a:pt x="701" y="412"/>
                      <a:pt x="0" y="10086"/>
                      <a:pt x="1168" y="10253"/>
                    </a:cubicBezTo>
                    <a:cubicBezTo>
                      <a:pt x="1390" y="10285"/>
                      <a:pt x="2199" y="10299"/>
                      <a:pt x="3370" y="10299"/>
                    </a:cubicBezTo>
                    <a:cubicBezTo>
                      <a:pt x="8358" y="10299"/>
                      <a:pt x="19924" y="10031"/>
                      <a:pt x="20815" y="9652"/>
                    </a:cubicBezTo>
                    <a:cubicBezTo>
                      <a:pt x="22883" y="8785"/>
                      <a:pt x="21416" y="312"/>
                      <a:pt x="20548" y="79"/>
                    </a:cubicBezTo>
                    <a:cubicBezTo>
                      <a:pt x="20359" y="23"/>
                      <a:pt x="19460" y="1"/>
                      <a:pt x="18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2501683" y="1248534"/>
                <a:ext cx="20169" cy="34901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939" extrusionOk="0">
                    <a:moveTo>
                      <a:pt x="201" y="0"/>
                    </a:moveTo>
                    <a:cubicBezTo>
                      <a:pt x="67" y="0"/>
                      <a:pt x="0" y="67"/>
                      <a:pt x="0" y="201"/>
                    </a:cubicBezTo>
                    <a:lnTo>
                      <a:pt x="0" y="6739"/>
                    </a:lnTo>
                    <a:cubicBezTo>
                      <a:pt x="0" y="6872"/>
                      <a:pt x="67" y="6939"/>
                      <a:pt x="201" y="6939"/>
                    </a:cubicBezTo>
                    <a:cubicBezTo>
                      <a:pt x="334" y="6939"/>
                      <a:pt x="401" y="6872"/>
                      <a:pt x="401" y="6739"/>
                    </a:cubicBezTo>
                    <a:lnTo>
                      <a:pt x="401" y="201"/>
                    </a:lnTo>
                    <a:cubicBezTo>
                      <a:pt x="401" y="67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2721485" y="1241794"/>
                <a:ext cx="52058" cy="33729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706" extrusionOk="0">
                    <a:moveTo>
                      <a:pt x="167" y="1"/>
                    </a:moveTo>
                    <a:cubicBezTo>
                      <a:pt x="67" y="34"/>
                      <a:pt x="0" y="101"/>
                      <a:pt x="0" y="234"/>
                    </a:cubicBezTo>
                    <a:cubicBezTo>
                      <a:pt x="0" y="268"/>
                      <a:pt x="567" y="5171"/>
                      <a:pt x="134" y="6472"/>
                    </a:cubicBezTo>
                    <a:cubicBezTo>
                      <a:pt x="67" y="6539"/>
                      <a:pt x="134" y="6672"/>
                      <a:pt x="234" y="6706"/>
                    </a:cubicBezTo>
                    <a:lnTo>
                      <a:pt x="334" y="6706"/>
                    </a:lnTo>
                    <a:cubicBezTo>
                      <a:pt x="400" y="6706"/>
                      <a:pt x="501" y="6672"/>
                      <a:pt x="534" y="6572"/>
                    </a:cubicBezTo>
                    <a:cubicBezTo>
                      <a:pt x="1034" y="5205"/>
                      <a:pt x="467" y="368"/>
                      <a:pt x="400" y="168"/>
                    </a:cubicBezTo>
                    <a:cubicBezTo>
                      <a:pt x="367" y="68"/>
                      <a:pt x="300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2914428" y="1247629"/>
                <a:ext cx="52058" cy="31974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357" extrusionOk="0">
                    <a:moveTo>
                      <a:pt x="228" y="1"/>
                    </a:moveTo>
                    <a:cubicBezTo>
                      <a:pt x="192" y="1"/>
                      <a:pt x="158" y="15"/>
                      <a:pt x="134" y="52"/>
                    </a:cubicBezTo>
                    <a:cubicBezTo>
                      <a:pt x="34" y="118"/>
                      <a:pt x="0" y="252"/>
                      <a:pt x="67" y="352"/>
                    </a:cubicBezTo>
                    <a:cubicBezTo>
                      <a:pt x="501" y="886"/>
                      <a:pt x="501" y="4188"/>
                      <a:pt x="401" y="6123"/>
                    </a:cubicBezTo>
                    <a:cubicBezTo>
                      <a:pt x="401" y="6256"/>
                      <a:pt x="501" y="6356"/>
                      <a:pt x="634" y="6356"/>
                    </a:cubicBezTo>
                    <a:cubicBezTo>
                      <a:pt x="701" y="6356"/>
                      <a:pt x="834" y="6256"/>
                      <a:pt x="834" y="6190"/>
                    </a:cubicBezTo>
                    <a:cubicBezTo>
                      <a:pt x="834" y="5622"/>
                      <a:pt x="1034" y="919"/>
                      <a:pt x="401" y="85"/>
                    </a:cubicBezTo>
                    <a:cubicBezTo>
                      <a:pt x="358" y="43"/>
                      <a:pt x="289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2302000" y="1272627"/>
                <a:ext cx="53768" cy="338351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727" extrusionOk="0">
                    <a:moveTo>
                      <a:pt x="786" y="1"/>
                    </a:moveTo>
                    <a:cubicBezTo>
                      <a:pt x="696" y="1"/>
                      <a:pt x="635" y="84"/>
                      <a:pt x="635" y="189"/>
                    </a:cubicBezTo>
                    <a:cubicBezTo>
                      <a:pt x="568" y="389"/>
                      <a:pt x="1" y="5226"/>
                      <a:pt x="501" y="6593"/>
                    </a:cubicBezTo>
                    <a:cubicBezTo>
                      <a:pt x="535" y="6693"/>
                      <a:pt x="635" y="6727"/>
                      <a:pt x="701" y="6727"/>
                    </a:cubicBezTo>
                    <a:lnTo>
                      <a:pt x="801" y="6727"/>
                    </a:lnTo>
                    <a:cubicBezTo>
                      <a:pt x="902" y="6693"/>
                      <a:pt x="968" y="6593"/>
                      <a:pt x="902" y="6460"/>
                    </a:cubicBezTo>
                    <a:cubicBezTo>
                      <a:pt x="468" y="5226"/>
                      <a:pt x="1035" y="289"/>
                      <a:pt x="1035" y="255"/>
                    </a:cubicBezTo>
                    <a:cubicBezTo>
                      <a:pt x="1068" y="122"/>
                      <a:pt x="1002" y="22"/>
                      <a:pt x="868" y="22"/>
                    </a:cubicBezTo>
                    <a:cubicBezTo>
                      <a:pt x="839" y="7"/>
                      <a:pt x="811" y="1"/>
                      <a:pt x="7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2109057" y="1277003"/>
                <a:ext cx="52058" cy="32054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373" extrusionOk="0">
                    <a:moveTo>
                      <a:pt x="811" y="0"/>
                    </a:moveTo>
                    <a:cubicBezTo>
                      <a:pt x="749" y="0"/>
                      <a:pt x="678" y="37"/>
                      <a:pt x="635" y="102"/>
                    </a:cubicBezTo>
                    <a:cubicBezTo>
                      <a:pt x="1" y="935"/>
                      <a:pt x="168" y="5639"/>
                      <a:pt x="201" y="6173"/>
                    </a:cubicBezTo>
                    <a:cubicBezTo>
                      <a:pt x="201" y="6306"/>
                      <a:pt x="301" y="6373"/>
                      <a:pt x="401" y="6373"/>
                    </a:cubicBezTo>
                    <a:cubicBezTo>
                      <a:pt x="535" y="6373"/>
                      <a:pt x="635" y="6306"/>
                      <a:pt x="635" y="6139"/>
                    </a:cubicBezTo>
                    <a:cubicBezTo>
                      <a:pt x="535" y="4171"/>
                      <a:pt x="535" y="869"/>
                      <a:pt x="968" y="335"/>
                    </a:cubicBezTo>
                    <a:cubicBezTo>
                      <a:pt x="1035" y="235"/>
                      <a:pt x="1002" y="135"/>
                      <a:pt x="901" y="35"/>
                    </a:cubicBezTo>
                    <a:cubicBezTo>
                      <a:pt x="878" y="11"/>
                      <a:pt x="846" y="0"/>
                      <a:pt x="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2001671" y="2195346"/>
                <a:ext cx="10577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1" extrusionOk="0">
                    <a:moveTo>
                      <a:pt x="1056" y="1"/>
                    </a:moveTo>
                    <a:cubicBezTo>
                      <a:pt x="588" y="1"/>
                      <a:pt x="188" y="123"/>
                      <a:pt x="168" y="123"/>
                    </a:cubicBezTo>
                    <a:cubicBezTo>
                      <a:pt x="101" y="157"/>
                      <a:pt x="1" y="257"/>
                      <a:pt x="34" y="390"/>
                    </a:cubicBezTo>
                    <a:cubicBezTo>
                      <a:pt x="86" y="441"/>
                      <a:pt x="137" y="512"/>
                      <a:pt x="218" y="512"/>
                    </a:cubicBezTo>
                    <a:cubicBezTo>
                      <a:pt x="243" y="512"/>
                      <a:pt x="270" y="506"/>
                      <a:pt x="301" y="490"/>
                    </a:cubicBezTo>
                    <a:cubicBezTo>
                      <a:pt x="301" y="490"/>
                      <a:pt x="642" y="389"/>
                      <a:pt x="1037" y="389"/>
                    </a:cubicBezTo>
                    <a:cubicBezTo>
                      <a:pt x="1283" y="389"/>
                      <a:pt x="1551" y="429"/>
                      <a:pt x="1769" y="557"/>
                    </a:cubicBezTo>
                    <a:cubicBezTo>
                      <a:pt x="1769" y="590"/>
                      <a:pt x="1802" y="590"/>
                      <a:pt x="1836" y="590"/>
                    </a:cubicBezTo>
                    <a:cubicBezTo>
                      <a:pt x="1869" y="590"/>
                      <a:pt x="1969" y="557"/>
                      <a:pt x="2036" y="490"/>
                    </a:cubicBezTo>
                    <a:cubicBezTo>
                      <a:pt x="2102" y="390"/>
                      <a:pt x="2036" y="257"/>
                      <a:pt x="1969" y="223"/>
                    </a:cubicBezTo>
                    <a:cubicBezTo>
                      <a:pt x="1693" y="53"/>
                      <a:pt x="13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1872505" y="2146708"/>
                <a:ext cx="104066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0" extrusionOk="0">
                    <a:moveTo>
                      <a:pt x="1034" y="0"/>
                    </a:moveTo>
                    <a:cubicBezTo>
                      <a:pt x="575" y="0"/>
                      <a:pt x="187" y="123"/>
                      <a:pt x="167" y="123"/>
                    </a:cubicBezTo>
                    <a:cubicBezTo>
                      <a:pt x="67" y="190"/>
                      <a:pt x="0" y="256"/>
                      <a:pt x="34" y="390"/>
                    </a:cubicBezTo>
                    <a:cubicBezTo>
                      <a:pt x="63" y="447"/>
                      <a:pt x="141" y="530"/>
                      <a:pt x="226" y="530"/>
                    </a:cubicBezTo>
                    <a:cubicBezTo>
                      <a:pt x="240" y="530"/>
                      <a:pt x="254" y="528"/>
                      <a:pt x="267" y="523"/>
                    </a:cubicBezTo>
                    <a:cubicBezTo>
                      <a:pt x="267" y="523"/>
                      <a:pt x="640" y="399"/>
                      <a:pt x="1056" y="399"/>
                    </a:cubicBezTo>
                    <a:cubicBezTo>
                      <a:pt x="1287" y="399"/>
                      <a:pt x="1533" y="437"/>
                      <a:pt x="1735" y="557"/>
                    </a:cubicBezTo>
                    <a:cubicBezTo>
                      <a:pt x="1735" y="590"/>
                      <a:pt x="1768" y="590"/>
                      <a:pt x="1835" y="590"/>
                    </a:cubicBezTo>
                    <a:cubicBezTo>
                      <a:pt x="1902" y="590"/>
                      <a:pt x="2002" y="557"/>
                      <a:pt x="2035" y="523"/>
                    </a:cubicBezTo>
                    <a:cubicBezTo>
                      <a:pt x="2069" y="390"/>
                      <a:pt x="2035" y="256"/>
                      <a:pt x="1935" y="223"/>
                    </a:cubicBezTo>
                    <a:cubicBezTo>
                      <a:pt x="1659" y="52"/>
                      <a:pt x="1332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1830557" y="2241973"/>
                <a:ext cx="104066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8" extrusionOk="0">
                    <a:moveTo>
                      <a:pt x="1077" y="0"/>
                    </a:moveTo>
                    <a:cubicBezTo>
                      <a:pt x="600" y="0"/>
                      <a:pt x="188" y="130"/>
                      <a:pt x="167" y="130"/>
                    </a:cubicBezTo>
                    <a:cubicBezTo>
                      <a:pt x="67" y="164"/>
                      <a:pt x="1" y="230"/>
                      <a:pt x="34" y="364"/>
                    </a:cubicBezTo>
                    <a:cubicBezTo>
                      <a:pt x="61" y="446"/>
                      <a:pt x="134" y="506"/>
                      <a:pt x="215" y="506"/>
                    </a:cubicBezTo>
                    <a:cubicBezTo>
                      <a:pt x="232" y="506"/>
                      <a:pt x="250" y="503"/>
                      <a:pt x="267" y="497"/>
                    </a:cubicBezTo>
                    <a:cubicBezTo>
                      <a:pt x="414" y="442"/>
                      <a:pt x="700" y="388"/>
                      <a:pt x="1006" y="388"/>
                    </a:cubicBezTo>
                    <a:cubicBezTo>
                      <a:pt x="1258" y="388"/>
                      <a:pt x="1524" y="425"/>
                      <a:pt x="1735" y="531"/>
                    </a:cubicBezTo>
                    <a:cubicBezTo>
                      <a:pt x="1735" y="597"/>
                      <a:pt x="1768" y="597"/>
                      <a:pt x="1835" y="597"/>
                    </a:cubicBezTo>
                    <a:cubicBezTo>
                      <a:pt x="1902" y="597"/>
                      <a:pt x="1935" y="531"/>
                      <a:pt x="2035" y="497"/>
                    </a:cubicBezTo>
                    <a:cubicBezTo>
                      <a:pt x="2069" y="364"/>
                      <a:pt x="2035" y="230"/>
                      <a:pt x="1935" y="197"/>
                    </a:cubicBezTo>
                    <a:cubicBezTo>
                      <a:pt x="1673" y="47"/>
                      <a:pt x="1363" y="0"/>
                      <a:pt x="10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1684592" y="2188656"/>
                <a:ext cx="105725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0" extrusionOk="0">
                    <a:moveTo>
                      <a:pt x="1065" y="0"/>
                    </a:moveTo>
                    <a:cubicBezTo>
                      <a:pt x="603" y="0"/>
                      <a:pt x="208" y="123"/>
                      <a:pt x="167" y="123"/>
                    </a:cubicBezTo>
                    <a:cubicBezTo>
                      <a:pt x="101" y="190"/>
                      <a:pt x="0" y="256"/>
                      <a:pt x="67" y="390"/>
                    </a:cubicBezTo>
                    <a:cubicBezTo>
                      <a:pt x="96" y="447"/>
                      <a:pt x="150" y="530"/>
                      <a:pt x="250" y="530"/>
                    </a:cubicBezTo>
                    <a:cubicBezTo>
                      <a:pt x="265" y="530"/>
                      <a:pt x="282" y="528"/>
                      <a:pt x="301" y="523"/>
                    </a:cubicBezTo>
                    <a:cubicBezTo>
                      <a:pt x="301" y="523"/>
                      <a:pt x="687" y="399"/>
                      <a:pt x="1104" y="399"/>
                    </a:cubicBezTo>
                    <a:cubicBezTo>
                      <a:pt x="1336" y="399"/>
                      <a:pt x="1578" y="437"/>
                      <a:pt x="1768" y="557"/>
                    </a:cubicBezTo>
                    <a:cubicBezTo>
                      <a:pt x="1768" y="590"/>
                      <a:pt x="1802" y="590"/>
                      <a:pt x="1835" y="590"/>
                    </a:cubicBezTo>
                    <a:cubicBezTo>
                      <a:pt x="1902" y="590"/>
                      <a:pt x="1969" y="557"/>
                      <a:pt x="2069" y="523"/>
                    </a:cubicBezTo>
                    <a:cubicBezTo>
                      <a:pt x="2102" y="390"/>
                      <a:pt x="2069" y="256"/>
                      <a:pt x="1969" y="223"/>
                    </a:cubicBezTo>
                    <a:cubicBezTo>
                      <a:pt x="1693" y="52"/>
                      <a:pt x="1365" y="0"/>
                      <a:pt x="1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1709741" y="2277181"/>
                <a:ext cx="105776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8" extrusionOk="0">
                    <a:moveTo>
                      <a:pt x="1109" y="1"/>
                    </a:moveTo>
                    <a:cubicBezTo>
                      <a:pt x="629" y="1"/>
                      <a:pt x="209" y="131"/>
                      <a:pt x="168" y="131"/>
                    </a:cubicBezTo>
                    <a:cubicBezTo>
                      <a:pt x="101" y="164"/>
                      <a:pt x="1" y="264"/>
                      <a:pt x="68" y="364"/>
                    </a:cubicBezTo>
                    <a:cubicBezTo>
                      <a:pt x="95" y="447"/>
                      <a:pt x="145" y="506"/>
                      <a:pt x="236" y="506"/>
                    </a:cubicBezTo>
                    <a:cubicBezTo>
                      <a:pt x="256" y="506"/>
                      <a:pt x="277" y="504"/>
                      <a:pt x="301" y="498"/>
                    </a:cubicBezTo>
                    <a:cubicBezTo>
                      <a:pt x="301" y="498"/>
                      <a:pt x="687" y="374"/>
                      <a:pt x="1105" y="374"/>
                    </a:cubicBezTo>
                    <a:cubicBezTo>
                      <a:pt x="1336" y="374"/>
                      <a:pt x="1578" y="412"/>
                      <a:pt x="1769" y="531"/>
                    </a:cubicBezTo>
                    <a:cubicBezTo>
                      <a:pt x="1769" y="598"/>
                      <a:pt x="1802" y="598"/>
                      <a:pt x="1835" y="598"/>
                    </a:cubicBezTo>
                    <a:cubicBezTo>
                      <a:pt x="1936" y="598"/>
                      <a:pt x="1969" y="564"/>
                      <a:pt x="2069" y="498"/>
                    </a:cubicBezTo>
                    <a:cubicBezTo>
                      <a:pt x="2102" y="364"/>
                      <a:pt x="2069" y="264"/>
                      <a:pt x="1969" y="198"/>
                    </a:cubicBezTo>
                    <a:cubicBezTo>
                      <a:pt x="1706" y="47"/>
                      <a:pt x="1397" y="1"/>
                      <a:pt x="11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3208017" y="2992320"/>
                <a:ext cx="104066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0" extrusionOk="0">
                    <a:moveTo>
                      <a:pt x="1041" y="0"/>
                    </a:moveTo>
                    <a:cubicBezTo>
                      <a:pt x="576" y="0"/>
                      <a:pt x="188" y="123"/>
                      <a:pt x="168" y="123"/>
                    </a:cubicBezTo>
                    <a:cubicBezTo>
                      <a:pt x="67" y="156"/>
                      <a:pt x="1" y="256"/>
                      <a:pt x="34" y="390"/>
                    </a:cubicBezTo>
                    <a:cubicBezTo>
                      <a:pt x="60" y="441"/>
                      <a:pt x="125" y="512"/>
                      <a:pt x="214" y="512"/>
                    </a:cubicBezTo>
                    <a:cubicBezTo>
                      <a:pt x="241" y="512"/>
                      <a:pt x="270" y="505"/>
                      <a:pt x="301" y="490"/>
                    </a:cubicBezTo>
                    <a:cubicBezTo>
                      <a:pt x="429" y="453"/>
                      <a:pt x="716" y="397"/>
                      <a:pt x="1021" y="397"/>
                    </a:cubicBezTo>
                    <a:cubicBezTo>
                      <a:pt x="1274" y="397"/>
                      <a:pt x="1539" y="436"/>
                      <a:pt x="1735" y="557"/>
                    </a:cubicBezTo>
                    <a:cubicBezTo>
                      <a:pt x="1735" y="590"/>
                      <a:pt x="1802" y="590"/>
                      <a:pt x="1835" y="590"/>
                    </a:cubicBezTo>
                    <a:cubicBezTo>
                      <a:pt x="1902" y="590"/>
                      <a:pt x="2002" y="557"/>
                      <a:pt x="2036" y="490"/>
                    </a:cubicBezTo>
                    <a:cubicBezTo>
                      <a:pt x="2069" y="390"/>
                      <a:pt x="2036" y="256"/>
                      <a:pt x="1969" y="223"/>
                    </a:cubicBezTo>
                    <a:cubicBezTo>
                      <a:pt x="1680" y="52"/>
                      <a:pt x="1344" y="0"/>
                      <a:pt x="10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3117430" y="2931510"/>
                <a:ext cx="105725" cy="301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9" extrusionOk="0">
                    <a:moveTo>
                      <a:pt x="1100" y="1"/>
                    </a:moveTo>
                    <a:cubicBezTo>
                      <a:pt x="613" y="1"/>
                      <a:pt x="188" y="131"/>
                      <a:pt x="167" y="131"/>
                    </a:cubicBezTo>
                    <a:cubicBezTo>
                      <a:pt x="101" y="164"/>
                      <a:pt x="0" y="265"/>
                      <a:pt x="34" y="398"/>
                    </a:cubicBezTo>
                    <a:cubicBezTo>
                      <a:pt x="85" y="449"/>
                      <a:pt x="136" y="520"/>
                      <a:pt x="218" y="520"/>
                    </a:cubicBezTo>
                    <a:cubicBezTo>
                      <a:pt x="242" y="520"/>
                      <a:pt x="270" y="514"/>
                      <a:pt x="301" y="498"/>
                    </a:cubicBezTo>
                    <a:cubicBezTo>
                      <a:pt x="301" y="498"/>
                      <a:pt x="642" y="397"/>
                      <a:pt x="1036" y="397"/>
                    </a:cubicBezTo>
                    <a:cubicBezTo>
                      <a:pt x="1283" y="397"/>
                      <a:pt x="1550" y="436"/>
                      <a:pt x="1768" y="565"/>
                    </a:cubicBezTo>
                    <a:cubicBezTo>
                      <a:pt x="1768" y="598"/>
                      <a:pt x="1802" y="598"/>
                      <a:pt x="1835" y="598"/>
                    </a:cubicBezTo>
                    <a:cubicBezTo>
                      <a:pt x="1935" y="598"/>
                      <a:pt x="1969" y="565"/>
                      <a:pt x="2035" y="498"/>
                    </a:cubicBezTo>
                    <a:cubicBezTo>
                      <a:pt x="2102" y="365"/>
                      <a:pt x="2035" y="265"/>
                      <a:pt x="1969" y="198"/>
                    </a:cubicBezTo>
                    <a:cubicBezTo>
                      <a:pt x="1706" y="48"/>
                      <a:pt x="1392" y="1"/>
                      <a:pt x="1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3117430" y="3057356"/>
                <a:ext cx="105725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8" extrusionOk="0">
                    <a:moveTo>
                      <a:pt x="1100" y="1"/>
                    </a:moveTo>
                    <a:cubicBezTo>
                      <a:pt x="613" y="1"/>
                      <a:pt x="188" y="131"/>
                      <a:pt x="167" y="131"/>
                    </a:cubicBezTo>
                    <a:cubicBezTo>
                      <a:pt x="101" y="164"/>
                      <a:pt x="0" y="264"/>
                      <a:pt x="34" y="398"/>
                    </a:cubicBezTo>
                    <a:cubicBezTo>
                      <a:pt x="85" y="449"/>
                      <a:pt x="136" y="520"/>
                      <a:pt x="218" y="520"/>
                    </a:cubicBezTo>
                    <a:cubicBezTo>
                      <a:pt x="242" y="520"/>
                      <a:pt x="270" y="513"/>
                      <a:pt x="301" y="498"/>
                    </a:cubicBezTo>
                    <a:cubicBezTo>
                      <a:pt x="428" y="461"/>
                      <a:pt x="716" y="405"/>
                      <a:pt x="1026" y="405"/>
                    </a:cubicBezTo>
                    <a:cubicBezTo>
                      <a:pt x="1284" y="405"/>
                      <a:pt x="1557" y="444"/>
                      <a:pt x="1768" y="565"/>
                    </a:cubicBezTo>
                    <a:cubicBezTo>
                      <a:pt x="1768" y="598"/>
                      <a:pt x="1802" y="598"/>
                      <a:pt x="1835" y="598"/>
                    </a:cubicBezTo>
                    <a:cubicBezTo>
                      <a:pt x="1868" y="598"/>
                      <a:pt x="1969" y="565"/>
                      <a:pt x="2035" y="498"/>
                    </a:cubicBezTo>
                    <a:cubicBezTo>
                      <a:pt x="2102" y="364"/>
                      <a:pt x="2035" y="264"/>
                      <a:pt x="1969" y="198"/>
                    </a:cubicBezTo>
                    <a:cubicBezTo>
                      <a:pt x="1706" y="48"/>
                      <a:pt x="1392" y="1"/>
                      <a:pt x="1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2917747" y="3059418"/>
                <a:ext cx="10577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1" extrusionOk="0">
                    <a:moveTo>
                      <a:pt x="1065" y="1"/>
                    </a:moveTo>
                    <a:cubicBezTo>
                      <a:pt x="604" y="1"/>
                      <a:pt x="208" y="123"/>
                      <a:pt x="168" y="123"/>
                    </a:cubicBezTo>
                    <a:cubicBezTo>
                      <a:pt x="101" y="157"/>
                      <a:pt x="1" y="257"/>
                      <a:pt x="68" y="390"/>
                    </a:cubicBezTo>
                    <a:cubicBezTo>
                      <a:pt x="93" y="441"/>
                      <a:pt x="139" y="512"/>
                      <a:pt x="219" y="512"/>
                    </a:cubicBezTo>
                    <a:cubicBezTo>
                      <a:pt x="243" y="512"/>
                      <a:pt x="270" y="506"/>
                      <a:pt x="301" y="490"/>
                    </a:cubicBezTo>
                    <a:cubicBezTo>
                      <a:pt x="447" y="454"/>
                      <a:pt x="733" y="397"/>
                      <a:pt x="1038" y="397"/>
                    </a:cubicBezTo>
                    <a:cubicBezTo>
                      <a:pt x="1291" y="397"/>
                      <a:pt x="1557" y="436"/>
                      <a:pt x="1769" y="557"/>
                    </a:cubicBezTo>
                    <a:cubicBezTo>
                      <a:pt x="1769" y="590"/>
                      <a:pt x="1802" y="590"/>
                      <a:pt x="1836" y="590"/>
                    </a:cubicBezTo>
                    <a:cubicBezTo>
                      <a:pt x="1936" y="590"/>
                      <a:pt x="2002" y="557"/>
                      <a:pt x="2069" y="490"/>
                    </a:cubicBezTo>
                    <a:cubicBezTo>
                      <a:pt x="2102" y="390"/>
                      <a:pt x="2069" y="257"/>
                      <a:pt x="1969" y="223"/>
                    </a:cubicBezTo>
                    <a:cubicBezTo>
                      <a:pt x="1693" y="53"/>
                      <a:pt x="1365" y="1"/>
                      <a:pt x="10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3008384" y="2993980"/>
                <a:ext cx="105725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1" extrusionOk="0">
                    <a:moveTo>
                      <a:pt x="1055" y="1"/>
                    </a:moveTo>
                    <a:cubicBezTo>
                      <a:pt x="587" y="1"/>
                      <a:pt x="187" y="123"/>
                      <a:pt x="167" y="123"/>
                    </a:cubicBezTo>
                    <a:cubicBezTo>
                      <a:pt x="100" y="190"/>
                      <a:pt x="0" y="257"/>
                      <a:pt x="34" y="390"/>
                    </a:cubicBezTo>
                    <a:cubicBezTo>
                      <a:pt x="91" y="448"/>
                      <a:pt x="149" y="530"/>
                      <a:pt x="249" y="530"/>
                    </a:cubicBezTo>
                    <a:cubicBezTo>
                      <a:pt x="265" y="530"/>
                      <a:pt x="282" y="528"/>
                      <a:pt x="300" y="524"/>
                    </a:cubicBezTo>
                    <a:cubicBezTo>
                      <a:pt x="428" y="469"/>
                      <a:pt x="716" y="414"/>
                      <a:pt x="1027" y="414"/>
                    </a:cubicBezTo>
                    <a:cubicBezTo>
                      <a:pt x="1284" y="414"/>
                      <a:pt x="1557" y="451"/>
                      <a:pt x="1768" y="557"/>
                    </a:cubicBezTo>
                    <a:cubicBezTo>
                      <a:pt x="1768" y="590"/>
                      <a:pt x="1802" y="590"/>
                      <a:pt x="1835" y="590"/>
                    </a:cubicBezTo>
                    <a:cubicBezTo>
                      <a:pt x="1935" y="590"/>
                      <a:pt x="2002" y="557"/>
                      <a:pt x="2035" y="524"/>
                    </a:cubicBezTo>
                    <a:cubicBezTo>
                      <a:pt x="2102" y="390"/>
                      <a:pt x="2035" y="257"/>
                      <a:pt x="1968" y="223"/>
                    </a:cubicBezTo>
                    <a:cubicBezTo>
                      <a:pt x="1692" y="53"/>
                      <a:pt x="1360" y="1"/>
                      <a:pt x="10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3305343" y="3055696"/>
                <a:ext cx="105725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8" extrusionOk="0">
                    <a:moveTo>
                      <a:pt x="1110" y="0"/>
                    </a:moveTo>
                    <a:cubicBezTo>
                      <a:pt x="633" y="0"/>
                      <a:pt x="221" y="131"/>
                      <a:pt x="201" y="131"/>
                    </a:cubicBezTo>
                    <a:cubicBezTo>
                      <a:pt x="101" y="164"/>
                      <a:pt x="0" y="231"/>
                      <a:pt x="67" y="364"/>
                    </a:cubicBezTo>
                    <a:cubicBezTo>
                      <a:pt x="95" y="446"/>
                      <a:pt x="167" y="506"/>
                      <a:pt x="248" y="506"/>
                    </a:cubicBezTo>
                    <a:cubicBezTo>
                      <a:pt x="265" y="506"/>
                      <a:pt x="283" y="503"/>
                      <a:pt x="301" y="497"/>
                    </a:cubicBezTo>
                    <a:cubicBezTo>
                      <a:pt x="454" y="459"/>
                      <a:pt x="762" y="399"/>
                      <a:pt x="1085" y="399"/>
                    </a:cubicBezTo>
                    <a:cubicBezTo>
                      <a:pt x="1323" y="399"/>
                      <a:pt x="1570" y="432"/>
                      <a:pt x="1768" y="531"/>
                    </a:cubicBezTo>
                    <a:cubicBezTo>
                      <a:pt x="1768" y="598"/>
                      <a:pt x="1802" y="598"/>
                      <a:pt x="1868" y="598"/>
                    </a:cubicBezTo>
                    <a:cubicBezTo>
                      <a:pt x="1935" y="598"/>
                      <a:pt x="2035" y="531"/>
                      <a:pt x="2069" y="497"/>
                    </a:cubicBezTo>
                    <a:cubicBezTo>
                      <a:pt x="2102" y="364"/>
                      <a:pt x="2069" y="231"/>
                      <a:pt x="1969" y="197"/>
                    </a:cubicBezTo>
                    <a:cubicBezTo>
                      <a:pt x="1706" y="47"/>
                      <a:pt x="1396" y="0"/>
                      <a:pt x="1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1478220" y="4038723"/>
                <a:ext cx="244999" cy="263458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5238" extrusionOk="0">
                    <a:moveTo>
                      <a:pt x="2569" y="0"/>
                    </a:moveTo>
                    <a:lnTo>
                      <a:pt x="2569" y="67"/>
                    </a:lnTo>
                    <a:cubicBezTo>
                      <a:pt x="1168" y="67"/>
                      <a:pt x="1" y="1235"/>
                      <a:pt x="1" y="2636"/>
                    </a:cubicBezTo>
                    <a:cubicBezTo>
                      <a:pt x="1" y="4070"/>
                      <a:pt x="1168" y="5238"/>
                      <a:pt x="2569" y="5238"/>
                    </a:cubicBezTo>
                    <a:lnTo>
                      <a:pt x="4871" y="5238"/>
                    </a:lnTo>
                    <a:lnTo>
                      <a:pt x="48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1723171" y="4043753"/>
                <a:ext cx="293687" cy="260088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171" extrusionOk="0">
                    <a:moveTo>
                      <a:pt x="1" y="1"/>
                    </a:moveTo>
                    <a:lnTo>
                      <a:pt x="1" y="5171"/>
                    </a:lnTo>
                    <a:lnTo>
                      <a:pt x="3236" y="5171"/>
                    </a:lnTo>
                    <a:cubicBezTo>
                      <a:pt x="4671" y="5171"/>
                      <a:pt x="5838" y="4003"/>
                      <a:pt x="5838" y="2569"/>
                    </a:cubicBezTo>
                    <a:cubicBezTo>
                      <a:pt x="5838" y="1168"/>
                      <a:pt x="4671" y="1"/>
                      <a:pt x="3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1713111" y="4030323"/>
                <a:ext cx="313806" cy="283628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5639" extrusionOk="0">
                    <a:moveTo>
                      <a:pt x="3436" y="468"/>
                    </a:moveTo>
                    <a:cubicBezTo>
                      <a:pt x="4737" y="468"/>
                      <a:pt x="5838" y="1568"/>
                      <a:pt x="5838" y="2836"/>
                    </a:cubicBezTo>
                    <a:cubicBezTo>
                      <a:pt x="5838" y="4137"/>
                      <a:pt x="4771" y="5238"/>
                      <a:pt x="3436" y="5238"/>
                    </a:cubicBezTo>
                    <a:lnTo>
                      <a:pt x="401" y="5238"/>
                    </a:lnTo>
                    <a:lnTo>
                      <a:pt x="401" y="468"/>
                    </a:lnTo>
                    <a:close/>
                    <a:moveTo>
                      <a:pt x="201" y="1"/>
                    </a:moveTo>
                    <a:cubicBezTo>
                      <a:pt x="67" y="1"/>
                      <a:pt x="1" y="101"/>
                      <a:pt x="1" y="234"/>
                    </a:cubicBezTo>
                    <a:lnTo>
                      <a:pt x="1" y="5438"/>
                    </a:lnTo>
                    <a:cubicBezTo>
                      <a:pt x="1" y="5571"/>
                      <a:pt x="67" y="5638"/>
                      <a:pt x="201" y="5638"/>
                    </a:cubicBezTo>
                    <a:lnTo>
                      <a:pt x="3436" y="5638"/>
                    </a:lnTo>
                    <a:cubicBezTo>
                      <a:pt x="5004" y="5638"/>
                      <a:pt x="6238" y="4337"/>
                      <a:pt x="6238" y="2803"/>
                    </a:cubicBezTo>
                    <a:cubicBezTo>
                      <a:pt x="6238" y="1268"/>
                      <a:pt x="5004" y="1"/>
                      <a:pt x="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1162801" y="3731703"/>
                <a:ext cx="261798" cy="24499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4871" extrusionOk="0">
                    <a:moveTo>
                      <a:pt x="0" y="0"/>
                    </a:moveTo>
                    <a:lnTo>
                      <a:pt x="0" y="2268"/>
                    </a:lnTo>
                    <a:lnTo>
                      <a:pt x="34" y="2268"/>
                    </a:lnTo>
                    <a:cubicBezTo>
                      <a:pt x="34" y="3703"/>
                      <a:pt x="1201" y="4870"/>
                      <a:pt x="2636" y="4870"/>
                    </a:cubicBezTo>
                    <a:cubicBezTo>
                      <a:pt x="4037" y="4870"/>
                      <a:pt x="5204" y="3703"/>
                      <a:pt x="5204" y="2268"/>
                    </a:cubicBezTo>
                    <a:lnTo>
                      <a:pt x="52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1167831" y="3438062"/>
                <a:ext cx="260088" cy="29368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39" extrusionOk="0">
                    <a:moveTo>
                      <a:pt x="2569" y="1"/>
                    </a:moveTo>
                    <a:cubicBezTo>
                      <a:pt x="1168" y="1"/>
                      <a:pt x="0" y="1168"/>
                      <a:pt x="0" y="2569"/>
                    </a:cubicBezTo>
                    <a:lnTo>
                      <a:pt x="0" y="5838"/>
                    </a:lnTo>
                    <a:lnTo>
                      <a:pt x="5171" y="5838"/>
                    </a:lnTo>
                    <a:lnTo>
                      <a:pt x="5171" y="2569"/>
                    </a:lnTo>
                    <a:cubicBezTo>
                      <a:pt x="5171" y="1168"/>
                      <a:pt x="4003" y="1"/>
                      <a:pt x="2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1154402" y="3426343"/>
                <a:ext cx="283577" cy="315466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6272" extrusionOk="0">
                    <a:moveTo>
                      <a:pt x="2836" y="434"/>
                    </a:moveTo>
                    <a:cubicBezTo>
                      <a:pt x="4137" y="434"/>
                      <a:pt x="5204" y="1468"/>
                      <a:pt x="5204" y="2802"/>
                    </a:cubicBezTo>
                    <a:lnTo>
                      <a:pt x="5204" y="5838"/>
                    </a:lnTo>
                    <a:lnTo>
                      <a:pt x="468" y="5838"/>
                    </a:lnTo>
                    <a:lnTo>
                      <a:pt x="468" y="2802"/>
                    </a:lnTo>
                    <a:cubicBezTo>
                      <a:pt x="468" y="1501"/>
                      <a:pt x="1535" y="434"/>
                      <a:pt x="2836" y="434"/>
                    </a:cubicBezTo>
                    <a:close/>
                    <a:moveTo>
                      <a:pt x="2803" y="0"/>
                    </a:moveTo>
                    <a:cubicBezTo>
                      <a:pt x="1268" y="0"/>
                      <a:pt x="1" y="1268"/>
                      <a:pt x="1" y="2802"/>
                    </a:cubicBezTo>
                    <a:lnTo>
                      <a:pt x="1" y="6071"/>
                    </a:lnTo>
                    <a:cubicBezTo>
                      <a:pt x="1" y="6171"/>
                      <a:pt x="101" y="6271"/>
                      <a:pt x="201" y="6271"/>
                    </a:cubicBezTo>
                    <a:lnTo>
                      <a:pt x="5438" y="6271"/>
                    </a:lnTo>
                    <a:cubicBezTo>
                      <a:pt x="5538" y="6271"/>
                      <a:pt x="5638" y="6171"/>
                      <a:pt x="5605" y="6071"/>
                    </a:cubicBezTo>
                    <a:lnTo>
                      <a:pt x="5605" y="2802"/>
                    </a:lnTo>
                    <a:cubicBezTo>
                      <a:pt x="5605" y="12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647700" y="1150100"/>
                <a:ext cx="1231534" cy="858025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17059" extrusionOk="0">
                    <a:moveTo>
                      <a:pt x="14007" y="1"/>
                    </a:moveTo>
                    <a:cubicBezTo>
                      <a:pt x="8878" y="1"/>
                      <a:pt x="1602" y="890"/>
                      <a:pt x="1602" y="890"/>
                    </a:cubicBezTo>
                    <a:cubicBezTo>
                      <a:pt x="234" y="890"/>
                      <a:pt x="1" y="15200"/>
                      <a:pt x="2302" y="16568"/>
                    </a:cubicBezTo>
                    <a:cubicBezTo>
                      <a:pt x="2897" y="16916"/>
                      <a:pt x="4570" y="17059"/>
                      <a:pt x="6740" y="17059"/>
                    </a:cubicBezTo>
                    <a:cubicBezTo>
                      <a:pt x="13091" y="17059"/>
                      <a:pt x="23703" y="15837"/>
                      <a:pt x="24051" y="14967"/>
                    </a:cubicBezTo>
                    <a:cubicBezTo>
                      <a:pt x="24485" y="13766"/>
                      <a:pt x="21049" y="13566"/>
                      <a:pt x="20315" y="11965"/>
                    </a:cubicBezTo>
                    <a:cubicBezTo>
                      <a:pt x="19615" y="10363"/>
                      <a:pt x="20782" y="2258"/>
                      <a:pt x="18714" y="656"/>
                    </a:cubicBezTo>
                    <a:cubicBezTo>
                      <a:pt x="18076" y="170"/>
                      <a:pt x="16246" y="1"/>
                      <a:pt x="140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649410" y="1139488"/>
                <a:ext cx="1231534" cy="880860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17513" extrusionOk="0">
                    <a:moveTo>
                      <a:pt x="13977" y="400"/>
                    </a:moveTo>
                    <a:cubicBezTo>
                      <a:pt x="17079" y="400"/>
                      <a:pt x="18180" y="734"/>
                      <a:pt x="18547" y="1034"/>
                    </a:cubicBezTo>
                    <a:cubicBezTo>
                      <a:pt x="19748" y="2002"/>
                      <a:pt x="19814" y="5571"/>
                      <a:pt x="19814" y="8440"/>
                    </a:cubicBezTo>
                    <a:cubicBezTo>
                      <a:pt x="19814" y="10208"/>
                      <a:pt x="19848" y="11609"/>
                      <a:pt x="20081" y="12242"/>
                    </a:cubicBezTo>
                    <a:cubicBezTo>
                      <a:pt x="20481" y="13110"/>
                      <a:pt x="21549" y="13577"/>
                      <a:pt x="22483" y="14010"/>
                    </a:cubicBezTo>
                    <a:cubicBezTo>
                      <a:pt x="23383" y="14444"/>
                      <a:pt x="23917" y="14711"/>
                      <a:pt x="23817" y="15078"/>
                    </a:cubicBezTo>
                    <a:cubicBezTo>
                      <a:pt x="23317" y="15845"/>
                      <a:pt x="13310" y="17079"/>
                      <a:pt x="6672" y="17079"/>
                    </a:cubicBezTo>
                    <a:cubicBezTo>
                      <a:pt x="3636" y="17079"/>
                      <a:pt x="2669" y="16779"/>
                      <a:pt x="2368" y="16612"/>
                    </a:cubicBezTo>
                    <a:cubicBezTo>
                      <a:pt x="801" y="15678"/>
                      <a:pt x="367" y="7005"/>
                      <a:pt x="1034" y="2869"/>
                    </a:cubicBezTo>
                    <a:cubicBezTo>
                      <a:pt x="1301" y="1368"/>
                      <a:pt x="1535" y="1268"/>
                      <a:pt x="1568" y="1268"/>
                    </a:cubicBezTo>
                    <a:cubicBezTo>
                      <a:pt x="1668" y="1268"/>
                      <a:pt x="8906" y="400"/>
                      <a:pt x="13977" y="400"/>
                    </a:cubicBezTo>
                    <a:close/>
                    <a:moveTo>
                      <a:pt x="13977" y="0"/>
                    </a:moveTo>
                    <a:cubicBezTo>
                      <a:pt x="8873" y="0"/>
                      <a:pt x="1635" y="867"/>
                      <a:pt x="1568" y="867"/>
                    </a:cubicBezTo>
                    <a:cubicBezTo>
                      <a:pt x="1168" y="867"/>
                      <a:pt x="967" y="1435"/>
                      <a:pt x="834" y="1868"/>
                    </a:cubicBezTo>
                    <a:cubicBezTo>
                      <a:pt x="33" y="4770"/>
                      <a:pt x="0" y="15645"/>
                      <a:pt x="2168" y="16946"/>
                    </a:cubicBezTo>
                    <a:cubicBezTo>
                      <a:pt x="2735" y="17346"/>
                      <a:pt x="4236" y="17513"/>
                      <a:pt x="6672" y="17513"/>
                    </a:cubicBezTo>
                    <a:cubicBezTo>
                      <a:pt x="12476" y="17513"/>
                      <a:pt x="23750" y="16379"/>
                      <a:pt x="24151" y="15278"/>
                    </a:cubicBezTo>
                    <a:cubicBezTo>
                      <a:pt x="24484" y="14511"/>
                      <a:pt x="23550" y="14077"/>
                      <a:pt x="22583" y="13677"/>
                    </a:cubicBezTo>
                    <a:cubicBezTo>
                      <a:pt x="21749" y="13276"/>
                      <a:pt x="20748" y="12843"/>
                      <a:pt x="20481" y="12109"/>
                    </a:cubicBezTo>
                    <a:cubicBezTo>
                      <a:pt x="20215" y="11542"/>
                      <a:pt x="20215" y="10041"/>
                      <a:pt x="20215" y="8440"/>
                    </a:cubicBezTo>
                    <a:cubicBezTo>
                      <a:pt x="20215" y="5471"/>
                      <a:pt x="20215" y="1768"/>
                      <a:pt x="18814" y="701"/>
                    </a:cubicBezTo>
                    <a:cubicBezTo>
                      <a:pt x="18180" y="234"/>
                      <a:pt x="16579" y="0"/>
                      <a:pt x="1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790345" y="1273582"/>
                <a:ext cx="810192" cy="593611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11802" extrusionOk="0">
                    <a:moveTo>
                      <a:pt x="10715" y="0"/>
                    </a:moveTo>
                    <a:cubicBezTo>
                      <a:pt x="8246" y="0"/>
                      <a:pt x="7239" y="3205"/>
                      <a:pt x="7239" y="3205"/>
                    </a:cubicBezTo>
                    <a:cubicBezTo>
                      <a:pt x="6642" y="1552"/>
                      <a:pt x="5131" y="456"/>
                      <a:pt x="3693" y="456"/>
                    </a:cubicBezTo>
                    <a:cubicBezTo>
                      <a:pt x="2318" y="456"/>
                      <a:pt x="1009" y="1459"/>
                      <a:pt x="634" y="3939"/>
                    </a:cubicBezTo>
                    <a:cubicBezTo>
                      <a:pt x="0" y="8809"/>
                      <a:pt x="7672" y="11778"/>
                      <a:pt x="7672" y="11778"/>
                    </a:cubicBezTo>
                    <a:cubicBezTo>
                      <a:pt x="7697" y="11794"/>
                      <a:pt x="7727" y="11801"/>
                      <a:pt x="7762" y="11801"/>
                    </a:cubicBezTo>
                    <a:cubicBezTo>
                      <a:pt x="8988" y="11801"/>
                      <a:pt x="16107" y="2383"/>
                      <a:pt x="12442" y="470"/>
                    </a:cubicBezTo>
                    <a:cubicBezTo>
                      <a:pt x="11801" y="138"/>
                      <a:pt x="11227" y="0"/>
                      <a:pt x="10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793665" y="1438108"/>
                <a:ext cx="778555" cy="266828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5305" extrusionOk="0">
                    <a:moveTo>
                      <a:pt x="4771" y="1"/>
                    </a:moveTo>
                    <a:cubicBezTo>
                      <a:pt x="4471" y="68"/>
                      <a:pt x="4337" y="468"/>
                      <a:pt x="4004" y="1769"/>
                    </a:cubicBezTo>
                    <a:cubicBezTo>
                      <a:pt x="3837" y="2436"/>
                      <a:pt x="3537" y="3570"/>
                      <a:pt x="3370" y="3670"/>
                    </a:cubicBezTo>
                    <a:cubicBezTo>
                      <a:pt x="3250" y="3650"/>
                      <a:pt x="3055" y="3642"/>
                      <a:pt x="2819" y="3642"/>
                    </a:cubicBezTo>
                    <a:cubicBezTo>
                      <a:pt x="1877" y="3642"/>
                      <a:pt x="281" y="3770"/>
                      <a:pt x="201" y="3770"/>
                    </a:cubicBezTo>
                    <a:cubicBezTo>
                      <a:pt x="101" y="3770"/>
                      <a:pt x="1" y="3837"/>
                      <a:pt x="1" y="3970"/>
                    </a:cubicBezTo>
                    <a:cubicBezTo>
                      <a:pt x="1" y="4104"/>
                      <a:pt x="101" y="4170"/>
                      <a:pt x="201" y="4170"/>
                    </a:cubicBezTo>
                    <a:cubicBezTo>
                      <a:pt x="747" y="4121"/>
                      <a:pt x="1919" y="4034"/>
                      <a:pt x="2690" y="4034"/>
                    </a:cubicBezTo>
                    <a:cubicBezTo>
                      <a:pt x="2956" y="4034"/>
                      <a:pt x="3175" y="4045"/>
                      <a:pt x="3303" y="4070"/>
                    </a:cubicBezTo>
                    <a:cubicBezTo>
                      <a:pt x="3321" y="4073"/>
                      <a:pt x="3338" y="4074"/>
                      <a:pt x="3354" y="4074"/>
                    </a:cubicBezTo>
                    <a:cubicBezTo>
                      <a:pt x="3788" y="4074"/>
                      <a:pt x="4017" y="3248"/>
                      <a:pt x="4371" y="1835"/>
                    </a:cubicBezTo>
                    <a:cubicBezTo>
                      <a:pt x="4504" y="1402"/>
                      <a:pt x="4637" y="835"/>
                      <a:pt x="4771" y="568"/>
                    </a:cubicBezTo>
                    <a:cubicBezTo>
                      <a:pt x="4938" y="835"/>
                      <a:pt x="5138" y="1402"/>
                      <a:pt x="5371" y="2002"/>
                    </a:cubicBezTo>
                    <a:cubicBezTo>
                      <a:pt x="6472" y="4637"/>
                      <a:pt x="6772" y="5238"/>
                      <a:pt x="7006" y="5305"/>
                    </a:cubicBezTo>
                    <a:lnTo>
                      <a:pt x="7106" y="5305"/>
                    </a:lnTo>
                    <a:cubicBezTo>
                      <a:pt x="7306" y="5305"/>
                      <a:pt x="7506" y="4904"/>
                      <a:pt x="8140" y="3303"/>
                    </a:cubicBezTo>
                    <a:cubicBezTo>
                      <a:pt x="8474" y="2436"/>
                      <a:pt x="9107" y="835"/>
                      <a:pt x="9374" y="568"/>
                    </a:cubicBezTo>
                    <a:cubicBezTo>
                      <a:pt x="9608" y="835"/>
                      <a:pt x="9774" y="1502"/>
                      <a:pt x="9941" y="2136"/>
                    </a:cubicBezTo>
                    <a:cubicBezTo>
                      <a:pt x="10208" y="3303"/>
                      <a:pt x="10442" y="3937"/>
                      <a:pt x="10809" y="4004"/>
                    </a:cubicBezTo>
                    <a:cubicBezTo>
                      <a:pt x="10890" y="4024"/>
                      <a:pt x="11041" y="4033"/>
                      <a:pt x="11240" y="4033"/>
                    </a:cubicBezTo>
                    <a:cubicBezTo>
                      <a:pt x="12341" y="4033"/>
                      <a:pt x="14911" y="3765"/>
                      <a:pt x="15278" y="3737"/>
                    </a:cubicBezTo>
                    <a:cubicBezTo>
                      <a:pt x="15345" y="3670"/>
                      <a:pt x="15479" y="3570"/>
                      <a:pt x="15445" y="3470"/>
                    </a:cubicBezTo>
                    <a:cubicBezTo>
                      <a:pt x="15378" y="3403"/>
                      <a:pt x="15312" y="3303"/>
                      <a:pt x="15178" y="3303"/>
                    </a:cubicBezTo>
                    <a:cubicBezTo>
                      <a:pt x="13875" y="3445"/>
                      <a:pt x="11923" y="3659"/>
                      <a:pt x="11159" y="3659"/>
                    </a:cubicBezTo>
                    <a:cubicBezTo>
                      <a:pt x="11024" y="3659"/>
                      <a:pt x="10926" y="3652"/>
                      <a:pt x="10875" y="3637"/>
                    </a:cubicBezTo>
                    <a:cubicBezTo>
                      <a:pt x="10708" y="3570"/>
                      <a:pt x="10475" y="2603"/>
                      <a:pt x="10308" y="2069"/>
                    </a:cubicBezTo>
                    <a:cubicBezTo>
                      <a:pt x="10108" y="1302"/>
                      <a:pt x="9875" y="601"/>
                      <a:pt x="9641" y="268"/>
                    </a:cubicBezTo>
                    <a:cubicBezTo>
                      <a:pt x="9541" y="168"/>
                      <a:pt x="9474" y="134"/>
                      <a:pt x="9341" y="134"/>
                    </a:cubicBezTo>
                    <a:cubicBezTo>
                      <a:pt x="8941" y="234"/>
                      <a:pt x="8540" y="1168"/>
                      <a:pt x="7773" y="3170"/>
                    </a:cubicBezTo>
                    <a:cubicBezTo>
                      <a:pt x="7506" y="3770"/>
                      <a:pt x="7273" y="4471"/>
                      <a:pt x="7106" y="4771"/>
                    </a:cubicBezTo>
                    <a:cubicBezTo>
                      <a:pt x="6806" y="4271"/>
                      <a:pt x="6172" y="2803"/>
                      <a:pt x="5805" y="1835"/>
                    </a:cubicBezTo>
                    <a:cubicBezTo>
                      <a:pt x="5505" y="1135"/>
                      <a:pt x="5205" y="501"/>
                      <a:pt x="5104" y="234"/>
                    </a:cubicBezTo>
                    <a:cubicBezTo>
                      <a:pt x="4971" y="1"/>
                      <a:pt x="4838" y="1"/>
                      <a:pt x="4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77" name="Google Shape;977;p38"/>
            <p:cNvSpPr/>
            <p:nvPr/>
          </p:nvSpPr>
          <p:spPr>
            <a:xfrm>
              <a:off x="1277828" y="2155783"/>
              <a:ext cx="325711" cy="315487"/>
            </a:xfrm>
            <a:custGeom>
              <a:avLst/>
              <a:gdLst/>
              <a:ahLst/>
              <a:cxnLst/>
              <a:rect l="l" t="t" r="r" b="b"/>
              <a:pathLst>
                <a:path w="12743" h="12343" extrusionOk="0">
                  <a:moveTo>
                    <a:pt x="5704" y="568"/>
                  </a:moveTo>
                  <a:cubicBezTo>
                    <a:pt x="5938" y="935"/>
                    <a:pt x="6272" y="1769"/>
                    <a:pt x="6505" y="2636"/>
                  </a:cubicBezTo>
                  <a:cubicBezTo>
                    <a:pt x="6505" y="2736"/>
                    <a:pt x="6605" y="2803"/>
                    <a:pt x="6672" y="2803"/>
                  </a:cubicBezTo>
                  <a:cubicBezTo>
                    <a:pt x="6872" y="2803"/>
                    <a:pt x="7072" y="2836"/>
                    <a:pt x="7272" y="2936"/>
                  </a:cubicBezTo>
                  <a:cubicBezTo>
                    <a:pt x="7339" y="2936"/>
                    <a:pt x="7472" y="2936"/>
                    <a:pt x="7506" y="2836"/>
                  </a:cubicBezTo>
                  <a:cubicBezTo>
                    <a:pt x="8273" y="1935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3" y="1802"/>
                    <a:pt x="8607" y="2736"/>
                    <a:pt x="8340" y="3303"/>
                  </a:cubicBezTo>
                  <a:cubicBezTo>
                    <a:pt x="8306" y="3403"/>
                    <a:pt x="8306" y="3503"/>
                    <a:pt x="8373" y="3570"/>
                  </a:cubicBezTo>
                  <a:cubicBezTo>
                    <a:pt x="8640" y="3803"/>
                    <a:pt x="8873" y="4104"/>
                    <a:pt x="9040" y="4404"/>
                  </a:cubicBezTo>
                  <a:cubicBezTo>
                    <a:pt x="9107" y="4437"/>
                    <a:pt x="9174" y="4470"/>
                    <a:pt x="9274" y="4470"/>
                  </a:cubicBezTo>
                  <a:cubicBezTo>
                    <a:pt x="10541" y="4304"/>
                    <a:pt x="11509" y="4237"/>
                    <a:pt x="12042" y="4237"/>
                  </a:cubicBezTo>
                  <a:lnTo>
                    <a:pt x="12142" y="4237"/>
                  </a:lnTo>
                  <a:cubicBezTo>
                    <a:pt x="11675" y="4571"/>
                    <a:pt x="10608" y="5138"/>
                    <a:pt x="9607" y="5605"/>
                  </a:cubicBezTo>
                  <a:cubicBezTo>
                    <a:pt x="9507" y="5638"/>
                    <a:pt x="9474" y="5705"/>
                    <a:pt x="9474" y="5805"/>
                  </a:cubicBezTo>
                  <a:cubicBezTo>
                    <a:pt x="9507" y="6172"/>
                    <a:pt x="9474" y="6505"/>
                    <a:pt x="9374" y="6839"/>
                  </a:cubicBezTo>
                  <a:cubicBezTo>
                    <a:pt x="9374" y="6939"/>
                    <a:pt x="9374" y="7006"/>
                    <a:pt x="9474" y="7072"/>
                  </a:cubicBezTo>
                  <a:cubicBezTo>
                    <a:pt x="10775" y="8006"/>
                    <a:pt x="11275" y="8473"/>
                    <a:pt x="11442" y="8673"/>
                  </a:cubicBezTo>
                  <a:lnTo>
                    <a:pt x="11409" y="8673"/>
                  </a:lnTo>
                  <a:cubicBezTo>
                    <a:pt x="10841" y="8673"/>
                    <a:pt x="9641" y="8473"/>
                    <a:pt x="8840" y="8240"/>
                  </a:cubicBezTo>
                  <a:cubicBezTo>
                    <a:pt x="8819" y="8219"/>
                    <a:pt x="8795" y="8211"/>
                    <a:pt x="8771" y="8211"/>
                  </a:cubicBezTo>
                  <a:cubicBezTo>
                    <a:pt x="8718" y="8211"/>
                    <a:pt x="8663" y="8250"/>
                    <a:pt x="8640" y="8273"/>
                  </a:cubicBezTo>
                  <a:cubicBezTo>
                    <a:pt x="8440" y="8507"/>
                    <a:pt x="8173" y="8740"/>
                    <a:pt x="7906" y="8907"/>
                  </a:cubicBezTo>
                  <a:cubicBezTo>
                    <a:pt x="7839" y="8940"/>
                    <a:pt x="7806" y="9007"/>
                    <a:pt x="7806" y="9107"/>
                  </a:cubicBezTo>
                  <a:cubicBezTo>
                    <a:pt x="7973" y="9941"/>
                    <a:pt x="8006" y="10408"/>
                    <a:pt x="8006" y="10608"/>
                  </a:cubicBezTo>
                  <a:cubicBezTo>
                    <a:pt x="7773" y="10341"/>
                    <a:pt x="7406" y="9908"/>
                    <a:pt x="7072" y="9407"/>
                  </a:cubicBezTo>
                  <a:cubicBezTo>
                    <a:pt x="7005" y="9307"/>
                    <a:pt x="6939" y="9307"/>
                    <a:pt x="6839" y="9307"/>
                  </a:cubicBezTo>
                  <a:cubicBezTo>
                    <a:pt x="6608" y="9330"/>
                    <a:pt x="6378" y="9369"/>
                    <a:pt x="6148" y="9369"/>
                  </a:cubicBezTo>
                  <a:cubicBezTo>
                    <a:pt x="6045" y="9369"/>
                    <a:pt x="5941" y="9361"/>
                    <a:pt x="5838" y="9341"/>
                  </a:cubicBezTo>
                  <a:cubicBezTo>
                    <a:pt x="5771" y="9341"/>
                    <a:pt x="5671" y="9374"/>
                    <a:pt x="5638" y="9474"/>
                  </a:cubicBezTo>
                  <a:cubicBezTo>
                    <a:pt x="5004" y="11075"/>
                    <a:pt x="4737" y="11642"/>
                    <a:pt x="4570" y="11842"/>
                  </a:cubicBezTo>
                  <a:cubicBezTo>
                    <a:pt x="4437" y="11309"/>
                    <a:pt x="4270" y="9808"/>
                    <a:pt x="4337" y="8940"/>
                  </a:cubicBezTo>
                  <a:cubicBezTo>
                    <a:pt x="4337" y="8907"/>
                    <a:pt x="4303" y="8807"/>
                    <a:pt x="4270" y="8774"/>
                  </a:cubicBezTo>
                  <a:cubicBezTo>
                    <a:pt x="3970" y="8573"/>
                    <a:pt x="3736" y="8307"/>
                    <a:pt x="3503" y="8006"/>
                  </a:cubicBezTo>
                  <a:cubicBezTo>
                    <a:pt x="3470" y="7973"/>
                    <a:pt x="3436" y="7940"/>
                    <a:pt x="3336" y="7940"/>
                  </a:cubicBezTo>
                  <a:cubicBezTo>
                    <a:pt x="3303" y="7940"/>
                    <a:pt x="3303" y="7940"/>
                    <a:pt x="3369" y="7973"/>
                  </a:cubicBezTo>
                  <a:cubicBezTo>
                    <a:pt x="2169" y="8340"/>
                    <a:pt x="1335" y="8573"/>
                    <a:pt x="934" y="8607"/>
                  </a:cubicBezTo>
                  <a:cubicBezTo>
                    <a:pt x="1201" y="8173"/>
                    <a:pt x="2135" y="7239"/>
                    <a:pt x="2869" y="6672"/>
                  </a:cubicBezTo>
                  <a:cubicBezTo>
                    <a:pt x="2936" y="6639"/>
                    <a:pt x="2969" y="6572"/>
                    <a:pt x="2969" y="6472"/>
                  </a:cubicBezTo>
                  <a:cubicBezTo>
                    <a:pt x="2936" y="6272"/>
                    <a:pt x="2936" y="6005"/>
                    <a:pt x="2936" y="5805"/>
                  </a:cubicBezTo>
                  <a:cubicBezTo>
                    <a:pt x="2936" y="5705"/>
                    <a:pt x="2902" y="5638"/>
                    <a:pt x="2802" y="5605"/>
                  </a:cubicBezTo>
                  <a:cubicBezTo>
                    <a:pt x="1602" y="4971"/>
                    <a:pt x="1034" y="4637"/>
                    <a:pt x="801" y="4470"/>
                  </a:cubicBezTo>
                  <a:lnTo>
                    <a:pt x="934" y="4470"/>
                  </a:lnTo>
                  <a:cubicBezTo>
                    <a:pt x="1435" y="4470"/>
                    <a:pt x="2202" y="4504"/>
                    <a:pt x="3036" y="4637"/>
                  </a:cubicBezTo>
                  <a:cubicBezTo>
                    <a:pt x="3136" y="4637"/>
                    <a:pt x="3203" y="4604"/>
                    <a:pt x="3269" y="4504"/>
                  </a:cubicBezTo>
                  <a:lnTo>
                    <a:pt x="3303" y="4437"/>
                  </a:lnTo>
                  <a:cubicBezTo>
                    <a:pt x="3369" y="4270"/>
                    <a:pt x="3536" y="4037"/>
                    <a:pt x="3670" y="3903"/>
                  </a:cubicBezTo>
                  <a:cubicBezTo>
                    <a:pt x="3770" y="3837"/>
                    <a:pt x="3770" y="3770"/>
                    <a:pt x="3703" y="3670"/>
                  </a:cubicBezTo>
                  <a:cubicBezTo>
                    <a:pt x="3303" y="2836"/>
                    <a:pt x="3169" y="2369"/>
                    <a:pt x="3103" y="2169"/>
                  </a:cubicBezTo>
                  <a:lnTo>
                    <a:pt x="3103" y="2169"/>
                  </a:lnTo>
                  <a:cubicBezTo>
                    <a:pt x="3369" y="2369"/>
                    <a:pt x="3870" y="2736"/>
                    <a:pt x="4303" y="3136"/>
                  </a:cubicBezTo>
                  <a:cubicBezTo>
                    <a:pt x="4340" y="3191"/>
                    <a:pt x="4387" y="3216"/>
                    <a:pt x="4433" y="3216"/>
                  </a:cubicBezTo>
                  <a:cubicBezTo>
                    <a:pt x="4470" y="3216"/>
                    <a:pt x="4507" y="3200"/>
                    <a:pt x="4537" y="3170"/>
                  </a:cubicBezTo>
                  <a:cubicBezTo>
                    <a:pt x="4770" y="3069"/>
                    <a:pt x="5004" y="2969"/>
                    <a:pt x="5204" y="2903"/>
                  </a:cubicBezTo>
                  <a:cubicBezTo>
                    <a:pt x="5271" y="2903"/>
                    <a:pt x="5338" y="2803"/>
                    <a:pt x="5338" y="2736"/>
                  </a:cubicBezTo>
                  <a:cubicBezTo>
                    <a:pt x="5504" y="1335"/>
                    <a:pt x="5638" y="801"/>
                    <a:pt x="5704" y="568"/>
                  </a:cubicBezTo>
                  <a:close/>
                  <a:moveTo>
                    <a:pt x="5638" y="1"/>
                  </a:moveTo>
                  <a:cubicBezTo>
                    <a:pt x="5438" y="1"/>
                    <a:pt x="5171" y="1"/>
                    <a:pt x="4837" y="2502"/>
                  </a:cubicBezTo>
                  <a:cubicBezTo>
                    <a:pt x="4670" y="2569"/>
                    <a:pt x="4504" y="2636"/>
                    <a:pt x="4337" y="2736"/>
                  </a:cubicBezTo>
                  <a:cubicBezTo>
                    <a:pt x="3903" y="2302"/>
                    <a:pt x="3136" y="1769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7"/>
                    <a:pt x="2902" y="4104"/>
                    <a:pt x="2802" y="4270"/>
                  </a:cubicBezTo>
                  <a:cubicBezTo>
                    <a:pt x="2002" y="4170"/>
                    <a:pt x="1268" y="4104"/>
                    <a:pt x="768" y="4104"/>
                  </a:cubicBezTo>
                  <a:cubicBezTo>
                    <a:pt x="567" y="4104"/>
                    <a:pt x="401" y="4104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9"/>
                  </a:cubicBezTo>
                  <a:cubicBezTo>
                    <a:pt x="1602" y="7006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07"/>
                    <a:pt x="567" y="9007"/>
                    <a:pt x="668" y="9007"/>
                  </a:cubicBezTo>
                  <a:cubicBezTo>
                    <a:pt x="1101" y="9007"/>
                    <a:pt x="1935" y="8807"/>
                    <a:pt x="3236" y="8407"/>
                  </a:cubicBezTo>
                  <a:cubicBezTo>
                    <a:pt x="3436" y="8607"/>
                    <a:pt x="3636" y="8840"/>
                    <a:pt x="3903" y="9007"/>
                  </a:cubicBezTo>
                  <a:cubicBezTo>
                    <a:pt x="3836" y="10008"/>
                    <a:pt x="4003" y="11809"/>
                    <a:pt x="4270" y="12243"/>
                  </a:cubicBezTo>
                  <a:cubicBezTo>
                    <a:pt x="4337" y="12309"/>
                    <a:pt x="4437" y="12343"/>
                    <a:pt x="4504" y="12343"/>
                  </a:cubicBezTo>
                  <a:cubicBezTo>
                    <a:pt x="4737" y="12343"/>
                    <a:pt x="4971" y="12343"/>
                    <a:pt x="5905" y="9841"/>
                  </a:cubicBezTo>
                  <a:cubicBezTo>
                    <a:pt x="5987" y="9862"/>
                    <a:pt x="6073" y="9870"/>
                    <a:pt x="6160" y="9870"/>
                  </a:cubicBezTo>
                  <a:cubicBezTo>
                    <a:pt x="6354" y="9870"/>
                    <a:pt x="6554" y="9831"/>
                    <a:pt x="6739" y="9808"/>
                  </a:cubicBezTo>
                  <a:cubicBezTo>
                    <a:pt x="7105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6" y="11142"/>
                  </a:cubicBezTo>
                  <a:cubicBezTo>
                    <a:pt x="8406" y="11008"/>
                    <a:pt x="8473" y="10908"/>
                    <a:pt x="8173" y="9241"/>
                  </a:cubicBezTo>
                  <a:cubicBezTo>
                    <a:pt x="8406" y="9074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5" y="9074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1" y="5471"/>
                    <a:pt x="12343" y="4671"/>
                    <a:pt x="12643" y="4304"/>
                  </a:cubicBezTo>
                  <a:cubicBezTo>
                    <a:pt x="12743" y="4237"/>
                    <a:pt x="12743" y="4104"/>
                    <a:pt x="12676" y="4003"/>
                  </a:cubicBezTo>
                  <a:cubicBezTo>
                    <a:pt x="12609" y="3837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70"/>
                    <a:pt x="8673" y="3336"/>
                  </a:cubicBezTo>
                  <a:cubicBezTo>
                    <a:pt x="8940" y="2636"/>
                    <a:pt x="9174" y="1402"/>
                    <a:pt x="9107" y="1001"/>
                  </a:cubicBezTo>
                  <a:cubicBezTo>
                    <a:pt x="9074" y="901"/>
                    <a:pt x="8973" y="801"/>
                    <a:pt x="8840" y="801"/>
                  </a:cubicBezTo>
                  <a:cubicBezTo>
                    <a:pt x="8740" y="801"/>
                    <a:pt x="8506" y="801"/>
                    <a:pt x="7172" y="2469"/>
                  </a:cubicBezTo>
                  <a:cubicBezTo>
                    <a:pt x="7072" y="2436"/>
                    <a:pt x="6939" y="2436"/>
                    <a:pt x="6805" y="2402"/>
                  </a:cubicBezTo>
                  <a:cubicBezTo>
                    <a:pt x="6605" y="1602"/>
                    <a:pt x="6138" y="401"/>
                    <a:pt x="5838" y="101"/>
                  </a:cubicBezTo>
                  <a:cubicBezTo>
                    <a:pt x="5771" y="1"/>
                    <a:pt x="5671" y="1"/>
                    <a:pt x="56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41"/>
          <p:cNvSpPr txBox="1"/>
          <p:nvPr>
            <p:ph type="subTitle" idx="3"/>
          </p:nvPr>
        </p:nvSpPr>
        <p:spPr>
          <a:xfrm>
            <a:off x="1713212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Fototerapi</a:t>
            </a:r>
            <a:endParaRPr lang="en-US" altLang="en-GB"/>
          </a:p>
        </p:txBody>
      </p:sp>
      <p:sp>
        <p:nvSpPr>
          <p:cNvPr id="1078" name="Google Shape;1078;p41"/>
          <p:cNvSpPr txBox="1"/>
          <p:nvPr>
            <p:ph type="subTitle" idx="4"/>
          </p:nvPr>
        </p:nvSpPr>
        <p:spPr>
          <a:xfrm>
            <a:off x="4957437" y="2819391"/>
            <a:ext cx="24924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Transfusi Tukar</a:t>
            </a:r>
            <a:endParaRPr lang="en-US" altLang="en-GB"/>
          </a:p>
        </p:txBody>
      </p:sp>
      <p:grpSp>
        <p:nvGrpSpPr>
          <p:cNvPr id="1082" name="Google Shape;1082;p41"/>
          <p:cNvGrpSpPr/>
          <p:nvPr/>
        </p:nvGrpSpPr>
        <p:grpSpPr>
          <a:xfrm>
            <a:off x="5521825" y="1510500"/>
            <a:ext cx="1280742" cy="1166174"/>
            <a:chOff x="5512300" y="1110450"/>
            <a:chExt cx="1280742" cy="1166174"/>
          </a:xfrm>
        </p:grpSpPr>
        <p:sp>
          <p:nvSpPr>
            <p:cNvPr id="1083" name="Google Shape;1083;p41"/>
            <p:cNvSpPr/>
            <p:nvPr/>
          </p:nvSpPr>
          <p:spPr>
            <a:xfrm>
              <a:off x="5512300" y="1110450"/>
              <a:ext cx="1280742" cy="1166174"/>
            </a:xfrm>
            <a:custGeom>
              <a:avLst/>
              <a:gdLst/>
              <a:ahLst/>
              <a:cxnLst/>
              <a:rect l="l" t="t" r="r" b="b"/>
              <a:pathLst>
                <a:path w="27120" h="24694" extrusionOk="0">
                  <a:moveTo>
                    <a:pt x="17117" y="1"/>
                  </a:moveTo>
                  <a:cubicBezTo>
                    <a:pt x="10406" y="1"/>
                    <a:pt x="2235" y="477"/>
                    <a:pt x="2235" y="477"/>
                  </a:cubicBezTo>
                  <a:cubicBezTo>
                    <a:pt x="0" y="1010"/>
                    <a:pt x="801" y="19590"/>
                    <a:pt x="1935" y="20157"/>
                  </a:cubicBezTo>
                  <a:cubicBezTo>
                    <a:pt x="2519" y="20449"/>
                    <a:pt x="4750" y="20520"/>
                    <a:pt x="6776" y="20520"/>
                  </a:cubicBezTo>
                  <a:cubicBezTo>
                    <a:pt x="8682" y="20520"/>
                    <a:pt x="10408" y="20458"/>
                    <a:pt x="10408" y="20458"/>
                  </a:cubicBezTo>
                  <a:lnTo>
                    <a:pt x="10975" y="24694"/>
                  </a:lnTo>
                  <a:cubicBezTo>
                    <a:pt x="10975" y="24694"/>
                    <a:pt x="15244" y="20991"/>
                    <a:pt x="15545" y="20157"/>
                  </a:cubicBezTo>
                  <a:cubicBezTo>
                    <a:pt x="15661" y="19822"/>
                    <a:pt x="16991" y="19746"/>
                    <a:pt x="18664" y="19746"/>
                  </a:cubicBezTo>
                  <a:cubicBezTo>
                    <a:pt x="20058" y="19746"/>
                    <a:pt x="21689" y="19799"/>
                    <a:pt x="23052" y="19799"/>
                  </a:cubicBezTo>
                  <a:cubicBezTo>
                    <a:pt x="24286" y="19799"/>
                    <a:pt x="25300" y="19756"/>
                    <a:pt x="25718" y="19590"/>
                  </a:cubicBezTo>
                  <a:cubicBezTo>
                    <a:pt x="27119" y="18990"/>
                    <a:pt x="26819" y="2611"/>
                    <a:pt x="25718" y="877"/>
                  </a:cubicBezTo>
                  <a:cubicBezTo>
                    <a:pt x="25270" y="204"/>
                    <a:pt x="21506" y="1"/>
                    <a:pt x="17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5970713" y="1219587"/>
              <a:ext cx="196928" cy="167035"/>
            </a:xfrm>
            <a:custGeom>
              <a:avLst/>
              <a:gdLst/>
              <a:ahLst/>
              <a:cxnLst/>
              <a:rect l="l" t="t" r="r" b="b"/>
              <a:pathLst>
                <a:path w="4170" h="3537" extrusionOk="0">
                  <a:moveTo>
                    <a:pt x="2035" y="0"/>
                  </a:moveTo>
                  <a:cubicBezTo>
                    <a:pt x="2035" y="0"/>
                    <a:pt x="0" y="300"/>
                    <a:pt x="0" y="3336"/>
                  </a:cubicBezTo>
                  <a:cubicBezTo>
                    <a:pt x="0" y="3469"/>
                    <a:pt x="67" y="3536"/>
                    <a:pt x="200" y="3536"/>
                  </a:cubicBezTo>
                  <a:cubicBezTo>
                    <a:pt x="334" y="3536"/>
                    <a:pt x="400" y="3469"/>
                    <a:pt x="400" y="3336"/>
                  </a:cubicBezTo>
                  <a:cubicBezTo>
                    <a:pt x="400" y="667"/>
                    <a:pt x="2035" y="434"/>
                    <a:pt x="2068" y="434"/>
                  </a:cubicBezTo>
                  <a:lnTo>
                    <a:pt x="3970" y="434"/>
                  </a:lnTo>
                  <a:cubicBezTo>
                    <a:pt x="4070" y="434"/>
                    <a:pt x="4170" y="334"/>
                    <a:pt x="4170" y="200"/>
                  </a:cubicBezTo>
                  <a:cubicBezTo>
                    <a:pt x="4170" y="100"/>
                    <a:pt x="4070" y="0"/>
                    <a:pt x="39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41"/>
            <p:cNvSpPr/>
            <p:nvPr/>
          </p:nvSpPr>
          <p:spPr>
            <a:xfrm>
              <a:off x="6154985" y="1219587"/>
              <a:ext cx="196975" cy="167035"/>
            </a:xfrm>
            <a:custGeom>
              <a:avLst/>
              <a:gdLst/>
              <a:ahLst/>
              <a:cxnLst/>
              <a:rect l="l" t="t" r="r" b="b"/>
              <a:pathLst>
                <a:path w="4171" h="3537" extrusionOk="0">
                  <a:moveTo>
                    <a:pt x="234" y="0"/>
                  </a:moveTo>
                  <a:cubicBezTo>
                    <a:pt x="101" y="0"/>
                    <a:pt x="1" y="100"/>
                    <a:pt x="1" y="200"/>
                  </a:cubicBezTo>
                  <a:cubicBezTo>
                    <a:pt x="1" y="334"/>
                    <a:pt x="101" y="434"/>
                    <a:pt x="234" y="434"/>
                  </a:cubicBezTo>
                  <a:lnTo>
                    <a:pt x="2069" y="434"/>
                  </a:lnTo>
                  <a:cubicBezTo>
                    <a:pt x="2136" y="434"/>
                    <a:pt x="3770" y="667"/>
                    <a:pt x="3770" y="3336"/>
                  </a:cubicBezTo>
                  <a:cubicBezTo>
                    <a:pt x="3770" y="3469"/>
                    <a:pt x="3837" y="3536"/>
                    <a:pt x="3970" y="3536"/>
                  </a:cubicBezTo>
                  <a:cubicBezTo>
                    <a:pt x="4104" y="3536"/>
                    <a:pt x="4170" y="3469"/>
                    <a:pt x="4170" y="3336"/>
                  </a:cubicBezTo>
                  <a:cubicBezTo>
                    <a:pt x="4170" y="300"/>
                    <a:pt x="2136" y="0"/>
                    <a:pt x="2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41"/>
            <p:cNvSpPr/>
            <p:nvPr/>
          </p:nvSpPr>
          <p:spPr>
            <a:xfrm>
              <a:off x="6068375" y="1191205"/>
              <a:ext cx="179597" cy="75654"/>
            </a:xfrm>
            <a:custGeom>
              <a:avLst/>
              <a:gdLst/>
              <a:ahLst/>
              <a:cxnLst/>
              <a:rect l="l" t="t" r="r" b="b"/>
              <a:pathLst>
                <a:path w="3803" h="1602" extrusionOk="0">
                  <a:moveTo>
                    <a:pt x="0" y="1"/>
                  </a:moveTo>
                  <a:lnTo>
                    <a:pt x="0" y="1602"/>
                  </a:lnTo>
                  <a:lnTo>
                    <a:pt x="3803" y="1602"/>
                  </a:lnTo>
                  <a:lnTo>
                    <a:pt x="38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6060488" y="1181760"/>
              <a:ext cx="200092" cy="94592"/>
            </a:xfrm>
            <a:custGeom>
              <a:avLst/>
              <a:gdLst/>
              <a:ahLst/>
              <a:cxnLst/>
              <a:rect l="l" t="t" r="r" b="b"/>
              <a:pathLst>
                <a:path w="4237" h="2003" extrusionOk="0">
                  <a:moveTo>
                    <a:pt x="3770" y="434"/>
                  </a:moveTo>
                  <a:lnTo>
                    <a:pt x="3770" y="1602"/>
                  </a:lnTo>
                  <a:lnTo>
                    <a:pt x="401" y="1602"/>
                  </a:lnTo>
                  <a:lnTo>
                    <a:pt x="401" y="434"/>
                  </a:lnTo>
                  <a:close/>
                  <a:moveTo>
                    <a:pt x="234" y="1"/>
                  </a:moveTo>
                  <a:cubicBezTo>
                    <a:pt x="100" y="1"/>
                    <a:pt x="0" y="101"/>
                    <a:pt x="0" y="201"/>
                  </a:cubicBezTo>
                  <a:lnTo>
                    <a:pt x="0" y="1802"/>
                  </a:lnTo>
                  <a:cubicBezTo>
                    <a:pt x="0" y="1935"/>
                    <a:pt x="100" y="2002"/>
                    <a:pt x="234" y="2002"/>
                  </a:cubicBezTo>
                  <a:lnTo>
                    <a:pt x="4003" y="2002"/>
                  </a:lnTo>
                  <a:cubicBezTo>
                    <a:pt x="4103" y="2002"/>
                    <a:pt x="4237" y="1935"/>
                    <a:pt x="4237" y="1802"/>
                  </a:cubicBezTo>
                  <a:lnTo>
                    <a:pt x="4237" y="201"/>
                  </a:lnTo>
                  <a:cubicBezTo>
                    <a:pt x="4237" y="101"/>
                    <a:pt x="4137" y="1"/>
                    <a:pt x="40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5789511" y="1351912"/>
              <a:ext cx="746769" cy="543513"/>
            </a:xfrm>
            <a:custGeom>
              <a:avLst/>
              <a:gdLst/>
              <a:ahLst/>
              <a:cxnLst/>
              <a:rect l="l" t="t" r="r" b="b"/>
              <a:pathLst>
                <a:path w="15813" h="11509" extrusionOk="0">
                  <a:moveTo>
                    <a:pt x="2636" y="0"/>
                  </a:moveTo>
                  <a:cubicBezTo>
                    <a:pt x="1168" y="0"/>
                    <a:pt x="1" y="1201"/>
                    <a:pt x="1" y="2635"/>
                  </a:cubicBezTo>
                  <a:lnTo>
                    <a:pt x="1" y="8873"/>
                  </a:lnTo>
                  <a:cubicBezTo>
                    <a:pt x="1" y="10341"/>
                    <a:pt x="1202" y="11508"/>
                    <a:pt x="2636" y="11508"/>
                  </a:cubicBezTo>
                  <a:lnTo>
                    <a:pt x="13177" y="11508"/>
                  </a:lnTo>
                  <a:cubicBezTo>
                    <a:pt x="14645" y="11508"/>
                    <a:pt x="15812" y="10341"/>
                    <a:pt x="15812" y="8873"/>
                  </a:cubicBezTo>
                  <a:lnTo>
                    <a:pt x="15812" y="2635"/>
                  </a:lnTo>
                  <a:cubicBezTo>
                    <a:pt x="15812" y="1168"/>
                    <a:pt x="14578" y="0"/>
                    <a:pt x="131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5780066" y="1342467"/>
              <a:ext cx="765659" cy="562403"/>
            </a:xfrm>
            <a:custGeom>
              <a:avLst/>
              <a:gdLst/>
              <a:ahLst/>
              <a:cxnLst/>
              <a:rect l="l" t="t" r="r" b="b"/>
              <a:pathLst>
                <a:path w="16213" h="11909" extrusionOk="0">
                  <a:moveTo>
                    <a:pt x="13377" y="434"/>
                  </a:moveTo>
                  <a:cubicBezTo>
                    <a:pt x="14711" y="434"/>
                    <a:pt x="15779" y="1535"/>
                    <a:pt x="15779" y="2869"/>
                  </a:cubicBezTo>
                  <a:lnTo>
                    <a:pt x="15779" y="9107"/>
                  </a:lnTo>
                  <a:cubicBezTo>
                    <a:pt x="15779" y="10441"/>
                    <a:pt x="14711" y="11542"/>
                    <a:pt x="13377" y="11542"/>
                  </a:cubicBezTo>
                  <a:lnTo>
                    <a:pt x="2836" y="11542"/>
                  </a:lnTo>
                  <a:cubicBezTo>
                    <a:pt x="1469" y="11542"/>
                    <a:pt x="401" y="10441"/>
                    <a:pt x="401" y="9107"/>
                  </a:cubicBezTo>
                  <a:lnTo>
                    <a:pt x="401" y="2869"/>
                  </a:lnTo>
                  <a:cubicBezTo>
                    <a:pt x="401" y="1535"/>
                    <a:pt x="1502" y="434"/>
                    <a:pt x="2836" y="434"/>
                  </a:cubicBezTo>
                  <a:close/>
                  <a:moveTo>
                    <a:pt x="2836" y="0"/>
                  </a:moveTo>
                  <a:cubicBezTo>
                    <a:pt x="1235" y="0"/>
                    <a:pt x="1" y="1268"/>
                    <a:pt x="1" y="2835"/>
                  </a:cubicBezTo>
                  <a:lnTo>
                    <a:pt x="1" y="9073"/>
                  </a:lnTo>
                  <a:cubicBezTo>
                    <a:pt x="1" y="10674"/>
                    <a:pt x="1268" y="11909"/>
                    <a:pt x="2836" y="11909"/>
                  </a:cubicBezTo>
                  <a:lnTo>
                    <a:pt x="13377" y="11909"/>
                  </a:lnTo>
                  <a:cubicBezTo>
                    <a:pt x="14945" y="11909"/>
                    <a:pt x="16212" y="10674"/>
                    <a:pt x="16212" y="9073"/>
                  </a:cubicBezTo>
                  <a:lnTo>
                    <a:pt x="16212" y="2835"/>
                  </a:lnTo>
                  <a:cubicBezTo>
                    <a:pt x="16212" y="1234"/>
                    <a:pt x="14911" y="0"/>
                    <a:pt x="133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0" name="Google Shape;1090;p41"/>
            <p:cNvSpPr/>
            <p:nvPr/>
          </p:nvSpPr>
          <p:spPr>
            <a:xfrm>
              <a:off x="6084573" y="1463646"/>
              <a:ext cx="141344" cy="334778"/>
            </a:xfrm>
            <a:custGeom>
              <a:avLst/>
              <a:gdLst/>
              <a:ahLst/>
              <a:cxnLst/>
              <a:rect l="l" t="t" r="r" b="b"/>
              <a:pathLst>
                <a:path w="2993" h="7089" extrusionOk="0">
                  <a:moveTo>
                    <a:pt x="698" y="0"/>
                  </a:moveTo>
                  <a:cubicBezTo>
                    <a:pt x="454" y="0"/>
                    <a:pt x="291" y="3"/>
                    <a:pt x="291" y="3"/>
                  </a:cubicBezTo>
                  <a:cubicBezTo>
                    <a:pt x="258" y="3700"/>
                    <a:pt x="1" y="7011"/>
                    <a:pt x="274" y="7011"/>
                  </a:cubicBezTo>
                  <a:cubicBezTo>
                    <a:pt x="280" y="7011"/>
                    <a:pt x="285" y="7010"/>
                    <a:pt x="291" y="7008"/>
                  </a:cubicBezTo>
                  <a:cubicBezTo>
                    <a:pt x="291" y="7008"/>
                    <a:pt x="1063" y="7089"/>
                    <a:pt x="1766" y="7089"/>
                  </a:cubicBezTo>
                  <a:cubicBezTo>
                    <a:pt x="2337" y="7089"/>
                    <a:pt x="2863" y="7035"/>
                    <a:pt x="2893" y="6841"/>
                  </a:cubicBezTo>
                  <a:cubicBezTo>
                    <a:pt x="2993" y="5974"/>
                    <a:pt x="2960" y="503"/>
                    <a:pt x="2926" y="169"/>
                  </a:cubicBezTo>
                  <a:cubicBezTo>
                    <a:pt x="2901" y="19"/>
                    <a:pt x="1431" y="0"/>
                    <a:pt x="6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1" name="Google Shape;1091;p41"/>
            <p:cNvSpPr/>
            <p:nvPr/>
          </p:nvSpPr>
          <p:spPr>
            <a:xfrm>
              <a:off x="5984881" y="1566455"/>
              <a:ext cx="348190" cy="111829"/>
            </a:xfrm>
            <a:custGeom>
              <a:avLst/>
              <a:gdLst/>
              <a:ahLst/>
              <a:cxnLst/>
              <a:rect l="l" t="t" r="r" b="b"/>
              <a:pathLst>
                <a:path w="7373" h="2368" extrusionOk="0">
                  <a:moveTo>
                    <a:pt x="1117" y="1"/>
                  </a:moveTo>
                  <a:cubicBezTo>
                    <a:pt x="417" y="1"/>
                    <a:pt x="20" y="33"/>
                    <a:pt x="67" y="127"/>
                  </a:cubicBezTo>
                  <a:cubicBezTo>
                    <a:pt x="67" y="127"/>
                    <a:pt x="0" y="1995"/>
                    <a:pt x="234" y="2229"/>
                  </a:cubicBezTo>
                  <a:cubicBezTo>
                    <a:pt x="354" y="2335"/>
                    <a:pt x="1392" y="2368"/>
                    <a:pt x="2616" y="2368"/>
                  </a:cubicBezTo>
                  <a:cubicBezTo>
                    <a:pt x="4451" y="2368"/>
                    <a:pt x="6705" y="2295"/>
                    <a:pt x="6905" y="2295"/>
                  </a:cubicBezTo>
                  <a:cubicBezTo>
                    <a:pt x="7372" y="2262"/>
                    <a:pt x="7072" y="127"/>
                    <a:pt x="7072" y="127"/>
                  </a:cubicBezTo>
                  <a:cubicBezTo>
                    <a:pt x="4661" y="106"/>
                    <a:pt x="2390" y="1"/>
                    <a:pt x="11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92" name="Google Shape;1092;p41"/>
          <p:cNvGrpSpPr/>
          <p:nvPr/>
        </p:nvGrpSpPr>
        <p:grpSpPr>
          <a:xfrm>
            <a:off x="2438400" y="1592862"/>
            <a:ext cx="1084669" cy="1001445"/>
            <a:chOff x="2428875" y="1192812"/>
            <a:chExt cx="1084669" cy="1001445"/>
          </a:xfrm>
        </p:grpSpPr>
        <p:sp>
          <p:nvSpPr>
            <p:cNvPr id="1093" name="Google Shape;1093;p41"/>
            <p:cNvSpPr/>
            <p:nvPr/>
          </p:nvSpPr>
          <p:spPr>
            <a:xfrm>
              <a:off x="2428875" y="1192812"/>
              <a:ext cx="1084669" cy="1001445"/>
            </a:xfrm>
            <a:custGeom>
              <a:avLst/>
              <a:gdLst/>
              <a:ahLst/>
              <a:cxnLst/>
              <a:rect l="l" t="t" r="r" b="b"/>
              <a:pathLst>
                <a:path w="25219" h="23284" extrusionOk="0">
                  <a:moveTo>
                    <a:pt x="13010" y="401"/>
                  </a:moveTo>
                  <a:cubicBezTo>
                    <a:pt x="15278" y="401"/>
                    <a:pt x="20816" y="1068"/>
                    <a:pt x="22884" y="7539"/>
                  </a:cubicBezTo>
                  <a:cubicBezTo>
                    <a:pt x="24685" y="12943"/>
                    <a:pt x="22483" y="14845"/>
                    <a:pt x="20849" y="16212"/>
                  </a:cubicBezTo>
                  <a:cubicBezTo>
                    <a:pt x="20048" y="16913"/>
                    <a:pt x="19348" y="17513"/>
                    <a:pt x="19548" y="18380"/>
                  </a:cubicBezTo>
                  <a:cubicBezTo>
                    <a:pt x="19882" y="19681"/>
                    <a:pt x="21316" y="20749"/>
                    <a:pt x="22217" y="21449"/>
                  </a:cubicBezTo>
                  <a:cubicBezTo>
                    <a:pt x="22483" y="21616"/>
                    <a:pt x="22750" y="21883"/>
                    <a:pt x="22917" y="22016"/>
                  </a:cubicBezTo>
                  <a:lnTo>
                    <a:pt x="22850" y="22016"/>
                  </a:lnTo>
                  <a:cubicBezTo>
                    <a:pt x="22483" y="22016"/>
                    <a:pt x="21883" y="22116"/>
                    <a:pt x="21049" y="22250"/>
                  </a:cubicBezTo>
                  <a:cubicBezTo>
                    <a:pt x="19515" y="22517"/>
                    <a:pt x="17080" y="22917"/>
                    <a:pt x="14511" y="22917"/>
                  </a:cubicBezTo>
                  <a:cubicBezTo>
                    <a:pt x="11375" y="22917"/>
                    <a:pt x="8707" y="22350"/>
                    <a:pt x="6539" y="21216"/>
                  </a:cubicBezTo>
                  <a:cubicBezTo>
                    <a:pt x="2869" y="19281"/>
                    <a:pt x="468" y="12843"/>
                    <a:pt x="1568" y="7906"/>
                  </a:cubicBezTo>
                  <a:cubicBezTo>
                    <a:pt x="2636" y="3270"/>
                    <a:pt x="6339" y="668"/>
                    <a:pt x="12043" y="434"/>
                  </a:cubicBezTo>
                  <a:cubicBezTo>
                    <a:pt x="12043" y="434"/>
                    <a:pt x="12443" y="401"/>
                    <a:pt x="13010" y="401"/>
                  </a:cubicBezTo>
                  <a:close/>
                  <a:moveTo>
                    <a:pt x="13010" y="1"/>
                  </a:moveTo>
                  <a:cubicBezTo>
                    <a:pt x="12376" y="1"/>
                    <a:pt x="12009" y="34"/>
                    <a:pt x="12009" y="34"/>
                  </a:cubicBezTo>
                  <a:cubicBezTo>
                    <a:pt x="4037" y="334"/>
                    <a:pt x="1802" y="5004"/>
                    <a:pt x="1168" y="7773"/>
                  </a:cubicBezTo>
                  <a:cubicBezTo>
                    <a:pt x="1" y="12943"/>
                    <a:pt x="2502" y="19515"/>
                    <a:pt x="6372" y="21549"/>
                  </a:cubicBezTo>
                  <a:cubicBezTo>
                    <a:pt x="8607" y="22717"/>
                    <a:pt x="11342" y="23284"/>
                    <a:pt x="14511" y="23284"/>
                  </a:cubicBezTo>
                  <a:cubicBezTo>
                    <a:pt x="17146" y="23284"/>
                    <a:pt x="19548" y="22917"/>
                    <a:pt x="21149" y="22717"/>
                  </a:cubicBezTo>
                  <a:cubicBezTo>
                    <a:pt x="21950" y="22550"/>
                    <a:pt x="22517" y="22450"/>
                    <a:pt x="22850" y="22450"/>
                  </a:cubicBezTo>
                  <a:cubicBezTo>
                    <a:pt x="23017" y="22450"/>
                    <a:pt x="23351" y="22450"/>
                    <a:pt x="23451" y="22216"/>
                  </a:cubicBezTo>
                  <a:cubicBezTo>
                    <a:pt x="23551" y="21916"/>
                    <a:pt x="23217" y="21683"/>
                    <a:pt x="22517" y="21116"/>
                  </a:cubicBezTo>
                  <a:cubicBezTo>
                    <a:pt x="21649" y="20449"/>
                    <a:pt x="20315" y="19414"/>
                    <a:pt x="20015" y="18280"/>
                  </a:cubicBezTo>
                  <a:cubicBezTo>
                    <a:pt x="19848" y="17713"/>
                    <a:pt x="20349" y="17246"/>
                    <a:pt x="21182" y="16546"/>
                  </a:cubicBezTo>
                  <a:cubicBezTo>
                    <a:pt x="22817" y="15178"/>
                    <a:pt x="25219" y="13077"/>
                    <a:pt x="23351" y="7406"/>
                  </a:cubicBezTo>
                  <a:cubicBezTo>
                    <a:pt x="21082" y="701"/>
                    <a:pt x="15378" y="1"/>
                    <a:pt x="130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4" name="Google Shape;1094;p41"/>
            <p:cNvSpPr/>
            <p:nvPr/>
          </p:nvSpPr>
          <p:spPr>
            <a:xfrm>
              <a:off x="2915238" y="1352075"/>
              <a:ext cx="30193" cy="157847"/>
            </a:xfrm>
            <a:custGeom>
              <a:avLst/>
              <a:gdLst/>
              <a:ahLst/>
              <a:cxnLst/>
              <a:rect l="l" t="t" r="r" b="b"/>
              <a:pathLst>
                <a:path w="702" h="3670" extrusionOk="0">
                  <a:moveTo>
                    <a:pt x="201" y="0"/>
                  </a:moveTo>
                  <a:cubicBezTo>
                    <a:pt x="67" y="0"/>
                    <a:pt x="1" y="67"/>
                    <a:pt x="1" y="200"/>
                  </a:cubicBezTo>
                  <a:lnTo>
                    <a:pt x="301" y="3469"/>
                  </a:lnTo>
                  <a:cubicBezTo>
                    <a:pt x="301" y="3569"/>
                    <a:pt x="368" y="3669"/>
                    <a:pt x="501" y="3669"/>
                  </a:cubicBezTo>
                  <a:cubicBezTo>
                    <a:pt x="635" y="3669"/>
                    <a:pt x="701" y="3569"/>
                    <a:pt x="701" y="3469"/>
                  </a:cubicBezTo>
                  <a:lnTo>
                    <a:pt x="401" y="200"/>
                  </a:lnTo>
                  <a:cubicBezTo>
                    <a:pt x="401" y="67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5" name="Google Shape;1095;p41"/>
            <p:cNvSpPr/>
            <p:nvPr/>
          </p:nvSpPr>
          <p:spPr>
            <a:xfrm>
              <a:off x="3004183" y="1447642"/>
              <a:ext cx="210964" cy="119654"/>
            </a:xfrm>
            <a:custGeom>
              <a:avLst/>
              <a:gdLst/>
              <a:ahLst/>
              <a:cxnLst/>
              <a:rect l="l" t="t" r="r" b="b"/>
              <a:pathLst>
                <a:path w="4905" h="2782" extrusionOk="0">
                  <a:moveTo>
                    <a:pt x="4631" y="1"/>
                  </a:moveTo>
                  <a:cubicBezTo>
                    <a:pt x="4608" y="1"/>
                    <a:pt x="4588" y="5"/>
                    <a:pt x="4571" y="13"/>
                  </a:cubicBezTo>
                  <a:lnTo>
                    <a:pt x="134" y="2348"/>
                  </a:lnTo>
                  <a:cubicBezTo>
                    <a:pt x="68" y="2448"/>
                    <a:pt x="1" y="2548"/>
                    <a:pt x="68" y="2648"/>
                  </a:cubicBezTo>
                  <a:cubicBezTo>
                    <a:pt x="68" y="2748"/>
                    <a:pt x="134" y="2782"/>
                    <a:pt x="234" y="2782"/>
                  </a:cubicBezTo>
                  <a:cubicBezTo>
                    <a:pt x="268" y="2782"/>
                    <a:pt x="301" y="2782"/>
                    <a:pt x="334" y="2715"/>
                  </a:cubicBezTo>
                  <a:lnTo>
                    <a:pt x="4771" y="380"/>
                  </a:lnTo>
                  <a:cubicBezTo>
                    <a:pt x="4838" y="313"/>
                    <a:pt x="4904" y="180"/>
                    <a:pt x="4838" y="113"/>
                  </a:cubicBezTo>
                  <a:cubicBezTo>
                    <a:pt x="4788" y="38"/>
                    <a:pt x="4700" y="1"/>
                    <a:pt x="46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578079" y="1561014"/>
              <a:ext cx="206663" cy="76601"/>
            </a:xfrm>
            <a:custGeom>
              <a:avLst/>
              <a:gdLst/>
              <a:ahLst/>
              <a:cxnLst/>
              <a:rect l="l" t="t" r="r" b="b"/>
              <a:pathLst>
                <a:path w="4805" h="1781" extrusionOk="0">
                  <a:moveTo>
                    <a:pt x="226" y="0"/>
                  </a:moveTo>
                  <a:cubicBezTo>
                    <a:pt x="144" y="0"/>
                    <a:pt x="60" y="44"/>
                    <a:pt x="34" y="146"/>
                  </a:cubicBezTo>
                  <a:cubicBezTo>
                    <a:pt x="1" y="212"/>
                    <a:pt x="34" y="346"/>
                    <a:pt x="168" y="379"/>
                  </a:cubicBezTo>
                  <a:lnTo>
                    <a:pt x="4504" y="1780"/>
                  </a:lnTo>
                  <a:lnTo>
                    <a:pt x="4571" y="1780"/>
                  </a:lnTo>
                  <a:cubicBezTo>
                    <a:pt x="4671" y="1780"/>
                    <a:pt x="4738" y="1714"/>
                    <a:pt x="4738" y="1647"/>
                  </a:cubicBezTo>
                  <a:cubicBezTo>
                    <a:pt x="4804" y="1547"/>
                    <a:pt x="4738" y="1413"/>
                    <a:pt x="4637" y="1380"/>
                  </a:cubicBezTo>
                  <a:lnTo>
                    <a:pt x="301" y="12"/>
                  </a:lnTo>
                  <a:cubicBezTo>
                    <a:pt x="277" y="4"/>
                    <a:pt x="252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669906" y="1728234"/>
              <a:ext cx="133460" cy="95869"/>
            </a:xfrm>
            <a:custGeom>
              <a:avLst/>
              <a:gdLst/>
              <a:ahLst/>
              <a:cxnLst/>
              <a:rect l="l" t="t" r="r" b="b"/>
              <a:pathLst>
                <a:path w="3103" h="2229" extrusionOk="0">
                  <a:moveTo>
                    <a:pt x="2862" y="0"/>
                  </a:moveTo>
                  <a:cubicBezTo>
                    <a:pt x="2820" y="0"/>
                    <a:pt x="2778" y="19"/>
                    <a:pt x="2736" y="61"/>
                  </a:cubicBezTo>
                  <a:lnTo>
                    <a:pt x="101" y="1828"/>
                  </a:lnTo>
                  <a:cubicBezTo>
                    <a:pt x="34" y="1929"/>
                    <a:pt x="1" y="2062"/>
                    <a:pt x="67" y="2129"/>
                  </a:cubicBezTo>
                  <a:cubicBezTo>
                    <a:pt x="101" y="2162"/>
                    <a:pt x="167" y="2229"/>
                    <a:pt x="234" y="2229"/>
                  </a:cubicBezTo>
                  <a:cubicBezTo>
                    <a:pt x="268" y="2229"/>
                    <a:pt x="334" y="2229"/>
                    <a:pt x="368" y="2162"/>
                  </a:cubicBezTo>
                  <a:lnTo>
                    <a:pt x="3003" y="394"/>
                  </a:lnTo>
                  <a:cubicBezTo>
                    <a:pt x="3070" y="294"/>
                    <a:pt x="3103" y="161"/>
                    <a:pt x="3036" y="94"/>
                  </a:cubicBezTo>
                  <a:cubicBezTo>
                    <a:pt x="2978" y="36"/>
                    <a:pt x="2920" y="0"/>
                    <a:pt x="28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2850679" y="1772706"/>
              <a:ext cx="78966" cy="233630"/>
            </a:xfrm>
            <a:custGeom>
              <a:avLst/>
              <a:gdLst/>
              <a:ahLst/>
              <a:cxnLst/>
              <a:rect l="l" t="t" r="r" b="b"/>
              <a:pathLst>
                <a:path w="1836" h="5432" extrusionOk="0">
                  <a:moveTo>
                    <a:pt x="1571" y="0"/>
                  </a:moveTo>
                  <a:cubicBezTo>
                    <a:pt x="1498" y="0"/>
                    <a:pt x="1450" y="55"/>
                    <a:pt x="1402" y="127"/>
                  </a:cubicBezTo>
                  <a:lnTo>
                    <a:pt x="34" y="5198"/>
                  </a:lnTo>
                  <a:cubicBezTo>
                    <a:pt x="1" y="5298"/>
                    <a:pt x="34" y="5398"/>
                    <a:pt x="167" y="5431"/>
                  </a:cubicBezTo>
                  <a:lnTo>
                    <a:pt x="201" y="5431"/>
                  </a:lnTo>
                  <a:cubicBezTo>
                    <a:pt x="334" y="5431"/>
                    <a:pt x="401" y="5398"/>
                    <a:pt x="401" y="5298"/>
                  </a:cubicBezTo>
                  <a:lnTo>
                    <a:pt x="1802" y="261"/>
                  </a:lnTo>
                  <a:cubicBezTo>
                    <a:pt x="1835" y="127"/>
                    <a:pt x="1802" y="61"/>
                    <a:pt x="1669" y="27"/>
                  </a:cubicBezTo>
                  <a:cubicBezTo>
                    <a:pt x="1631" y="9"/>
                    <a:pt x="1599" y="0"/>
                    <a:pt x="1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3044355" y="1730041"/>
              <a:ext cx="183696" cy="151481"/>
            </a:xfrm>
            <a:custGeom>
              <a:avLst/>
              <a:gdLst/>
              <a:ahLst/>
              <a:cxnLst/>
              <a:rect l="l" t="t" r="r" b="b"/>
              <a:pathLst>
                <a:path w="4271" h="3522" extrusionOk="0">
                  <a:moveTo>
                    <a:pt x="216" y="1"/>
                  </a:moveTo>
                  <a:cubicBezTo>
                    <a:pt x="145" y="1"/>
                    <a:pt x="76" y="43"/>
                    <a:pt x="34" y="85"/>
                  </a:cubicBezTo>
                  <a:cubicBezTo>
                    <a:pt x="1" y="185"/>
                    <a:pt x="1" y="285"/>
                    <a:pt x="68" y="385"/>
                  </a:cubicBezTo>
                  <a:lnTo>
                    <a:pt x="3970" y="3454"/>
                  </a:lnTo>
                  <a:cubicBezTo>
                    <a:pt x="4004" y="3521"/>
                    <a:pt x="4037" y="3521"/>
                    <a:pt x="4070" y="3521"/>
                  </a:cubicBezTo>
                  <a:cubicBezTo>
                    <a:pt x="4171" y="3521"/>
                    <a:pt x="4204" y="3454"/>
                    <a:pt x="4237" y="3421"/>
                  </a:cubicBezTo>
                  <a:cubicBezTo>
                    <a:pt x="4271" y="3354"/>
                    <a:pt x="4271" y="3221"/>
                    <a:pt x="4204" y="3121"/>
                  </a:cubicBezTo>
                  <a:lnTo>
                    <a:pt x="334" y="52"/>
                  </a:lnTo>
                  <a:cubicBezTo>
                    <a:pt x="298" y="15"/>
                    <a:pt x="256" y="1"/>
                    <a:pt x="2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2743067" y="1445190"/>
              <a:ext cx="110536" cy="145073"/>
            </a:xfrm>
            <a:custGeom>
              <a:avLst/>
              <a:gdLst/>
              <a:ahLst/>
              <a:cxnLst/>
              <a:rect l="l" t="t" r="r" b="b"/>
              <a:pathLst>
                <a:path w="2570" h="3373" extrusionOk="0">
                  <a:moveTo>
                    <a:pt x="233" y="0"/>
                  </a:moveTo>
                  <a:cubicBezTo>
                    <a:pt x="195" y="0"/>
                    <a:pt x="160" y="11"/>
                    <a:pt x="134" y="37"/>
                  </a:cubicBezTo>
                  <a:cubicBezTo>
                    <a:pt x="34" y="137"/>
                    <a:pt x="1" y="237"/>
                    <a:pt x="68" y="337"/>
                  </a:cubicBezTo>
                  <a:lnTo>
                    <a:pt x="2169" y="3306"/>
                  </a:lnTo>
                  <a:cubicBezTo>
                    <a:pt x="2202" y="3339"/>
                    <a:pt x="2236" y="3372"/>
                    <a:pt x="2336" y="3372"/>
                  </a:cubicBezTo>
                  <a:cubicBezTo>
                    <a:pt x="2369" y="3372"/>
                    <a:pt x="2403" y="3372"/>
                    <a:pt x="2469" y="3339"/>
                  </a:cubicBezTo>
                  <a:cubicBezTo>
                    <a:pt x="2536" y="3239"/>
                    <a:pt x="2569" y="3139"/>
                    <a:pt x="2503" y="3039"/>
                  </a:cubicBezTo>
                  <a:lnTo>
                    <a:pt x="401" y="70"/>
                  </a:lnTo>
                  <a:cubicBezTo>
                    <a:pt x="360" y="29"/>
                    <a:pt x="293" y="0"/>
                    <a:pt x="2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1" name="Google Shape;1101;p41"/>
            <p:cNvSpPr/>
            <p:nvPr/>
          </p:nvSpPr>
          <p:spPr>
            <a:xfrm>
              <a:off x="3067323" y="1631808"/>
              <a:ext cx="175094" cy="31612"/>
            </a:xfrm>
            <a:custGeom>
              <a:avLst/>
              <a:gdLst/>
              <a:ahLst/>
              <a:cxnLst/>
              <a:rect l="l" t="t" r="r" b="b"/>
              <a:pathLst>
                <a:path w="4071" h="735" extrusionOk="0">
                  <a:moveTo>
                    <a:pt x="3870" y="1"/>
                  </a:moveTo>
                  <a:lnTo>
                    <a:pt x="167" y="368"/>
                  </a:lnTo>
                  <a:cubicBezTo>
                    <a:pt x="101" y="368"/>
                    <a:pt x="1" y="434"/>
                    <a:pt x="1" y="568"/>
                  </a:cubicBezTo>
                  <a:cubicBezTo>
                    <a:pt x="1" y="668"/>
                    <a:pt x="101" y="735"/>
                    <a:pt x="201" y="735"/>
                  </a:cubicBezTo>
                  <a:lnTo>
                    <a:pt x="3937" y="368"/>
                  </a:lnTo>
                  <a:cubicBezTo>
                    <a:pt x="4003" y="368"/>
                    <a:pt x="4070" y="301"/>
                    <a:pt x="4070" y="168"/>
                  </a:cubicBezTo>
                  <a:cubicBezTo>
                    <a:pt x="4070" y="68"/>
                    <a:pt x="4003" y="1"/>
                    <a:pt x="38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2" name="Google Shape;1102;p41"/>
            <p:cNvSpPr/>
            <p:nvPr/>
          </p:nvSpPr>
          <p:spPr>
            <a:xfrm>
              <a:off x="2842077" y="1333409"/>
              <a:ext cx="165029" cy="78966"/>
            </a:xfrm>
            <a:custGeom>
              <a:avLst/>
              <a:gdLst/>
              <a:ahLst/>
              <a:cxnLst/>
              <a:rect l="l" t="t" r="r" b="b"/>
              <a:pathLst>
                <a:path w="3837" h="1836" extrusionOk="0">
                  <a:moveTo>
                    <a:pt x="1902" y="1"/>
                  </a:moveTo>
                  <a:cubicBezTo>
                    <a:pt x="834" y="1"/>
                    <a:pt x="1" y="434"/>
                    <a:pt x="1" y="935"/>
                  </a:cubicBezTo>
                  <a:cubicBezTo>
                    <a:pt x="1" y="1435"/>
                    <a:pt x="834" y="1835"/>
                    <a:pt x="1902" y="1835"/>
                  </a:cubicBezTo>
                  <a:cubicBezTo>
                    <a:pt x="2969" y="1835"/>
                    <a:pt x="3837" y="1435"/>
                    <a:pt x="3837" y="935"/>
                  </a:cubicBezTo>
                  <a:cubicBezTo>
                    <a:pt x="3837" y="434"/>
                    <a:pt x="2969" y="1"/>
                    <a:pt x="1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3134763" y="1376376"/>
              <a:ext cx="121976" cy="147997"/>
            </a:xfrm>
            <a:custGeom>
              <a:avLst/>
              <a:gdLst/>
              <a:ahLst/>
              <a:cxnLst/>
              <a:rect l="l" t="t" r="r" b="b"/>
              <a:pathLst>
                <a:path w="2836" h="3441" extrusionOk="0">
                  <a:moveTo>
                    <a:pt x="691" y="0"/>
                  </a:moveTo>
                  <a:cubicBezTo>
                    <a:pt x="596" y="0"/>
                    <a:pt x="510" y="22"/>
                    <a:pt x="434" y="69"/>
                  </a:cubicBezTo>
                  <a:cubicBezTo>
                    <a:pt x="0" y="336"/>
                    <a:pt x="100" y="1270"/>
                    <a:pt x="634" y="2204"/>
                  </a:cubicBezTo>
                  <a:cubicBezTo>
                    <a:pt x="1075" y="2947"/>
                    <a:pt x="1697" y="3440"/>
                    <a:pt x="2144" y="3440"/>
                  </a:cubicBezTo>
                  <a:cubicBezTo>
                    <a:pt x="2239" y="3440"/>
                    <a:pt x="2326" y="3418"/>
                    <a:pt x="2402" y="3371"/>
                  </a:cubicBezTo>
                  <a:cubicBezTo>
                    <a:pt x="2836" y="3104"/>
                    <a:pt x="2769" y="2170"/>
                    <a:pt x="2202" y="1270"/>
                  </a:cubicBezTo>
                  <a:cubicBezTo>
                    <a:pt x="1761" y="499"/>
                    <a:pt x="1139" y="0"/>
                    <a:pt x="6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3123279" y="1797565"/>
              <a:ext cx="146363" cy="131094"/>
            </a:xfrm>
            <a:custGeom>
              <a:avLst/>
              <a:gdLst/>
              <a:ahLst/>
              <a:cxnLst/>
              <a:rect l="l" t="t" r="r" b="b"/>
              <a:pathLst>
                <a:path w="3403" h="3048" extrusionOk="0">
                  <a:moveTo>
                    <a:pt x="2624" y="0"/>
                  </a:moveTo>
                  <a:cubicBezTo>
                    <a:pt x="2184" y="0"/>
                    <a:pt x="1566" y="328"/>
                    <a:pt x="1035" y="884"/>
                  </a:cubicBezTo>
                  <a:cubicBezTo>
                    <a:pt x="301" y="1651"/>
                    <a:pt x="1" y="2551"/>
                    <a:pt x="367" y="2918"/>
                  </a:cubicBezTo>
                  <a:cubicBezTo>
                    <a:pt x="464" y="3006"/>
                    <a:pt x="596" y="3047"/>
                    <a:pt x="753" y="3047"/>
                  </a:cubicBezTo>
                  <a:cubicBezTo>
                    <a:pt x="1195" y="3047"/>
                    <a:pt x="1827" y="2717"/>
                    <a:pt x="2369" y="2151"/>
                  </a:cubicBezTo>
                  <a:cubicBezTo>
                    <a:pt x="3103" y="1384"/>
                    <a:pt x="3403" y="483"/>
                    <a:pt x="3036" y="150"/>
                  </a:cubicBezTo>
                  <a:cubicBezTo>
                    <a:pt x="2935" y="48"/>
                    <a:pt x="2792" y="0"/>
                    <a:pt x="26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2556573" y="1491942"/>
              <a:ext cx="101891" cy="159610"/>
            </a:xfrm>
            <a:custGeom>
              <a:avLst/>
              <a:gdLst/>
              <a:ahLst/>
              <a:cxnLst/>
              <a:rect l="l" t="t" r="r" b="b"/>
              <a:pathLst>
                <a:path w="2369" h="3711" extrusionOk="0">
                  <a:moveTo>
                    <a:pt x="1617" y="1"/>
                  </a:moveTo>
                  <a:cubicBezTo>
                    <a:pt x="1166" y="1"/>
                    <a:pt x="610" y="666"/>
                    <a:pt x="334" y="1585"/>
                  </a:cubicBezTo>
                  <a:cubicBezTo>
                    <a:pt x="0" y="2619"/>
                    <a:pt x="167" y="3553"/>
                    <a:pt x="634" y="3686"/>
                  </a:cubicBezTo>
                  <a:cubicBezTo>
                    <a:pt x="682" y="3702"/>
                    <a:pt x="731" y="3710"/>
                    <a:pt x="781" y="3710"/>
                  </a:cubicBezTo>
                  <a:cubicBezTo>
                    <a:pt x="1253" y="3710"/>
                    <a:pt x="1797" y="3024"/>
                    <a:pt x="2069" y="2119"/>
                  </a:cubicBezTo>
                  <a:cubicBezTo>
                    <a:pt x="2369" y="1118"/>
                    <a:pt x="2235" y="151"/>
                    <a:pt x="1735" y="17"/>
                  </a:cubicBezTo>
                  <a:cubicBezTo>
                    <a:pt x="1697" y="6"/>
                    <a:pt x="1657" y="1"/>
                    <a:pt x="1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2780400" y="1946076"/>
              <a:ext cx="170750" cy="81805"/>
            </a:xfrm>
            <a:custGeom>
              <a:avLst/>
              <a:gdLst/>
              <a:ahLst/>
              <a:cxnLst/>
              <a:rect l="l" t="t" r="r" b="b"/>
              <a:pathLst>
                <a:path w="3970" h="1902" extrusionOk="0">
                  <a:moveTo>
                    <a:pt x="1616" y="1"/>
                  </a:moveTo>
                  <a:cubicBezTo>
                    <a:pt x="800" y="1"/>
                    <a:pt x="156" y="280"/>
                    <a:pt x="100" y="700"/>
                  </a:cubicBezTo>
                  <a:cubicBezTo>
                    <a:pt x="0" y="1200"/>
                    <a:pt x="801" y="1700"/>
                    <a:pt x="1868" y="1867"/>
                  </a:cubicBezTo>
                  <a:cubicBezTo>
                    <a:pt x="2047" y="1890"/>
                    <a:pt x="2222" y="1901"/>
                    <a:pt x="2389" y="1901"/>
                  </a:cubicBezTo>
                  <a:cubicBezTo>
                    <a:pt x="3189" y="1901"/>
                    <a:pt x="3814" y="1647"/>
                    <a:pt x="3870" y="1233"/>
                  </a:cubicBezTo>
                  <a:cubicBezTo>
                    <a:pt x="3970" y="700"/>
                    <a:pt x="3169" y="199"/>
                    <a:pt x="2102" y="32"/>
                  </a:cubicBezTo>
                  <a:cubicBezTo>
                    <a:pt x="1935" y="11"/>
                    <a:pt x="1773" y="1"/>
                    <a:pt x="16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3187838" y="1577315"/>
              <a:ext cx="81805" cy="133460"/>
            </a:xfrm>
            <a:custGeom>
              <a:avLst/>
              <a:gdLst/>
              <a:ahLst/>
              <a:cxnLst/>
              <a:rect l="l" t="t" r="r" b="b"/>
              <a:pathLst>
                <a:path w="1902" h="3103" extrusionOk="0">
                  <a:moveTo>
                    <a:pt x="868" y="0"/>
                  </a:moveTo>
                  <a:cubicBezTo>
                    <a:pt x="368" y="34"/>
                    <a:pt x="1" y="734"/>
                    <a:pt x="34" y="1601"/>
                  </a:cubicBezTo>
                  <a:cubicBezTo>
                    <a:pt x="67" y="2435"/>
                    <a:pt x="501" y="3103"/>
                    <a:pt x="1035" y="3103"/>
                  </a:cubicBezTo>
                  <a:cubicBezTo>
                    <a:pt x="1535" y="3069"/>
                    <a:pt x="1902" y="2369"/>
                    <a:pt x="1869" y="1501"/>
                  </a:cubicBezTo>
                  <a:cubicBezTo>
                    <a:pt x="1835" y="667"/>
                    <a:pt x="1368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2629734" y="1754298"/>
              <a:ext cx="107654" cy="119654"/>
            </a:xfrm>
            <a:custGeom>
              <a:avLst/>
              <a:gdLst/>
              <a:ahLst/>
              <a:cxnLst/>
              <a:rect l="l" t="t" r="r" b="b"/>
              <a:pathLst>
                <a:path w="2503" h="2782" extrusionOk="0">
                  <a:moveTo>
                    <a:pt x="744" y="1"/>
                  </a:moveTo>
                  <a:cubicBezTo>
                    <a:pt x="629" y="1"/>
                    <a:pt x="523" y="29"/>
                    <a:pt x="434" y="88"/>
                  </a:cubicBezTo>
                  <a:cubicBezTo>
                    <a:pt x="1" y="355"/>
                    <a:pt x="34" y="1189"/>
                    <a:pt x="468" y="1890"/>
                  </a:cubicBezTo>
                  <a:cubicBezTo>
                    <a:pt x="827" y="2454"/>
                    <a:pt x="1344" y="2781"/>
                    <a:pt x="1760" y="2781"/>
                  </a:cubicBezTo>
                  <a:cubicBezTo>
                    <a:pt x="1886" y="2781"/>
                    <a:pt x="2002" y="2752"/>
                    <a:pt x="2102" y="2690"/>
                  </a:cubicBezTo>
                  <a:cubicBezTo>
                    <a:pt x="2502" y="2423"/>
                    <a:pt x="2469" y="1623"/>
                    <a:pt x="2035" y="889"/>
                  </a:cubicBezTo>
                  <a:cubicBezTo>
                    <a:pt x="1672" y="344"/>
                    <a:pt x="1148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2674207" y="1399429"/>
              <a:ext cx="129159" cy="103267"/>
            </a:xfrm>
            <a:custGeom>
              <a:avLst/>
              <a:gdLst/>
              <a:ahLst/>
              <a:cxnLst/>
              <a:rect l="l" t="t" r="r" b="b"/>
              <a:pathLst>
                <a:path w="3003" h="2401" extrusionOk="0">
                  <a:moveTo>
                    <a:pt x="2129" y="1"/>
                  </a:moveTo>
                  <a:cubicBezTo>
                    <a:pt x="1764" y="1"/>
                    <a:pt x="1319" y="177"/>
                    <a:pt x="935" y="500"/>
                  </a:cubicBezTo>
                  <a:cubicBezTo>
                    <a:pt x="268" y="1034"/>
                    <a:pt x="1" y="1768"/>
                    <a:pt x="301" y="2168"/>
                  </a:cubicBezTo>
                  <a:cubicBezTo>
                    <a:pt x="433" y="2326"/>
                    <a:pt x="637" y="2401"/>
                    <a:pt x="875" y="2401"/>
                  </a:cubicBezTo>
                  <a:cubicBezTo>
                    <a:pt x="1240" y="2401"/>
                    <a:pt x="1685" y="2225"/>
                    <a:pt x="2069" y="1901"/>
                  </a:cubicBezTo>
                  <a:cubicBezTo>
                    <a:pt x="2736" y="1368"/>
                    <a:pt x="3003" y="634"/>
                    <a:pt x="2703" y="233"/>
                  </a:cubicBezTo>
                  <a:cubicBezTo>
                    <a:pt x="2571" y="76"/>
                    <a:pt x="2367" y="1"/>
                    <a:pt x="21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41"/>
            <p:cNvSpPr/>
            <p:nvPr/>
          </p:nvSpPr>
          <p:spPr>
            <a:xfrm>
              <a:off x="2961173" y="1781910"/>
              <a:ext cx="97590" cy="159868"/>
            </a:xfrm>
            <a:custGeom>
              <a:avLst/>
              <a:gdLst/>
              <a:ahLst/>
              <a:cxnLst/>
              <a:rect l="l" t="t" r="r" b="b"/>
              <a:pathLst>
                <a:path w="2269" h="3717" extrusionOk="0">
                  <a:moveTo>
                    <a:pt x="214" y="0"/>
                  </a:moveTo>
                  <a:cubicBezTo>
                    <a:pt x="187" y="0"/>
                    <a:pt x="160" y="4"/>
                    <a:pt x="134" y="13"/>
                  </a:cubicBezTo>
                  <a:cubicBezTo>
                    <a:pt x="67" y="80"/>
                    <a:pt x="0" y="214"/>
                    <a:pt x="67" y="280"/>
                  </a:cubicBezTo>
                  <a:lnTo>
                    <a:pt x="1835" y="3583"/>
                  </a:lnTo>
                  <a:cubicBezTo>
                    <a:pt x="1902" y="3683"/>
                    <a:pt x="1935" y="3716"/>
                    <a:pt x="2002" y="3716"/>
                  </a:cubicBezTo>
                  <a:cubicBezTo>
                    <a:pt x="2068" y="3716"/>
                    <a:pt x="2068" y="3716"/>
                    <a:pt x="2135" y="3683"/>
                  </a:cubicBezTo>
                  <a:cubicBezTo>
                    <a:pt x="2235" y="3583"/>
                    <a:pt x="2268" y="3449"/>
                    <a:pt x="2235" y="3382"/>
                  </a:cubicBezTo>
                  <a:lnTo>
                    <a:pt x="434" y="80"/>
                  </a:lnTo>
                  <a:cubicBezTo>
                    <a:pt x="361" y="31"/>
                    <a:pt x="287" y="0"/>
                    <a:pt x="2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1" name="Google Shape;1111;p41"/>
            <p:cNvSpPr/>
            <p:nvPr/>
          </p:nvSpPr>
          <p:spPr>
            <a:xfrm>
              <a:off x="2968313" y="1884143"/>
              <a:ext cx="137804" cy="90708"/>
            </a:xfrm>
            <a:custGeom>
              <a:avLst/>
              <a:gdLst/>
              <a:ahLst/>
              <a:cxnLst/>
              <a:rect l="l" t="t" r="r" b="b"/>
              <a:pathLst>
                <a:path w="3204" h="2109" extrusionOk="0">
                  <a:moveTo>
                    <a:pt x="2178" y="0"/>
                  </a:moveTo>
                  <a:cubicBezTo>
                    <a:pt x="1880" y="0"/>
                    <a:pt x="1538" y="78"/>
                    <a:pt x="1202" y="238"/>
                  </a:cubicBezTo>
                  <a:cubicBezTo>
                    <a:pt x="435" y="605"/>
                    <a:pt x="1" y="1272"/>
                    <a:pt x="201" y="1706"/>
                  </a:cubicBezTo>
                  <a:cubicBezTo>
                    <a:pt x="334" y="1972"/>
                    <a:pt x="651" y="2108"/>
                    <a:pt x="1042" y="2108"/>
                  </a:cubicBezTo>
                  <a:cubicBezTo>
                    <a:pt x="1336" y="2108"/>
                    <a:pt x="1672" y="2031"/>
                    <a:pt x="2002" y="1873"/>
                  </a:cubicBezTo>
                  <a:cubicBezTo>
                    <a:pt x="2770" y="1506"/>
                    <a:pt x="3203" y="839"/>
                    <a:pt x="3003" y="372"/>
                  </a:cubicBezTo>
                  <a:cubicBezTo>
                    <a:pt x="2872" y="128"/>
                    <a:pt x="2561" y="0"/>
                    <a:pt x="2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2728744" y="1462523"/>
              <a:ext cx="401756" cy="401756"/>
            </a:xfrm>
            <a:custGeom>
              <a:avLst/>
              <a:gdLst/>
              <a:ahLst/>
              <a:cxnLst/>
              <a:rect l="l" t="t" r="r" b="b"/>
              <a:pathLst>
                <a:path w="9341" h="9341" extrusionOk="0">
                  <a:moveTo>
                    <a:pt x="4670" y="1"/>
                  </a:moveTo>
                  <a:cubicBezTo>
                    <a:pt x="2068" y="1"/>
                    <a:pt x="0" y="2102"/>
                    <a:pt x="0" y="4671"/>
                  </a:cubicBezTo>
                  <a:cubicBezTo>
                    <a:pt x="0" y="7273"/>
                    <a:pt x="2068" y="9341"/>
                    <a:pt x="4670" y="9341"/>
                  </a:cubicBezTo>
                  <a:cubicBezTo>
                    <a:pt x="7239" y="9341"/>
                    <a:pt x="9340" y="7273"/>
                    <a:pt x="9340" y="4671"/>
                  </a:cubicBezTo>
                  <a:cubicBezTo>
                    <a:pt x="9340" y="2102"/>
                    <a:pt x="7239" y="1"/>
                    <a:pt x="46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2974076" y="1517059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01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134" y="401"/>
                    <a:pt x="201" y="401"/>
                  </a:cubicBezTo>
                  <a:cubicBezTo>
                    <a:pt x="301" y="401"/>
                    <a:pt x="1135" y="401"/>
                    <a:pt x="1168" y="1401"/>
                  </a:cubicBezTo>
                  <a:cubicBezTo>
                    <a:pt x="1168" y="1535"/>
                    <a:pt x="1235" y="1635"/>
                    <a:pt x="1368" y="1635"/>
                  </a:cubicBezTo>
                  <a:cubicBezTo>
                    <a:pt x="1501" y="1635"/>
                    <a:pt x="1602" y="1535"/>
                    <a:pt x="1635" y="1368"/>
                  </a:cubicBezTo>
                  <a:cubicBezTo>
                    <a:pt x="1535" y="234"/>
                    <a:pt x="668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2869345" y="1525661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34" y="0"/>
                  </a:moveTo>
                  <a:cubicBezTo>
                    <a:pt x="100" y="0"/>
                    <a:pt x="0" y="100"/>
                    <a:pt x="0" y="201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301" y="434"/>
                    <a:pt x="1134" y="434"/>
                    <a:pt x="1168" y="1435"/>
                  </a:cubicBezTo>
                  <a:cubicBezTo>
                    <a:pt x="1168" y="1535"/>
                    <a:pt x="1268" y="1635"/>
                    <a:pt x="1401" y="1635"/>
                  </a:cubicBezTo>
                  <a:cubicBezTo>
                    <a:pt x="1535" y="1635"/>
                    <a:pt x="1601" y="1501"/>
                    <a:pt x="1635" y="1368"/>
                  </a:cubicBezTo>
                  <a:cubicBezTo>
                    <a:pt x="1568" y="267"/>
                    <a:pt x="701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2972657" y="1604583"/>
              <a:ext cx="70321" cy="70321"/>
            </a:xfrm>
            <a:custGeom>
              <a:avLst/>
              <a:gdLst/>
              <a:ahLst/>
              <a:cxnLst/>
              <a:rect l="l" t="t" r="r" b="b"/>
              <a:pathLst>
                <a:path w="1635" h="1635" extrusionOk="0">
                  <a:moveTo>
                    <a:pt x="200" y="0"/>
                  </a:moveTo>
                  <a:cubicBezTo>
                    <a:pt x="67" y="0"/>
                    <a:pt x="0" y="67"/>
                    <a:pt x="0" y="200"/>
                  </a:cubicBezTo>
                  <a:cubicBezTo>
                    <a:pt x="0" y="334"/>
                    <a:pt x="67" y="400"/>
                    <a:pt x="200" y="400"/>
                  </a:cubicBezTo>
                  <a:cubicBezTo>
                    <a:pt x="300" y="400"/>
                    <a:pt x="1134" y="400"/>
                    <a:pt x="1168" y="1401"/>
                  </a:cubicBezTo>
                  <a:cubicBezTo>
                    <a:pt x="1168" y="1534"/>
                    <a:pt x="1234" y="1635"/>
                    <a:pt x="1368" y="1635"/>
                  </a:cubicBezTo>
                  <a:cubicBezTo>
                    <a:pt x="1501" y="1601"/>
                    <a:pt x="1568" y="1501"/>
                    <a:pt x="1635" y="1368"/>
                  </a:cubicBezTo>
                  <a:cubicBezTo>
                    <a:pt x="1534" y="234"/>
                    <a:pt x="667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16" name="Google Shape;1116;p41"/>
          <p:cNvSpPr/>
          <p:nvPr/>
        </p:nvSpPr>
        <p:spPr>
          <a:xfrm>
            <a:off x="7639003" y="539508"/>
            <a:ext cx="325711" cy="315487"/>
          </a:xfrm>
          <a:custGeom>
            <a:avLst/>
            <a:gdLst/>
            <a:ahLst/>
            <a:cxnLst/>
            <a:rect l="l" t="t" r="r" b="b"/>
            <a:pathLst>
              <a:path w="12743" h="12343" extrusionOk="0">
                <a:moveTo>
                  <a:pt x="5704" y="568"/>
                </a:moveTo>
                <a:cubicBezTo>
                  <a:pt x="5938" y="935"/>
                  <a:pt x="6272" y="1769"/>
                  <a:pt x="6505" y="2636"/>
                </a:cubicBezTo>
                <a:cubicBezTo>
                  <a:pt x="6505" y="2736"/>
                  <a:pt x="6605" y="2803"/>
                  <a:pt x="6672" y="2803"/>
                </a:cubicBezTo>
                <a:cubicBezTo>
                  <a:pt x="6872" y="2803"/>
                  <a:pt x="7072" y="2836"/>
                  <a:pt x="7272" y="2936"/>
                </a:cubicBezTo>
                <a:cubicBezTo>
                  <a:pt x="7339" y="2936"/>
                  <a:pt x="7472" y="2936"/>
                  <a:pt x="7506" y="2836"/>
                </a:cubicBezTo>
                <a:cubicBezTo>
                  <a:pt x="8273" y="1935"/>
                  <a:pt x="8640" y="1502"/>
                  <a:pt x="8807" y="1335"/>
                </a:cubicBezTo>
                <a:lnTo>
                  <a:pt x="8807" y="1335"/>
                </a:lnTo>
                <a:cubicBezTo>
                  <a:pt x="8773" y="1802"/>
                  <a:pt x="8607" y="2736"/>
                  <a:pt x="8340" y="3303"/>
                </a:cubicBezTo>
                <a:cubicBezTo>
                  <a:pt x="8306" y="3403"/>
                  <a:pt x="8306" y="3503"/>
                  <a:pt x="8373" y="3570"/>
                </a:cubicBezTo>
                <a:cubicBezTo>
                  <a:pt x="8640" y="3803"/>
                  <a:pt x="8873" y="4104"/>
                  <a:pt x="9040" y="4404"/>
                </a:cubicBezTo>
                <a:cubicBezTo>
                  <a:pt x="9107" y="4437"/>
                  <a:pt x="9174" y="4470"/>
                  <a:pt x="9274" y="4470"/>
                </a:cubicBezTo>
                <a:cubicBezTo>
                  <a:pt x="10541" y="4304"/>
                  <a:pt x="11509" y="4237"/>
                  <a:pt x="12042" y="4237"/>
                </a:cubicBezTo>
                <a:lnTo>
                  <a:pt x="12142" y="4237"/>
                </a:lnTo>
                <a:cubicBezTo>
                  <a:pt x="11675" y="4571"/>
                  <a:pt x="10608" y="5138"/>
                  <a:pt x="9607" y="5605"/>
                </a:cubicBezTo>
                <a:cubicBezTo>
                  <a:pt x="9507" y="5638"/>
                  <a:pt x="9474" y="5705"/>
                  <a:pt x="9474" y="5805"/>
                </a:cubicBezTo>
                <a:cubicBezTo>
                  <a:pt x="9507" y="6172"/>
                  <a:pt x="9474" y="6505"/>
                  <a:pt x="9374" y="6839"/>
                </a:cubicBezTo>
                <a:cubicBezTo>
                  <a:pt x="9374" y="6939"/>
                  <a:pt x="9374" y="7006"/>
                  <a:pt x="9474" y="7072"/>
                </a:cubicBezTo>
                <a:cubicBezTo>
                  <a:pt x="10775" y="8006"/>
                  <a:pt x="11275" y="8473"/>
                  <a:pt x="11442" y="8673"/>
                </a:cubicBezTo>
                <a:lnTo>
                  <a:pt x="11409" y="8673"/>
                </a:lnTo>
                <a:cubicBezTo>
                  <a:pt x="10841" y="8673"/>
                  <a:pt x="9641" y="8473"/>
                  <a:pt x="8840" y="8240"/>
                </a:cubicBezTo>
                <a:cubicBezTo>
                  <a:pt x="8819" y="8219"/>
                  <a:pt x="8795" y="8211"/>
                  <a:pt x="8771" y="8211"/>
                </a:cubicBezTo>
                <a:cubicBezTo>
                  <a:pt x="8718" y="8211"/>
                  <a:pt x="8663" y="8250"/>
                  <a:pt x="8640" y="8273"/>
                </a:cubicBezTo>
                <a:cubicBezTo>
                  <a:pt x="8440" y="8507"/>
                  <a:pt x="8173" y="8740"/>
                  <a:pt x="7906" y="8907"/>
                </a:cubicBezTo>
                <a:cubicBezTo>
                  <a:pt x="7839" y="8940"/>
                  <a:pt x="7806" y="9007"/>
                  <a:pt x="7806" y="9107"/>
                </a:cubicBezTo>
                <a:cubicBezTo>
                  <a:pt x="7973" y="9941"/>
                  <a:pt x="8006" y="10408"/>
                  <a:pt x="8006" y="10608"/>
                </a:cubicBezTo>
                <a:cubicBezTo>
                  <a:pt x="7773" y="10341"/>
                  <a:pt x="7406" y="9908"/>
                  <a:pt x="7072" y="9407"/>
                </a:cubicBezTo>
                <a:cubicBezTo>
                  <a:pt x="7005" y="9307"/>
                  <a:pt x="6939" y="9307"/>
                  <a:pt x="6839" y="9307"/>
                </a:cubicBezTo>
                <a:cubicBezTo>
                  <a:pt x="6608" y="9330"/>
                  <a:pt x="6378" y="9369"/>
                  <a:pt x="6148" y="9369"/>
                </a:cubicBezTo>
                <a:cubicBezTo>
                  <a:pt x="6045" y="9369"/>
                  <a:pt x="5941" y="9361"/>
                  <a:pt x="5838" y="9341"/>
                </a:cubicBezTo>
                <a:cubicBezTo>
                  <a:pt x="5771" y="9341"/>
                  <a:pt x="5671" y="9374"/>
                  <a:pt x="5638" y="9474"/>
                </a:cubicBezTo>
                <a:cubicBezTo>
                  <a:pt x="5004" y="11075"/>
                  <a:pt x="4737" y="11642"/>
                  <a:pt x="4570" y="11842"/>
                </a:cubicBezTo>
                <a:cubicBezTo>
                  <a:pt x="4437" y="11309"/>
                  <a:pt x="4270" y="9808"/>
                  <a:pt x="4337" y="8940"/>
                </a:cubicBezTo>
                <a:cubicBezTo>
                  <a:pt x="4337" y="8907"/>
                  <a:pt x="4303" y="8807"/>
                  <a:pt x="4270" y="8774"/>
                </a:cubicBezTo>
                <a:cubicBezTo>
                  <a:pt x="3970" y="8573"/>
                  <a:pt x="3736" y="8307"/>
                  <a:pt x="3503" y="8006"/>
                </a:cubicBezTo>
                <a:cubicBezTo>
                  <a:pt x="3470" y="7973"/>
                  <a:pt x="3436" y="7940"/>
                  <a:pt x="3336" y="7940"/>
                </a:cubicBezTo>
                <a:cubicBezTo>
                  <a:pt x="3303" y="7940"/>
                  <a:pt x="3303" y="7940"/>
                  <a:pt x="3369" y="7973"/>
                </a:cubicBezTo>
                <a:cubicBezTo>
                  <a:pt x="2169" y="8340"/>
                  <a:pt x="1335" y="8573"/>
                  <a:pt x="934" y="8607"/>
                </a:cubicBezTo>
                <a:cubicBezTo>
                  <a:pt x="1201" y="8173"/>
                  <a:pt x="2135" y="7239"/>
                  <a:pt x="2869" y="6672"/>
                </a:cubicBezTo>
                <a:cubicBezTo>
                  <a:pt x="2936" y="6639"/>
                  <a:pt x="2969" y="6572"/>
                  <a:pt x="2969" y="6472"/>
                </a:cubicBezTo>
                <a:cubicBezTo>
                  <a:pt x="2936" y="6272"/>
                  <a:pt x="2936" y="6005"/>
                  <a:pt x="2936" y="5805"/>
                </a:cubicBezTo>
                <a:cubicBezTo>
                  <a:pt x="2936" y="5705"/>
                  <a:pt x="2902" y="5638"/>
                  <a:pt x="2802" y="5605"/>
                </a:cubicBezTo>
                <a:cubicBezTo>
                  <a:pt x="1602" y="4971"/>
                  <a:pt x="1034" y="4637"/>
                  <a:pt x="801" y="4470"/>
                </a:cubicBezTo>
                <a:lnTo>
                  <a:pt x="934" y="4470"/>
                </a:lnTo>
                <a:cubicBezTo>
                  <a:pt x="1435" y="4470"/>
                  <a:pt x="2202" y="4504"/>
                  <a:pt x="3036" y="4637"/>
                </a:cubicBezTo>
                <a:cubicBezTo>
                  <a:pt x="3136" y="4637"/>
                  <a:pt x="3203" y="4604"/>
                  <a:pt x="3269" y="4504"/>
                </a:cubicBezTo>
                <a:lnTo>
                  <a:pt x="3303" y="4437"/>
                </a:lnTo>
                <a:cubicBezTo>
                  <a:pt x="3369" y="4270"/>
                  <a:pt x="3536" y="4037"/>
                  <a:pt x="3670" y="3903"/>
                </a:cubicBezTo>
                <a:cubicBezTo>
                  <a:pt x="3770" y="3837"/>
                  <a:pt x="3770" y="3770"/>
                  <a:pt x="3703" y="3670"/>
                </a:cubicBezTo>
                <a:cubicBezTo>
                  <a:pt x="3303" y="2836"/>
                  <a:pt x="3169" y="2369"/>
                  <a:pt x="3103" y="2169"/>
                </a:cubicBezTo>
                <a:lnTo>
                  <a:pt x="3103" y="2169"/>
                </a:lnTo>
                <a:cubicBezTo>
                  <a:pt x="3369" y="2369"/>
                  <a:pt x="3870" y="2736"/>
                  <a:pt x="4303" y="3136"/>
                </a:cubicBezTo>
                <a:cubicBezTo>
                  <a:pt x="4340" y="3191"/>
                  <a:pt x="4387" y="3216"/>
                  <a:pt x="4433" y="3216"/>
                </a:cubicBezTo>
                <a:cubicBezTo>
                  <a:pt x="4470" y="3216"/>
                  <a:pt x="4507" y="3200"/>
                  <a:pt x="4537" y="3170"/>
                </a:cubicBezTo>
                <a:cubicBezTo>
                  <a:pt x="4770" y="3069"/>
                  <a:pt x="5004" y="2969"/>
                  <a:pt x="5204" y="2903"/>
                </a:cubicBezTo>
                <a:cubicBezTo>
                  <a:pt x="5271" y="2903"/>
                  <a:pt x="5338" y="2803"/>
                  <a:pt x="5338" y="2736"/>
                </a:cubicBezTo>
                <a:cubicBezTo>
                  <a:pt x="5504" y="1335"/>
                  <a:pt x="5638" y="801"/>
                  <a:pt x="5704" y="568"/>
                </a:cubicBezTo>
                <a:close/>
                <a:moveTo>
                  <a:pt x="5638" y="1"/>
                </a:moveTo>
                <a:cubicBezTo>
                  <a:pt x="5438" y="1"/>
                  <a:pt x="5171" y="1"/>
                  <a:pt x="4837" y="2502"/>
                </a:cubicBezTo>
                <a:cubicBezTo>
                  <a:pt x="4670" y="2569"/>
                  <a:pt x="4504" y="2636"/>
                  <a:pt x="4337" y="2736"/>
                </a:cubicBezTo>
                <a:cubicBezTo>
                  <a:pt x="3903" y="2302"/>
                  <a:pt x="3136" y="1769"/>
                  <a:pt x="2836" y="1668"/>
                </a:cubicBezTo>
                <a:cubicBezTo>
                  <a:pt x="2736" y="1668"/>
                  <a:pt x="2602" y="1735"/>
                  <a:pt x="2569" y="1802"/>
                </a:cubicBezTo>
                <a:cubicBezTo>
                  <a:pt x="2469" y="1935"/>
                  <a:pt x="2402" y="2102"/>
                  <a:pt x="3136" y="3770"/>
                </a:cubicBezTo>
                <a:cubicBezTo>
                  <a:pt x="3003" y="3937"/>
                  <a:pt x="2902" y="4104"/>
                  <a:pt x="2802" y="4270"/>
                </a:cubicBezTo>
                <a:cubicBezTo>
                  <a:pt x="2002" y="4170"/>
                  <a:pt x="1268" y="4104"/>
                  <a:pt x="768" y="4104"/>
                </a:cubicBezTo>
                <a:cubicBezTo>
                  <a:pt x="567" y="4104"/>
                  <a:pt x="401" y="4104"/>
                  <a:pt x="267" y="4137"/>
                </a:cubicBezTo>
                <a:cubicBezTo>
                  <a:pt x="134" y="4137"/>
                  <a:pt x="67" y="4237"/>
                  <a:pt x="67" y="4337"/>
                </a:cubicBezTo>
                <a:cubicBezTo>
                  <a:pt x="0" y="4504"/>
                  <a:pt x="0" y="4737"/>
                  <a:pt x="2335" y="5938"/>
                </a:cubicBezTo>
                <a:cubicBezTo>
                  <a:pt x="2302" y="6105"/>
                  <a:pt x="2335" y="6272"/>
                  <a:pt x="2335" y="6439"/>
                </a:cubicBezTo>
                <a:cubicBezTo>
                  <a:pt x="1602" y="7006"/>
                  <a:pt x="434" y="8173"/>
                  <a:pt x="267" y="8640"/>
                </a:cubicBezTo>
                <a:cubicBezTo>
                  <a:pt x="234" y="8740"/>
                  <a:pt x="267" y="8807"/>
                  <a:pt x="301" y="8907"/>
                </a:cubicBezTo>
                <a:cubicBezTo>
                  <a:pt x="434" y="9007"/>
                  <a:pt x="567" y="9007"/>
                  <a:pt x="668" y="9007"/>
                </a:cubicBezTo>
                <a:cubicBezTo>
                  <a:pt x="1101" y="9007"/>
                  <a:pt x="1935" y="8807"/>
                  <a:pt x="3236" y="8407"/>
                </a:cubicBezTo>
                <a:cubicBezTo>
                  <a:pt x="3436" y="8607"/>
                  <a:pt x="3636" y="8840"/>
                  <a:pt x="3903" y="9007"/>
                </a:cubicBezTo>
                <a:cubicBezTo>
                  <a:pt x="3836" y="10008"/>
                  <a:pt x="4003" y="11809"/>
                  <a:pt x="4270" y="12243"/>
                </a:cubicBezTo>
                <a:cubicBezTo>
                  <a:pt x="4337" y="12309"/>
                  <a:pt x="4437" y="12343"/>
                  <a:pt x="4504" y="12343"/>
                </a:cubicBezTo>
                <a:cubicBezTo>
                  <a:pt x="4737" y="12343"/>
                  <a:pt x="4971" y="12343"/>
                  <a:pt x="5905" y="9841"/>
                </a:cubicBezTo>
                <a:cubicBezTo>
                  <a:pt x="5987" y="9862"/>
                  <a:pt x="6073" y="9870"/>
                  <a:pt x="6160" y="9870"/>
                </a:cubicBezTo>
                <a:cubicBezTo>
                  <a:pt x="6354" y="9870"/>
                  <a:pt x="6554" y="9831"/>
                  <a:pt x="6739" y="9808"/>
                </a:cubicBezTo>
                <a:cubicBezTo>
                  <a:pt x="7105" y="10308"/>
                  <a:pt x="7673" y="11075"/>
                  <a:pt x="7973" y="11175"/>
                </a:cubicBezTo>
                <a:cubicBezTo>
                  <a:pt x="8006" y="11242"/>
                  <a:pt x="8073" y="11242"/>
                  <a:pt x="8106" y="11242"/>
                </a:cubicBezTo>
                <a:cubicBezTo>
                  <a:pt x="8173" y="11242"/>
                  <a:pt x="8273" y="11175"/>
                  <a:pt x="8306" y="11142"/>
                </a:cubicBezTo>
                <a:cubicBezTo>
                  <a:pt x="8406" y="11008"/>
                  <a:pt x="8473" y="10908"/>
                  <a:pt x="8173" y="9241"/>
                </a:cubicBezTo>
                <a:cubicBezTo>
                  <a:pt x="8406" y="9074"/>
                  <a:pt x="8607" y="8907"/>
                  <a:pt x="8807" y="8673"/>
                </a:cubicBezTo>
                <a:cubicBezTo>
                  <a:pt x="9641" y="8907"/>
                  <a:pt x="10775" y="9107"/>
                  <a:pt x="11342" y="9107"/>
                </a:cubicBezTo>
                <a:cubicBezTo>
                  <a:pt x="11475" y="9107"/>
                  <a:pt x="11609" y="9107"/>
                  <a:pt x="11675" y="9074"/>
                </a:cubicBezTo>
                <a:cubicBezTo>
                  <a:pt x="11809" y="9007"/>
                  <a:pt x="11909" y="8940"/>
                  <a:pt x="11909" y="8840"/>
                </a:cubicBezTo>
                <a:cubicBezTo>
                  <a:pt x="11909" y="8673"/>
                  <a:pt x="11942" y="8440"/>
                  <a:pt x="9774" y="6805"/>
                </a:cubicBezTo>
                <a:cubicBezTo>
                  <a:pt x="9841" y="6505"/>
                  <a:pt x="9841" y="6238"/>
                  <a:pt x="9841" y="5938"/>
                </a:cubicBezTo>
                <a:cubicBezTo>
                  <a:pt x="10841" y="5471"/>
                  <a:pt x="12343" y="4671"/>
                  <a:pt x="12643" y="4304"/>
                </a:cubicBezTo>
                <a:cubicBezTo>
                  <a:pt x="12743" y="4237"/>
                  <a:pt x="12743" y="4104"/>
                  <a:pt x="12676" y="4003"/>
                </a:cubicBezTo>
                <a:cubicBezTo>
                  <a:pt x="12609" y="3837"/>
                  <a:pt x="12343" y="3803"/>
                  <a:pt x="11976" y="3803"/>
                </a:cubicBezTo>
                <a:cubicBezTo>
                  <a:pt x="11475" y="3803"/>
                  <a:pt x="10575" y="3903"/>
                  <a:pt x="9274" y="4070"/>
                </a:cubicBezTo>
                <a:cubicBezTo>
                  <a:pt x="9107" y="3803"/>
                  <a:pt x="8907" y="3570"/>
                  <a:pt x="8673" y="3336"/>
                </a:cubicBezTo>
                <a:cubicBezTo>
                  <a:pt x="8940" y="2636"/>
                  <a:pt x="9174" y="1402"/>
                  <a:pt x="9107" y="1001"/>
                </a:cubicBezTo>
                <a:cubicBezTo>
                  <a:pt x="9074" y="901"/>
                  <a:pt x="8973" y="801"/>
                  <a:pt x="8840" y="801"/>
                </a:cubicBezTo>
                <a:cubicBezTo>
                  <a:pt x="8740" y="801"/>
                  <a:pt x="8506" y="801"/>
                  <a:pt x="7172" y="2469"/>
                </a:cubicBezTo>
                <a:cubicBezTo>
                  <a:pt x="7072" y="2436"/>
                  <a:pt x="6939" y="2436"/>
                  <a:pt x="6805" y="2402"/>
                </a:cubicBezTo>
                <a:cubicBezTo>
                  <a:pt x="6605" y="1602"/>
                  <a:pt x="6138" y="401"/>
                  <a:pt x="5838" y="101"/>
                </a:cubicBezTo>
                <a:cubicBezTo>
                  <a:pt x="5771" y="1"/>
                  <a:pt x="5671" y="1"/>
                  <a:pt x="5638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17" name="Google Shape;1117;p41"/>
          <p:cNvGrpSpPr/>
          <p:nvPr/>
        </p:nvGrpSpPr>
        <p:grpSpPr>
          <a:xfrm>
            <a:off x="177028" y="3954312"/>
            <a:ext cx="1072385" cy="645118"/>
            <a:chOff x="4076816" y="401137"/>
            <a:chExt cx="1072385" cy="645118"/>
          </a:xfrm>
        </p:grpSpPr>
        <p:sp>
          <p:nvSpPr>
            <p:cNvPr id="1118" name="Google Shape;1118;p41"/>
            <p:cNvSpPr/>
            <p:nvPr/>
          </p:nvSpPr>
          <p:spPr>
            <a:xfrm>
              <a:off x="4076816" y="421848"/>
              <a:ext cx="1072385" cy="612761"/>
            </a:xfrm>
            <a:custGeom>
              <a:avLst/>
              <a:gdLst/>
              <a:ahLst/>
              <a:cxnLst/>
              <a:rect l="l" t="t" r="r" b="b"/>
              <a:pathLst>
                <a:path w="15378" h="8787" extrusionOk="0">
                  <a:moveTo>
                    <a:pt x="9315" y="1"/>
                  </a:moveTo>
                  <a:cubicBezTo>
                    <a:pt x="8589" y="1"/>
                    <a:pt x="7953" y="403"/>
                    <a:pt x="7521" y="930"/>
                  </a:cubicBezTo>
                  <a:lnTo>
                    <a:pt x="7521" y="930"/>
                  </a:lnTo>
                  <a:cubicBezTo>
                    <a:pt x="7225" y="691"/>
                    <a:pt x="6836" y="477"/>
                    <a:pt x="6337" y="314"/>
                  </a:cubicBezTo>
                  <a:cubicBezTo>
                    <a:pt x="5933" y="182"/>
                    <a:pt x="5593" y="125"/>
                    <a:pt x="5306" y="125"/>
                  </a:cubicBezTo>
                  <a:cubicBezTo>
                    <a:pt x="3487" y="125"/>
                    <a:pt x="3835" y="2416"/>
                    <a:pt x="3835" y="2416"/>
                  </a:cubicBezTo>
                  <a:cubicBezTo>
                    <a:pt x="3647" y="2301"/>
                    <a:pt x="3445" y="2250"/>
                    <a:pt x="3241" y="2250"/>
                  </a:cubicBezTo>
                  <a:cubicBezTo>
                    <a:pt x="1711" y="2250"/>
                    <a:pt x="0" y="5155"/>
                    <a:pt x="2001" y="6685"/>
                  </a:cubicBezTo>
                  <a:cubicBezTo>
                    <a:pt x="2635" y="7149"/>
                    <a:pt x="3237" y="7350"/>
                    <a:pt x="3749" y="7367"/>
                  </a:cubicBezTo>
                  <a:lnTo>
                    <a:pt x="3749" y="7367"/>
                  </a:lnTo>
                  <a:cubicBezTo>
                    <a:pt x="3930" y="8131"/>
                    <a:pt x="4482" y="8787"/>
                    <a:pt x="5637" y="8787"/>
                  </a:cubicBezTo>
                  <a:cubicBezTo>
                    <a:pt x="7293" y="8787"/>
                    <a:pt x="8403" y="8404"/>
                    <a:pt x="9018" y="7838"/>
                  </a:cubicBezTo>
                  <a:lnTo>
                    <a:pt x="9018" y="7838"/>
                  </a:lnTo>
                  <a:cubicBezTo>
                    <a:pt x="9147" y="8006"/>
                    <a:pt x="9308" y="8168"/>
                    <a:pt x="9506" y="8320"/>
                  </a:cubicBezTo>
                  <a:cubicBezTo>
                    <a:pt x="9776" y="8531"/>
                    <a:pt x="10101" y="8625"/>
                    <a:pt x="10451" y="8625"/>
                  </a:cubicBezTo>
                  <a:cubicBezTo>
                    <a:pt x="12480" y="8625"/>
                    <a:pt x="15378" y="5470"/>
                    <a:pt x="13642" y="3650"/>
                  </a:cubicBezTo>
                  <a:cubicBezTo>
                    <a:pt x="13159" y="3151"/>
                    <a:pt x="12652" y="2962"/>
                    <a:pt x="12179" y="2962"/>
                  </a:cubicBezTo>
                  <a:cubicBezTo>
                    <a:pt x="12119" y="2962"/>
                    <a:pt x="12060" y="2965"/>
                    <a:pt x="12001" y="2971"/>
                  </a:cubicBezTo>
                  <a:lnTo>
                    <a:pt x="12001" y="2971"/>
                  </a:lnTo>
                  <a:cubicBezTo>
                    <a:pt x="12013" y="2076"/>
                    <a:pt x="11566" y="1048"/>
                    <a:pt x="10474" y="347"/>
                  </a:cubicBezTo>
                  <a:cubicBezTo>
                    <a:pt x="10074" y="104"/>
                    <a:pt x="9683" y="1"/>
                    <a:pt x="9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4123259" y="401137"/>
              <a:ext cx="967782" cy="645118"/>
            </a:xfrm>
            <a:custGeom>
              <a:avLst/>
              <a:gdLst/>
              <a:ahLst/>
              <a:cxnLst/>
              <a:rect l="l" t="t" r="r" b="b"/>
              <a:pathLst>
                <a:path w="13878" h="9251" extrusionOk="0">
                  <a:moveTo>
                    <a:pt x="6872" y="1478"/>
                  </a:moveTo>
                  <a:cubicBezTo>
                    <a:pt x="7406" y="1979"/>
                    <a:pt x="7539" y="2612"/>
                    <a:pt x="7372" y="3046"/>
                  </a:cubicBezTo>
                  <a:cubicBezTo>
                    <a:pt x="7332" y="3270"/>
                    <a:pt x="7204" y="3382"/>
                    <a:pt x="7042" y="3382"/>
                  </a:cubicBezTo>
                  <a:cubicBezTo>
                    <a:pt x="6939" y="3382"/>
                    <a:pt x="6822" y="3337"/>
                    <a:pt x="6705" y="3246"/>
                  </a:cubicBezTo>
                  <a:cubicBezTo>
                    <a:pt x="6338" y="2913"/>
                    <a:pt x="6405" y="2145"/>
                    <a:pt x="6872" y="1478"/>
                  </a:cubicBezTo>
                  <a:close/>
                  <a:moveTo>
                    <a:pt x="11075" y="3446"/>
                  </a:moveTo>
                  <a:lnTo>
                    <a:pt x="11075" y="3446"/>
                  </a:lnTo>
                  <a:cubicBezTo>
                    <a:pt x="11008" y="4214"/>
                    <a:pt x="10541" y="4747"/>
                    <a:pt x="9974" y="4814"/>
                  </a:cubicBezTo>
                  <a:lnTo>
                    <a:pt x="9841" y="4814"/>
                  </a:lnTo>
                  <a:cubicBezTo>
                    <a:pt x="9674" y="4814"/>
                    <a:pt x="9674" y="4781"/>
                    <a:pt x="9674" y="4747"/>
                  </a:cubicBezTo>
                  <a:cubicBezTo>
                    <a:pt x="9674" y="4447"/>
                    <a:pt x="10241" y="3647"/>
                    <a:pt x="11075" y="3446"/>
                  </a:cubicBezTo>
                  <a:close/>
                  <a:moveTo>
                    <a:pt x="3870" y="5448"/>
                  </a:moveTo>
                  <a:cubicBezTo>
                    <a:pt x="3970" y="5448"/>
                    <a:pt x="4070" y="5581"/>
                    <a:pt x="4170" y="5615"/>
                  </a:cubicBezTo>
                  <a:cubicBezTo>
                    <a:pt x="4470" y="5982"/>
                    <a:pt x="4537" y="6415"/>
                    <a:pt x="4370" y="6749"/>
                  </a:cubicBezTo>
                  <a:cubicBezTo>
                    <a:pt x="4170" y="7116"/>
                    <a:pt x="3737" y="7383"/>
                    <a:pt x="3236" y="7383"/>
                  </a:cubicBezTo>
                  <a:cubicBezTo>
                    <a:pt x="3136" y="6649"/>
                    <a:pt x="3336" y="5948"/>
                    <a:pt x="3570" y="5615"/>
                  </a:cubicBezTo>
                  <a:cubicBezTo>
                    <a:pt x="3703" y="5548"/>
                    <a:pt x="3803" y="5448"/>
                    <a:pt x="3870" y="5448"/>
                  </a:cubicBezTo>
                  <a:close/>
                  <a:moveTo>
                    <a:pt x="8473" y="5982"/>
                  </a:moveTo>
                  <a:cubicBezTo>
                    <a:pt x="8507" y="5982"/>
                    <a:pt x="8573" y="6048"/>
                    <a:pt x="8640" y="6282"/>
                  </a:cubicBezTo>
                  <a:cubicBezTo>
                    <a:pt x="8807" y="6815"/>
                    <a:pt x="8707" y="7316"/>
                    <a:pt x="8373" y="7749"/>
                  </a:cubicBezTo>
                  <a:cubicBezTo>
                    <a:pt x="8040" y="7149"/>
                    <a:pt x="8073" y="6582"/>
                    <a:pt x="8240" y="6182"/>
                  </a:cubicBezTo>
                  <a:cubicBezTo>
                    <a:pt x="8340" y="6048"/>
                    <a:pt x="8407" y="5982"/>
                    <a:pt x="8473" y="5982"/>
                  </a:cubicBezTo>
                  <a:close/>
                  <a:moveTo>
                    <a:pt x="8603" y="332"/>
                  </a:moveTo>
                  <a:cubicBezTo>
                    <a:pt x="8956" y="332"/>
                    <a:pt x="9318" y="433"/>
                    <a:pt x="9674" y="644"/>
                  </a:cubicBezTo>
                  <a:cubicBezTo>
                    <a:pt x="10541" y="1178"/>
                    <a:pt x="11075" y="2012"/>
                    <a:pt x="11108" y="2913"/>
                  </a:cubicBezTo>
                  <a:cubicBezTo>
                    <a:pt x="10074" y="3113"/>
                    <a:pt x="9240" y="4080"/>
                    <a:pt x="9274" y="4647"/>
                  </a:cubicBezTo>
                  <a:cubicBezTo>
                    <a:pt x="9341" y="4914"/>
                    <a:pt x="9441" y="5148"/>
                    <a:pt x="9874" y="5148"/>
                  </a:cubicBezTo>
                  <a:lnTo>
                    <a:pt x="10041" y="5148"/>
                  </a:lnTo>
                  <a:cubicBezTo>
                    <a:pt x="10875" y="5014"/>
                    <a:pt x="11442" y="4280"/>
                    <a:pt x="11542" y="3313"/>
                  </a:cubicBezTo>
                  <a:cubicBezTo>
                    <a:pt x="11942" y="3313"/>
                    <a:pt x="12409" y="3513"/>
                    <a:pt x="12776" y="3947"/>
                  </a:cubicBezTo>
                  <a:cubicBezTo>
                    <a:pt x="13443" y="4614"/>
                    <a:pt x="13277" y="5448"/>
                    <a:pt x="13043" y="6015"/>
                  </a:cubicBezTo>
                  <a:cubicBezTo>
                    <a:pt x="12509" y="7383"/>
                    <a:pt x="10908" y="8583"/>
                    <a:pt x="9741" y="8583"/>
                  </a:cubicBezTo>
                  <a:cubicBezTo>
                    <a:pt x="9441" y="8583"/>
                    <a:pt x="9174" y="8483"/>
                    <a:pt x="8940" y="8317"/>
                  </a:cubicBezTo>
                  <a:cubicBezTo>
                    <a:pt x="8840" y="8250"/>
                    <a:pt x="8707" y="8150"/>
                    <a:pt x="8607" y="8016"/>
                  </a:cubicBezTo>
                  <a:cubicBezTo>
                    <a:pt x="9107" y="7516"/>
                    <a:pt x="9240" y="6815"/>
                    <a:pt x="9040" y="6115"/>
                  </a:cubicBezTo>
                  <a:cubicBezTo>
                    <a:pt x="8874" y="5615"/>
                    <a:pt x="8607" y="5515"/>
                    <a:pt x="8440" y="5515"/>
                  </a:cubicBezTo>
                  <a:cubicBezTo>
                    <a:pt x="8206" y="5515"/>
                    <a:pt x="8006" y="5715"/>
                    <a:pt x="7873" y="5982"/>
                  </a:cubicBezTo>
                  <a:cubicBezTo>
                    <a:pt x="7673" y="6482"/>
                    <a:pt x="7606" y="7282"/>
                    <a:pt x="8073" y="7983"/>
                  </a:cubicBezTo>
                  <a:cubicBezTo>
                    <a:pt x="7573" y="8350"/>
                    <a:pt x="6672" y="8784"/>
                    <a:pt x="5004" y="8784"/>
                  </a:cubicBezTo>
                  <a:lnTo>
                    <a:pt x="5004" y="8984"/>
                  </a:lnTo>
                  <a:lnTo>
                    <a:pt x="4937" y="8784"/>
                  </a:lnTo>
                  <a:cubicBezTo>
                    <a:pt x="3970" y="8784"/>
                    <a:pt x="3536" y="8283"/>
                    <a:pt x="3336" y="7783"/>
                  </a:cubicBezTo>
                  <a:cubicBezTo>
                    <a:pt x="3970" y="7749"/>
                    <a:pt x="4504" y="7449"/>
                    <a:pt x="4771" y="6815"/>
                  </a:cubicBezTo>
                  <a:cubicBezTo>
                    <a:pt x="5037" y="6315"/>
                    <a:pt x="4937" y="5748"/>
                    <a:pt x="4537" y="5248"/>
                  </a:cubicBezTo>
                  <a:cubicBezTo>
                    <a:pt x="4337" y="4947"/>
                    <a:pt x="4103" y="4914"/>
                    <a:pt x="3937" y="4914"/>
                  </a:cubicBezTo>
                  <a:cubicBezTo>
                    <a:pt x="3737" y="4914"/>
                    <a:pt x="3536" y="5014"/>
                    <a:pt x="3370" y="5248"/>
                  </a:cubicBezTo>
                  <a:cubicBezTo>
                    <a:pt x="3003" y="5681"/>
                    <a:pt x="2836" y="6482"/>
                    <a:pt x="2903" y="7182"/>
                  </a:cubicBezTo>
                  <a:cubicBezTo>
                    <a:pt x="2436" y="7116"/>
                    <a:pt x="2002" y="6916"/>
                    <a:pt x="1535" y="6582"/>
                  </a:cubicBezTo>
                  <a:cubicBezTo>
                    <a:pt x="501" y="5815"/>
                    <a:pt x="701" y="4681"/>
                    <a:pt x="834" y="4280"/>
                  </a:cubicBezTo>
                  <a:cubicBezTo>
                    <a:pt x="1101" y="3313"/>
                    <a:pt x="1935" y="2579"/>
                    <a:pt x="2669" y="2579"/>
                  </a:cubicBezTo>
                  <a:cubicBezTo>
                    <a:pt x="2836" y="2579"/>
                    <a:pt x="3003" y="2612"/>
                    <a:pt x="3103" y="2679"/>
                  </a:cubicBezTo>
                  <a:cubicBezTo>
                    <a:pt x="3136" y="2713"/>
                    <a:pt x="3178" y="2729"/>
                    <a:pt x="3220" y="2729"/>
                  </a:cubicBezTo>
                  <a:cubicBezTo>
                    <a:pt x="3261" y="2729"/>
                    <a:pt x="3303" y="2713"/>
                    <a:pt x="3336" y="2679"/>
                  </a:cubicBezTo>
                  <a:cubicBezTo>
                    <a:pt x="3370" y="2646"/>
                    <a:pt x="3403" y="2579"/>
                    <a:pt x="3403" y="2479"/>
                  </a:cubicBezTo>
                  <a:cubicBezTo>
                    <a:pt x="3370" y="2479"/>
                    <a:pt x="3236" y="1412"/>
                    <a:pt x="3737" y="811"/>
                  </a:cubicBezTo>
                  <a:cubicBezTo>
                    <a:pt x="3959" y="569"/>
                    <a:pt x="4279" y="436"/>
                    <a:pt x="4689" y="436"/>
                  </a:cubicBezTo>
                  <a:cubicBezTo>
                    <a:pt x="4957" y="436"/>
                    <a:pt x="5262" y="493"/>
                    <a:pt x="5605" y="611"/>
                  </a:cubicBezTo>
                  <a:cubicBezTo>
                    <a:pt x="5938" y="744"/>
                    <a:pt x="6272" y="911"/>
                    <a:pt x="6539" y="1078"/>
                  </a:cubicBezTo>
                  <a:cubicBezTo>
                    <a:pt x="6005" y="1845"/>
                    <a:pt x="5838" y="2913"/>
                    <a:pt x="6438" y="3413"/>
                  </a:cubicBezTo>
                  <a:cubicBezTo>
                    <a:pt x="6605" y="3580"/>
                    <a:pt x="6839" y="3647"/>
                    <a:pt x="7039" y="3647"/>
                  </a:cubicBezTo>
                  <a:cubicBezTo>
                    <a:pt x="7372" y="3647"/>
                    <a:pt x="7673" y="3413"/>
                    <a:pt x="7773" y="3013"/>
                  </a:cubicBezTo>
                  <a:cubicBezTo>
                    <a:pt x="7940" y="2479"/>
                    <a:pt x="7839" y="1678"/>
                    <a:pt x="7106" y="1011"/>
                  </a:cubicBezTo>
                  <a:cubicBezTo>
                    <a:pt x="7549" y="568"/>
                    <a:pt x="8065" y="332"/>
                    <a:pt x="8603" y="332"/>
                  </a:cubicBezTo>
                  <a:close/>
                  <a:moveTo>
                    <a:pt x="8639" y="1"/>
                  </a:moveTo>
                  <a:cubicBezTo>
                    <a:pt x="7972" y="1"/>
                    <a:pt x="7319" y="290"/>
                    <a:pt x="6805" y="845"/>
                  </a:cubicBezTo>
                  <a:cubicBezTo>
                    <a:pt x="6472" y="644"/>
                    <a:pt x="6138" y="478"/>
                    <a:pt x="5705" y="344"/>
                  </a:cubicBezTo>
                  <a:cubicBezTo>
                    <a:pt x="5318" y="223"/>
                    <a:pt x="4967" y="164"/>
                    <a:pt x="4654" y="164"/>
                  </a:cubicBezTo>
                  <a:cubicBezTo>
                    <a:pt x="4102" y="164"/>
                    <a:pt x="3668" y="349"/>
                    <a:pt x="3370" y="711"/>
                  </a:cubicBezTo>
                  <a:cubicBezTo>
                    <a:pt x="2969" y="1178"/>
                    <a:pt x="2903" y="1945"/>
                    <a:pt x="2903" y="2379"/>
                  </a:cubicBezTo>
                  <a:cubicBezTo>
                    <a:pt x="2836" y="2312"/>
                    <a:pt x="2702" y="2312"/>
                    <a:pt x="2569" y="2312"/>
                  </a:cubicBezTo>
                  <a:cubicBezTo>
                    <a:pt x="1702" y="2312"/>
                    <a:pt x="734" y="3213"/>
                    <a:pt x="367" y="4314"/>
                  </a:cubicBezTo>
                  <a:cubicBezTo>
                    <a:pt x="1" y="5414"/>
                    <a:pt x="301" y="6415"/>
                    <a:pt x="1201" y="7082"/>
                  </a:cubicBezTo>
                  <a:cubicBezTo>
                    <a:pt x="1802" y="7483"/>
                    <a:pt x="2369" y="7749"/>
                    <a:pt x="2903" y="7783"/>
                  </a:cubicBezTo>
                  <a:cubicBezTo>
                    <a:pt x="3169" y="8683"/>
                    <a:pt x="3903" y="9251"/>
                    <a:pt x="5004" y="9251"/>
                  </a:cubicBezTo>
                  <a:cubicBezTo>
                    <a:pt x="6472" y="9251"/>
                    <a:pt x="7639" y="8950"/>
                    <a:pt x="8373" y="8317"/>
                  </a:cubicBezTo>
                  <a:cubicBezTo>
                    <a:pt x="8507" y="8483"/>
                    <a:pt x="8640" y="8583"/>
                    <a:pt x="8740" y="8683"/>
                  </a:cubicBezTo>
                  <a:cubicBezTo>
                    <a:pt x="9040" y="8917"/>
                    <a:pt x="9374" y="9050"/>
                    <a:pt x="9808" y="9050"/>
                  </a:cubicBezTo>
                  <a:cubicBezTo>
                    <a:pt x="11142" y="9050"/>
                    <a:pt x="12843" y="7716"/>
                    <a:pt x="13477" y="6248"/>
                  </a:cubicBezTo>
                  <a:cubicBezTo>
                    <a:pt x="13877" y="5281"/>
                    <a:pt x="13744" y="4380"/>
                    <a:pt x="13143" y="3680"/>
                  </a:cubicBezTo>
                  <a:cubicBezTo>
                    <a:pt x="12643" y="3213"/>
                    <a:pt x="12143" y="2946"/>
                    <a:pt x="11542" y="2946"/>
                  </a:cubicBezTo>
                  <a:cubicBezTo>
                    <a:pt x="11475" y="1912"/>
                    <a:pt x="10875" y="978"/>
                    <a:pt x="9874" y="344"/>
                  </a:cubicBezTo>
                  <a:cubicBezTo>
                    <a:pt x="9477" y="113"/>
                    <a:pt x="9055" y="1"/>
                    <a:pt x="8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20" name="Google Shape;1120;p41"/>
          <p:cNvGrpSpPr/>
          <p:nvPr/>
        </p:nvGrpSpPr>
        <p:grpSpPr>
          <a:xfrm>
            <a:off x="8128334" y="1017693"/>
            <a:ext cx="604882" cy="583891"/>
            <a:chOff x="422347" y="2530081"/>
            <a:chExt cx="604882" cy="583891"/>
          </a:xfrm>
        </p:grpSpPr>
        <p:sp>
          <p:nvSpPr>
            <p:cNvPr id="1121" name="Google Shape;1121;p41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3" name="Google Shape;1123;p41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124" name="Google Shape;1124;p41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125" name="Google Shape;1125;p41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6" name="Google Shape;1126;p41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7" name="Google Shape;1127;p41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8" name="Google Shape;1128;p41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29" name="Google Shape;1129;p41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130" name="Google Shape;1130;p41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131" name="Google Shape;1131;p41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3"/>
          <p:cNvSpPr txBox="1"/>
          <p:nvPr>
            <p:ph type="subTitle" idx="4294967295"/>
          </p:nvPr>
        </p:nvSpPr>
        <p:spPr>
          <a:xfrm>
            <a:off x="1090295" y="1131570"/>
            <a:ext cx="6962775" cy="14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lang="en-GB" sz="1400"/>
              <a:t>Fototerapi adalah terapi utama untuk hiperbilirubinemia.  </a:t>
            </a:r>
            <a:r>
              <a:rPr lang="en-US" altLang="en-GB" sz="1400"/>
              <a:t> Lakukan terapi sinar, jika nilai klinis bilirubin memenuhi kriteria: </a:t>
            </a:r>
            <a:endParaRPr lang="en-US" altLang="en-GB" sz="140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</a:pPr>
            <a:r>
              <a:rPr lang="en-US" altLang="en-GB" sz="1400"/>
              <a:t>Bayi sehat dan dengan faktor risiko</a:t>
            </a:r>
            <a:endParaRPr lang="en-US" altLang="en-GB" sz="140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</a:pPr>
            <a:r>
              <a:rPr lang="en-US" altLang="en-GB" sz="1400"/>
              <a:t>BBLR</a:t>
            </a:r>
            <a:endParaRPr lang="en-US" altLang="en-GB" sz="140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lang="en-US" altLang="en-GB" sz="1400"/>
              <a:t>Indikasi terapi sinar berdasarkan kadar bilirubin serum </a:t>
            </a: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endParaRPr lang="en-GB"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endParaRPr lang="en-GB" sz="1400"/>
          </a:p>
        </p:txBody>
      </p:sp>
      <p:sp>
        <p:nvSpPr>
          <p:cNvPr id="1189" name="Google Shape;1189;p43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Fototerapi</a:t>
            </a:r>
            <a:endParaRPr lang="en-GB"/>
          </a:p>
        </p:txBody>
      </p:sp>
      <p:grpSp>
        <p:nvGrpSpPr>
          <p:cNvPr id="1196" name="Google Shape;1196;p43"/>
          <p:cNvGrpSpPr/>
          <p:nvPr/>
        </p:nvGrpSpPr>
        <p:grpSpPr>
          <a:xfrm>
            <a:off x="370734" y="2961909"/>
            <a:ext cx="476918" cy="476987"/>
            <a:chOff x="7663559" y="3355172"/>
            <a:chExt cx="476918" cy="476987"/>
          </a:xfrm>
        </p:grpSpPr>
        <p:sp>
          <p:nvSpPr>
            <p:cNvPr id="1197" name="Google Shape;1197;p43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>
            <a:off x="6164335" y="3995630"/>
            <a:ext cx="476918" cy="476918"/>
            <a:chOff x="1455310" y="3913330"/>
            <a:chExt cx="476918" cy="476918"/>
          </a:xfrm>
        </p:grpSpPr>
        <p:sp>
          <p:nvSpPr>
            <p:cNvPr id="1200" name="Google Shape;1200;p43"/>
            <p:cNvSpPr/>
            <p:nvPr/>
          </p:nvSpPr>
          <p:spPr>
            <a:xfrm>
              <a:off x="1455310" y="3913330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455310" y="4145966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Picture 3" descr="Screenshot (256)"/>
          <p:cNvPicPr>
            <a:picLocks noChangeAspect="1"/>
          </p:cNvPicPr>
          <p:nvPr/>
        </p:nvPicPr>
        <p:blipFill>
          <a:blip r:embed="rId1"/>
          <a:srcRect l="32582" t="44534" r="39867" b="38254"/>
          <a:stretch>
            <a:fillRect/>
          </a:stretch>
        </p:blipFill>
        <p:spPr>
          <a:xfrm>
            <a:off x="2378710" y="2860040"/>
            <a:ext cx="4385945" cy="154178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2032000" y="4443730"/>
            <a:ext cx="5080000" cy="553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ctr"/>
            <a:r>
              <a:rPr lang="en-US" sz="10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Catatan: bila fasilitas pemeriksaan bilirubin tidak tersedia 24 jam, dapat digunakan kadar bilirubin batas bawah.</a:t>
            </a:r>
            <a:endParaRPr lang="en-US" sz="10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 algn="ctr"/>
            <a:r>
              <a:rPr lang="en-US" sz="10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Faktor risiko: BKB, BBLR, hemolitik, sepsis</a:t>
            </a:r>
            <a:endParaRPr lang="en-US" sz="10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3"/>
          <p:cNvSpPr txBox="1"/>
          <p:nvPr>
            <p:ph type="subTitle" idx="4294967295"/>
          </p:nvPr>
        </p:nvSpPr>
        <p:spPr>
          <a:xfrm>
            <a:off x="1090295" y="1347470"/>
            <a:ext cx="6962775" cy="14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sz="1400"/>
              <a:t>  Indikasi terapi sinar pada BBLR (Cloherty, 2004)</a:t>
            </a:r>
            <a:r>
              <a:rPr lang="en-US" altLang="en-GB" sz="1400"/>
              <a:t> </a:t>
            </a:r>
            <a:endParaRPr lang="en-US" altLang="en-GB"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endParaRPr lang="en-GB"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endParaRPr lang="en-GB" sz="1400"/>
          </a:p>
        </p:txBody>
      </p:sp>
      <p:sp>
        <p:nvSpPr>
          <p:cNvPr id="1189" name="Google Shape;1189;p43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Fototerapi</a:t>
            </a:r>
            <a:endParaRPr lang="en-GB"/>
          </a:p>
        </p:txBody>
      </p:sp>
      <p:grpSp>
        <p:nvGrpSpPr>
          <p:cNvPr id="1196" name="Google Shape;1196;p43"/>
          <p:cNvGrpSpPr/>
          <p:nvPr/>
        </p:nvGrpSpPr>
        <p:grpSpPr>
          <a:xfrm>
            <a:off x="370734" y="2961909"/>
            <a:ext cx="476918" cy="476987"/>
            <a:chOff x="7663559" y="3355172"/>
            <a:chExt cx="476918" cy="476987"/>
          </a:xfrm>
        </p:grpSpPr>
        <p:sp>
          <p:nvSpPr>
            <p:cNvPr id="1197" name="Google Shape;1197;p43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>
            <a:off x="6164335" y="3995630"/>
            <a:ext cx="476918" cy="476918"/>
            <a:chOff x="1455310" y="3913330"/>
            <a:chExt cx="476918" cy="476918"/>
          </a:xfrm>
        </p:grpSpPr>
        <p:sp>
          <p:nvSpPr>
            <p:cNvPr id="1200" name="Google Shape;1200;p43"/>
            <p:cNvSpPr/>
            <p:nvPr/>
          </p:nvSpPr>
          <p:spPr>
            <a:xfrm>
              <a:off x="1455310" y="3913330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455310" y="4145966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4" name="Picture 3" descr="Screenshot (256)"/>
          <p:cNvPicPr>
            <a:picLocks noChangeAspect="1"/>
          </p:cNvPicPr>
          <p:nvPr/>
        </p:nvPicPr>
        <p:blipFill>
          <a:blip r:embed="rId1"/>
          <a:srcRect l="30312" t="73010" r="39867" b="15250"/>
          <a:stretch>
            <a:fillRect/>
          </a:stretch>
        </p:blipFill>
        <p:spPr>
          <a:xfrm>
            <a:off x="1359535" y="1923415"/>
            <a:ext cx="6567170" cy="145478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3"/>
          <p:cNvSpPr txBox="1"/>
          <p:nvPr>
            <p:ph type="subTitle" idx="4294967295"/>
          </p:nvPr>
        </p:nvSpPr>
        <p:spPr>
          <a:xfrm>
            <a:off x="1043940" y="1203325"/>
            <a:ext cx="6962775" cy="14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sz="1400"/>
              <a:t>Lakukan transfusi tukar bila ada indikasi: </a:t>
            </a:r>
            <a:endParaRPr sz="140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</a:pPr>
            <a:r>
              <a:rPr sz="1400"/>
              <a:t>Bayi sehat dan dengan faktor risiko</a:t>
            </a:r>
            <a:endParaRPr sz="140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</a:pPr>
            <a:r>
              <a:rPr sz="1400"/>
              <a:t>BBLR</a:t>
            </a:r>
            <a:endParaRPr sz="140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sz="1400"/>
              <a:t>Indikasi transfusi tukar berdasarkan kadar bilirubin serum (WHO)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endParaRPr lang="en-GB" sz="1400"/>
          </a:p>
        </p:txBody>
      </p:sp>
      <p:sp>
        <p:nvSpPr>
          <p:cNvPr id="1189" name="Google Shape;1189;p43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Transfusi Tukar</a:t>
            </a:r>
            <a:endParaRPr lang="en-GB"/>
          </a:p>
        </p:txBody>
      </p:sp>
      <p:grpSp>
        <p:nvGrpSpPr>
          <p:cNvPr id="1196" name="Google Shape;1196;p43"/>
          <p:cNvGrpSpPr/>
          <p:nvPr/>
        </p:nvGrpSpPr>
        <p:grpSpPr>
          <a:xfrm>
            <a:off x="370734" y="2961909"/>
            <a:ext cx="476918" cy="476987"/>
            <a:chOff x="7663559" y="3355172"/>
            <a:chExt cx="476918" cy="476987"/>
          </a:xfrm>
        </p:grpSpPr>
        <p:sp>
          <p:nvSpPr>
            <p:cNvPr id="1197" name="Google Shape;1197;p43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>
            <a:off x="6164335" y="3995630"/>
            <a:ext cx="476918" cy="476918"/>
            <a:chOff x="1455310" y="3913330"/>
            <a:chExt cx="476918" cy="476918"/>
          </a:xfrm>
        </p:grpSpPr>
        <p:sp>
          <p:nvSpPr>
            <p:cNvPr id="1200" name="Google Shape;1200;p43"/>
            <p:cNvSpPr/>
            <p:nvPr/>
          </p:nvSpPr>
          <p:spPr>
            <a:xfrm>
              <a:off x="1455310" y="3913330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455310" y="4145966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" name="Text Box 4"/>
          <p:cNvSpPr txBox="1"/>
          <p:nvPr/>
        </p:nvSpPr>
        <p:spPr>
          <a:xfrm>
            <a:off x="2032000" y="4443730"/>
            <a:ext cx="5080000" cy="245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0" indent="0" algn="ctr"/>
            <a:r>
              <a:rPr lang="en-US" sz="1000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     Faktor risiko: BKB, BBLR, hemolitik, sepsis</a:t>
            </a:r>
            <a:endParaRPr lang="en-US" sz="1000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2208" t="40898" r="40016" b="42056"/>
          <a:stretch>
            <a:fillRect/>
          </a:stretch>
        </p:blipFill>
        <p:spPr>
          <a:xfrm>
            <a:off x="2268220" y="2715260"/>
            <a:ext cx="4793615" cy="16548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4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38"/>
          <p:cNvSpPr/>
          <p:nvPr/>
        </p:nvSpPr>
        <p:spPr>
          <a:xfrm>
            <a:off x="4914750" y="902975"/>
            <a:ext cx="2334900" cy="13860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7" name="Google Shape;937;p38"/>
          <p:cNvSpPr txBox="1"/>
          <p:nvPr>
            <p:ph type="title" idx="2"/>
          </p:nvPr>
        </p:nvSpPr>
        <p:spPr>
          <a:xfrm>
            <a:off x="5239500" y="1052185"/>
            <a:ext cx="1685400" cy="124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</a:t>
            </a:r>
            <a:endParaRPr lang="en-GB"/>
          </a:p>
        </p:txBody>
      </p:sp>
      <p:sp>
        <p:nvSpPr>
          <p:cNvPr id="938" name="Google Shape;938;p38"/>
          <p:cNvSpPr txBox="1"/>
          <p:nvPr>
            <p:ph type="title"/>
          </p:nvPr>
        </p:nvSpPr>
        <p:spPr>
          <a:xfrm>
            <a:off x="3733800" y="3218960"/>
            <a:ext cx="4696800" cy="98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lang="en-US" altLang="en-GB" sz="5400"/>
              <a:t>Ketuban</a:t>
            </a:r>
            <a:br>
              <a:rPr lang="en-US" altLang="en-GB" sz="5400"/>
            </a:br>
            <a:r>
              <a:rPr lang="en-US" altLang="en-GB" sz="5400"/>
              <a:t>Pecah</a:t>
            </a:r>
            <a:br>
              <a:rPr lang="en-US" altLang="en-GB" sz="5400"/>
            </a:br>
            <a:r>
              <a:rPr lang="en-US" altLang="en-GB" sz="5400"/>
              <a:t>Dini</a:t>
            </a:r>
            <a:endParaRPr lang="en-US" altLang="en-GB" sz="5400"/>
          </a:p>
        </p:txBody>
      </p:sp>
      <p:grpSp>
        <p:nvGrpSpPr>
          <p:cNvPr id="939" name="Google Shape;939;p38"/>
          <p:cNvGrpSpPr/>
          <p:nvPr/>
        </p:nvGrpSpPr>
        <p:grpSpPr>
          <a:xfrm>
            <a:off x="685945" y="946778"/>
            <a:ext cx="3247892" cy="3660986"/>
            <a:chOff x="685945" y="946778"/>
            <a:chExt cx="3247892" cy="3660986"/>
          </a:xfrm>
        </p:grpSpPr>
        <p:grpSp>
          <p:nvGrpSpPr>
            <p:cNvPr id="940" name="Google Shape;940;p38"/>
            <p:cNvGrpSpPr/>
            <p:nvPr/>
          </p:nvGrpSpPr>
          <p:grpSpPr>
            <a:xfrm>
              <a:off x="685945" y="946778"/>
              <a:ext cx="3247892" cy="3660986"/>
              <a:chOff x="647700" y="1139488"/>
              <a:chExt cx="2875767" cy="3241532"/>
            </a:xfrm>
          </p:grpSpPr>
          <p:grpSp>
            <p:nvGrpSpPr>
              <p:cNvPr id="941" name="Google Shape;941;p38"/>
              <p:cNvGrpSpPr/>
              <p:nvPr/>
            </p:nvGrpSpPr>
            <p:grpSpPr>
              <a:xfrm>
                <a:off x="2645042" y="3966578"/>
                <a:ext cx="414441" cy="414441"/>
                <a:chOff x="5230513" y="639143"/>
                <a:chExt cx="476918" cy="476918"/>
              </a:xfrm>
            </p:grpSpPr>
            <p:sp>
              <p:nvSpPr>
                <p:cNvPr id="942" name="Google Shape;942;p38"/>
                <p:cNvSpPr/>
                <p:nvPr/>
              </p:nvSpPr>
              <p:spPr>
                <a:xfrm>
                  <a:off x="5230513" y="639143"/>
                  <a:ext cx="476918" cy="476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9" h="6839" extrusionOk="0">
                      <a:moveTo>
                        <a:pt x="3436" y="0"/>
                      </a:moveTo>
                      <a:cubicBezTo>
                        <a:pt x="1535" y="0"/>
                        <a:pt x="1" y="1534"/>
                        <a:pt x="1" y="3402"/>
                      </a:cubicBezTo>
                      <a:cubicBezTo>
                        <a:pt x="1" y="5304"/>
                        <a:pt x="1535" y="6838"/>
                        <a:pt x="3436" y="6838"/>
                      </a:cubicBezTo>
                      <a:cubicBezTo>
                        <a:pt x="5304" y="6838"/>
                        <a:pt x="6839" y="5304"/>
                        <a:pt x="6839" y="3402"/>
                      </a:cubicBezTo>
                      <a:cubicBezTo>
                        <a:pt x="6839" y="1534"/>
                        <a:pt x="5304" y="0"/>
                        <a:pt x="34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943" name="Google Shape;943;p38"/>
                <p:cNvSpPr/>
                <p:nvPr/>
              </p:nvSpPr>
              <p:spPr>
                <a:xfrm>
                  <a:off x="5288673" y="710063"/>
                  <a:ext cx="349024" cy="345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5" h="4954" extrusionOk="0">
                      <a:moveTo>
                        <a:pt x="234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0" y="151"/>
                        <a:pt x="0" y="284"/>
                        <a:pt x="101" y="351"/>
                      </a:cubicBezTo>
                      <a:lnTo>
                        <a:pt x="4604" y="4887"/>
                      </a:lnTo>
                      <a:cubicBezTo>
                        <a:pt x="4637" y="4954"/>
                        <a:pt x="4704" y="4954"/>
                        <a:pt x="4771" y="4954"/>
                      </a:cubicBezTo>
                      <a:cubicBezTo>
                        <a:pt x="4837" y="4954"/>
                        <a:pt x="4871" y="4954"/>
                        <a:pt x="4904" y="4887"/>
                      </a:cubicBezTo>
                      <a:cubicBezTo>
                        <a:pt x="5004" y="4821"/>
                        <a:pt x="5004" y="4687"/>
                        <a:pt x="4904" y="4620"/>
                      </a:cubicBezTo>
                      <a:lnTo>
                        <a:pt x="367" y="50"/>
                      </a:lnTo>
                      <a:cubicBezTo>
                        <a:pt x="334" y="17"/>
                        <a:pt x="284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944" name="Google Shape;944;p38"/>
              <p:cNvSpPr/>
              <p:nvPr/>
            </p:nvSpPr>
            <p:spPr>
              <a:xfrm>
                <a:off x="1605725" y="1586688"/>
                <a:ext cx="1825497" cy="2204439"/>
              </a:xfrm>
              <a:custGeom>
                <a:avLst/>
                <a:gdLst/>
                <a:ahLst/>
                <a:cxnLst/>
                <a:rect l="l" t="t" r="r" b="b"/>
                <a:pathLst>
                  <a:path w="36294" h="43828" extrusionOk="0">
                    <a:moveTo>
                      <a:pt x="24809" y="1"/>
                    </a:moveTo>
                    <a:cubicBezTo>
                      <a:pt x="15152" y="1"/>
                      <a:pt x="1335" y="549"/>
                      <a:pt x="1335" y="549"/>
                    </a:cubicBezTo>
                    <a:cubicBezTo>
                      <a:pt x="1" y="1717"/>
                      <a:pt x="334" y="42479"/>
                      <a:pt x="2236" y="43247"/>
                    </a:cubicBezTo>
                    <a:cubicBezTo>
                      <a:pt x="3173" y="43628"/>
                      <a:pt x="10098" y="43828"/>
                      <a:pt x="17295" y="43828"/>
                    </a:cubicBezTo>
                    <a:cubicBezTo>
                      <a:pt x="25207" y="43828"/>
                      <a:pt x="33447" y="43586"/>
                      <a:pt x="34425" y="43080"/>
                    </a:cubicBezTo>
                    <a:cubicBezTo>
                      <a:pt x="36293" y="42146"/>
                      <a:pt x="35426" y="1817"/>
                      <a:pt x="33925" y="549"/>
                    </a:cubicBezTo>
                    <a:cubicBezTo>
                      <a:pt x="33425" y="138"/>
                      <a:pt x="29637" y="1"/>
                      <a:pt x="248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1599035" y="1577383"/>
                <a:ext cx="1827157" cy="2224809"/>
              </a:xfrm>
              <a:custGeom>
                <a:avLst/>
                <a:gdLst/>
                <a:ahLst/>
                <a:cxnLst/>
                <a:rect l="l" t="t" r="r" b="b"/>
                <a:pathLst>
                  <a:path w="36327" h="44233" extrusionOk="0">
                    <a:moveTo>
                      <a:pt x="23176" y="461"/>
                    </a:moveTo>
                    <a:cubicBezTo>
                      <a:pt x="23769" y="461"/>
                      <a:pt x="24351" y="463"/>
                      <a:pt x="24918" y="467"/>
                    </a:cubicBezTo>
                    <a:cubicBezTo>
                      <a:pt x="32223" y="467"/>
                      <a:pt x="33724" y="801"/>
                      <a:pt x="33924" y="968"/>
                    </a:cubicBezTo>
                    <a:cubicBezTo>
                      <a:pt x="34992" y="1902"/>
                      <a:pt x="35993" y="29588"/>
                      <a:pt x="35059" y="40062"/>
                    </a:cubicBezTo>
                    <a:cubicBezTo>
                      <a:pt x="34825" y="42764"/>
                      <a:pt x="34525" y="43065"/>
                      <a:pt x="34492" y="43098"/>
                    </a:cubicBezTo>
                    <a:cubicBezTo>
                      <a:pt x="33691" y="43532"/>
                      <a:pt x="26653" y="43832"/>
                      <a:pt x="17379" y="43832"/>
                    </a:cubicBezTo>
                    <a:cubicBezTo>
                      <a:pt x="9440" y="43832"/>
                      <a:pt x="3303" y="43598"/>
                      <a:pt x="2502" y="43265"/>
                    </a:cubicBezTo>
                    <a:cubicBezTo>
                      <a:pt x="2469" y="43231"/>
                      <a:pt x="2235" y="43065"/>
                      <a:pt x="1968" y="41363"/>
                    </a:cubicBezTo>
                    <a:cubicBezTo>
                      <a:pt x="601" y="32724"/>
                      <a:pt x="601" y="2669"/>
                      <a:pt x="1601" y="968"/>
                    </a:cubicBezTo>
                    <a:cubicBezTo>
                      <a:pt x="2728" y="905"/>
                      <a:pt x="14238" y="461"/>
                      <a:pt x="23176" y="461"/>
                    </a:cubicBezTo>
                    <a:close/>
                    <a:moveTo>
                      <a:pt x="24885" y="0"/>
                    </a:moveTo>
                    <a:cubicBezTo>
                      <a:pt x="15345" y="0"/>
                      <a:pt x="1535" y="534"/>
                      <a:pt x="1435" y="534"/>
                    </a:cubicBezTo>
                    <a:cubicBezTo>
                      <a:pt x="1368" y="534"/>
                      <a:pt x="1335" y="534"/>
                      <a:pt x="1301" y="568"/>
                    </a:cubicBezTo>
                    <a:cubicBezTo>
                      <a:pt x="0" y="1668"/>
                      <a:pt x="167" y="33391"/>
                      <a:pt x="1501" y="41497"/>
                    </a:cubicBezTo>
                    <a:cubicBezTo>
                      <a:pt x="1802" y="43231"/>
                      <a:pt x="2102" y="43565"/>
                      <a:pt x="2302" y="43665"/>
                    </a:cubicBezTo>
                    <a:cubicBezTo>
                      <a:pt x="3303" y="44065"/>
                      <a:pt x="10608" y="44232"/>
                      <a:pt x="17346" y="44232"/>
                    </a:cubicBezTo>
                    <a:cubicBezTo>
                      <a:pt x="23217" y="44232"/>
                      <a:pt x="33491" y="44065"/>
                      <a:pt x="34625" y="43432"/>
                    </a:cubicBezTo>
                    <a:cubicBezTo>
                      <a:pt x="34858" y="43331"/>
                      <a:pt x="35125" y="42898"/>
                      <a:pt x="35359" y="40763"/>
                    </a:cubicBezTo>
                    <a:cubicBezTo>
                      <a:pt x="36326" y="32257"/>
                      <a:pt x="35626" y="1768"/>
                      <a:pt x="34158" y="568"/>
                    </a:cubicBezTo>
                    <a:cubicBezTo>
                      <a:pt x="33958" y="401"/>
                      <a:pt x="33457" y="0"/>
                      <a:pt x="24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1513479" y="2100584"/>
                <a:ext cx="2009989" cy="1069476"/>
              </a:xfrm>
              <a:custGeom>
                <a:avLst/>
                <a:gdLst/>
                <a:ahLst/>
                <a:cxnLst/>
                <a:rect l="l" t="t" r="r" b="b"/>
                <a:pathLst>
                  <a:path w="39962" h="21263" extrusionOk="0">
                    <a:moveTo>
                      <a:pt x="25065" y="1"/>
                    </a:moveTo>
                    <a:cubicBezTo>
                      <a:pt x="14570" y="1"/>
                      <a:pt x="1701" y="339"/>
                      <a:pt x="1701" y="339"/>
                    </a:cubicBezTo>
                    <a:cubicBezTo>
                      <a:pt x="1301" y="773"/>
                      <a:pt x="0" y="20521"/>
                      <a:pt x="2102" y="20821"/>
                    </a:cubicBezTo>
                    <a:cubicBezTo>
                      <a:pt x="3171" y="20969"/>
                      <a:pt x="12029" y="21263"/>
                      <a:pt x="20765" y="21263"/>
                    </a:cubicBezTo>
                    <a:cubicBezTo>
                      <a:pt x="29743" y="21263"/>
                      <a:pt x="38592" y="20952"/>
                      <a:pt x="38728" y="19853"/>
                    </a:cubicBezTo>
                    <a:cubicBezTo>
                      <a:pt x="39962" y="9446"/>
                      <a:pt x="39128" y="1507"/>
                      <a:pt x="38361" y="640"/>
                    </a:cubicBezTo>
                    <a:cubicBezTo>
                      <a:pt x="37896" y="149"/>
                      <a:pt x="31999" y="1"/>
                      <a:pt x="25065" y="1"/>
                    </a:cubicBezTo>
                    <a:close/>
                  </a:path>
                </a:pathLst>
              </a:custGeom>
              <a:solidFill>
                <a:srgbClr val="85B6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2144316" y="2228392"/>
                <a:ext cx="785245" cy="785245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15612" extrusionOk="0">
                    <a:moveTo>
                      <a:pt x="7806" y="0"/>
                    </a:moveTo>
                    <a:cubicBezTo>
                      <a:pt x="3503" y="0"/>
                      <a:pt x="0" y="3503"/>
                      <a:pt x="0" y="7806"/>
                    </a:cubicBezTo>
                    <a:cubicBezTo>
                      <a:pt x="0" y="12109"/>
                      <a:pt x="3503" y="15611"/>
                      <a:pt x="7806" y="15611"/>
                    </a:cubicBezTo>
                    <a:cubicBezTo>
                      <a:pt x="12109" y="15611"/>
                      <a:pt x="15611" y="12109"/>
                      <a:pt x="15611" y="7806"/>
                    </a:cubicBezTo>
                    <a:cubicBezTo>
                      <a:pt x="15611" y="3503"/>
                      <a:pt x="12109" y="0"/>
                      <a:pt x="7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2461394" y="2414596"/>
                <a:ext cx="177902" cy="402732"/>
              </a:xfrm>
              <a:custGeom>
                <a:avLst/>
                <a:gdLst/>
                <a:ahLst/>
                <a:cxnLst/>
                <a:rect l="l" t="t" r="r" b="b"/>
                <a:pathLst>
                  <a:path w="3537" h="8007" extrusionOk="0">
                    <a:moveTo>
                      <a:pt x="334" y="1"/>
                    </a:moveTo>
                    <a:cubicBezTo>
                      <a:pt x="234" y="234"/>
                      <a:pt x="1" y="8006"/>
                      <a:pt x="34" y="8006"/>
                    </a:cubicBezTo>
                    <a:lnTo>
                      <a:pt x="3203" y="7906"/>
                    </a:lnTo>
                    <a:cubicBezTo>
                      <a:pt x="3203" y="7906"/>
                      <a:pt x="3537" y="334"/>
                      <a:pt x="3370" y="101"/>
                    </a:cubicBezTo>
                    <a:cubicBezTo>
                      <a:pt x="3303" y="1"/>
                      <a:pt x="334" y="1"/>
                      <a:pt x="3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2338918" y="2552161"/>
                <a:ext cx="414451" cy="142694"/>
              </a:xfrm>
              <a:custGeom>
                <a:avLst/>
                <a:gdLst/>
                <a:ahLst/>
                <a:cxnLst/>
                <a:rect l="l" t="t" r="r" b="b"/>
                <a:pathLst>
                  <a:path w="8240" h="2837" extrusionOk="0">
                    <a:moveTo>
                      <a:pt x="1" y="1"/>
                    </a:moveTo>
                    <a:lnTo>
                      <a:pt x="101" y="2803"/>
                    </a:lnTo>
                    <a:lnTo>
                      <a:pt x="7973" y="2836"/>
                    </a:lnTo>
                    <a:cubicBezTo>
                      <a:pt x="8173" y="2603"/>
                      <a:pt x="8107" y="101"/>
                      <a:pt x="8107" y="101"/>
                    </a:cubicBezTo>
                    <a:cubicBezTo>
                      <a:pt x="8240" y="1"/>
                      <a:pt x="67" y="1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1966462" y="1162373"/>
                <a:ext cx="1151008" cy="518064"/>
              </a:xfrm>
              <a:custGeom>
                <a:avLst/>
                <a:gdLst/>
                <a:ahLst/>
                <a:cxnLst/>
                <a:rect l="l" t="t" r="r" b="b"/>
                <a:pathLst>
                  <a:path w="22884" h="10300" extrusionOk="0">
                    <a:moveTo>
                      <a:pt x="18158" y="1"/>
                    </a:moveTo>
                    <a:cubicBezTo>
                      <a:pt x="13277" y="1"/>
                      <a:pt x="2736" y="312"/>
                      <a:pt x="2736" y="312"/>
                    </a:cubicBezTo>
                    <a:cubicBezTo>
                      <a:pt x="701" y="412"/>
                      <a:pt x="0" y="10086"/>
                      <a:pt x="1168" y="10253"/>
                    </a:cubicBezTo>
                    <a:cubicBezTo>
                      <a:pt x="1390" y="10285"/>
                      <a:pt x="2199" y="10299"/>
                      <a:pt x="3370" y="10299"/>
                    </a:cubicBezTo>
                    <a:cubicBezTo>
                      <a:pt x="8358" y="10299"/>
                      <a:pt x="19924" y="10031"/>
                      <a:pt x="20815" y="9652"/>
                    </a:cubicBezTo>
                    <a:cubicBezTo>
                      <a:pt x="22883" y="8785"/>
                      <a:pt x="21416" y="312"/>
                      <a:pt x="20548" y="79"/>
                    </a:cubicBezTo>
                    <a:cubicBezTo>
                      <a:pt x="20359" y="23"/>
                      <a:pt x="19460" y="1"/>
                      <a:pt x="18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2501683" y="1248534"/>
                <a:ext cx="20169" cy="349014"/>
              </a:xfrm>
              <a:custGeom>
                <a:avLst/>
                <a:gdLst/>
                <a:ahLst/>
                <a:cxnLst/>
                <a:rect l="l" t="t" r="r" b="b"/>
                <a:pathLst>
                  <a:path w="401" h="6939" extrusionOk="0">
                    <a:moveTo>
                      <a:pt x="201" y="0"/>
                    </a:moveTo>
                    <a:cubicBezTo>
                      <a:pt x="67" y="0"/>
                      <a:pt x="0" y="67"/>
                      <a:pt x="0" y="201"/>
                    </a:cubicBezTo>
                    <a:lnTo>
                      <a:pt x="0" y="6739"/>
                    </a:lnTo>
                    <a:cubicBezTo>
                      <a:pt x="0" y="6872"/>
                      <a:pt x="67" y="6939"/>
                      <a:pt x="201" y="6939"/>
                    </a:cubicBezTo>
                    <a:cubicBezTo>
                      <a:pt x="334" y="6939"/>
                      <a:pt x="401" y="6872"/>
                      <a:pt x="401" y="6739"/>
                    </a:cubicBezTo>
                    <a:lnTo>
                      <a:pt x="401" y="201"/>
                    </a:lnTo>
                    <a:cubicBezTo>
                      <a:pt x="401" y="67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2721485" y="1241794"/>
                <a:ext cx="52058" cy="337295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706" extrusionOk="0">
                    <a:moveTo>
                      <a:pt x="167" y="1"/>
                    </a:moveTo>
                    <a:cubicBezTo>
                      <a:pt x="67" y="34"/>
                      <a:pt x="0" y="101"/>
                      <a:pt x="0" y="234"/>
                    </a:cubicBezTo>
                    <a:cubicBezTo>
                      <a:pt x="0" y="268"/>
                      <a:pt x="567" y="5171"/>
                      <a:pt x="134" y="6472"/>
                    </a:cubicBezTo>
                    <a:cubicBezTo>
                      <a:pt x="67" y="6539"/>
                      <a:pt x="134" y="6672"/>
                      <a:pt x="234" y="6706"/>
                    </a:cubicBezTo>
                    <a:lnTo>
                      <a:pt x="334" y="6706"/>
                    </a:lnTo>
                    <a:cubicBezTo>
                      <a:pt x="400" y="6706"/>
                      <a:pt x="501" y="6672"/>
                      <a:pt x="534" y="6572"/>
                    </a:cubicBezTo>
                    <a:cubicBezTo>
                      <a:pt x="1034" y="5205"/>
                      <a:pt x="467" y="368"/>
                      <a:pt x="400" y="168"/>
                    </a:cubicBezTo>
                    <a:cubicBezTo>
                      <a:pt x="367" y="68"/>
                      <a:pt x="300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2914428" y="1247629"/>
                <a:ext cx="52058" cy="319741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357" extrusionOk="0">
                    <a:moveTo>
                      <a:pt x="228" y="1"/>
                    </a:moveTo>
                    <a:cubicBezTo>
                      <a:pt x="192" y="1"/>
                      <a:pt x="158" y="15"/>
                      <a:pt x="134" y="52"/>
                    </a:cubicBezTo>
                    <a:cubicBezTo>
                      <a:pt x="34" y="118"/>
                      <a:pt x="0" y="252"/>
                      <a:pt x="67" y="352"/>
                    </a:cubicBezTo>
                    <a:cubicBezTo>
                      <a:pt x="501" y="886"/>
                      <a:pt x="501" y="4188"/>
                      <a:pt x="401" y="6123"/>
                    </a:cubicBezTo>
                    <a:cubicBezTo>
                      <a:pt x="401" y="6256"/>
                      <a:pt x="501" y="6356"/>
                      <a:pt x="634" y="6356"/>
                    </a:cubicBezTo>
                    <a:cubicBezTo>
                      <a:pt x="701" y="6356"/>
                      <a:pt x="834" y="6256"/>
                      <a:pt x="834" y="6190"/>
                    </a:cubicBezTo>
                    <a:cubicBezTo>
                      <a:pt x="834" y="5622"/>
                      <a:pt x="1034" y="919"/>
                      <a:pt x="401" y="85"/>
                    </a:cubicBezTo>
                    <a:cubicBezTo>
                      <a:pt x="358" y="43"/>
                      <a:pt x="289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2302000" y="1272627"/>
                <a:ext cx="53768" cy="338351"/>
              </a:xfrm>
              <a:custGeom>
                <a:avLst/>
                <a:gdLst/>
                <a:ahLst/>
                <a:cxnLst/>
                <a:rect l="l" t="t" r="r" b="b"/>
                <a:pathLst>
                  <a:path w="1069" h="6727" extrusionOk="0">
                    <a:moveTo>
                      <a:pt x="786" y="1"/>
                    </a:moveTo>
                    <a:cubicBezTo>
                      <a:pt x="696" y="1"/>
                      <a:pt x="635" y="84"/>
                      <a:pt x="635" y="189"/>
                    </a:cubicBezTo>
                    <a:cubicBezTo>
                      <a:pt x="568" y="389"/>
                      <a:pt x="1" y="5226"/>
                      <a:pt x="501" y="6593"/>
                    </a:cubicBezTo>
                    <a:cubicBezTo>
                      <a:pt x="535" y="6693"/>
                      <a:pt x="635" y="6727"/>
                      <a:pt x="701" y="6727"/>
                    </a:cubicBezTo>
                    <a:lnTo>
                      <a:pt x="801" y="6727"/>
                    </a:lnTo>
                    <a:cubicBezTo>
                      <a:pt x="902" y="6693"/>
                      <a:pt x="968" y="6593"/>
                      <a:pt x="902" y="6460"/>
                    </a:cubicBezTo>
                    <a:cubicBezTo>
                      <a:pt x="468" y="5226"/>
                      <a:pt x="1035" y="289"/>
                      <a:pt x="1035" y="255"/>
                    </a:cubicBezTo>
                    <a:cubicBezTo>
                      <a:pt x="1068" y="122"/>
                      <a:pt x="1002" y="22"/>
                      <a:pt x="868" y="22"/>
                    </a:cubicBezTo>
                    <a:cubicBezTo>
                      <a:pt x="839" y="7"/>
                      <a:pt x="811" y="1"/>
                      <a:pt x="78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2109057" y="1277003"/>
                <a:ext cx="52058" cy="320546"/>
              </a:xfrm>
              <a:custGeom>
                <a:avLst/>
                <a:gdLst/>
                <a:ahLst/>
                <a:cxnLst/>
                <a:rect l="l" t="t" r="r" b="b"/>
                <a:pathLst>
                  <a:path w="1035" h="6373" extrusionOk="0">
                    <a:moveTo>
                      <a:pt x="811" y="0"/>
                    </a:moveTo>
                    <a:cubicBezTo>
                      <a:pt x="749" y="0"/>
                      <a:pt x="678" y="37"/>
                      <a:pt x="635" y="102"/>
                    </a:cubicBezTo>
                    <a:cubicBezTo>
                      <a:pt x="1" y="935"/>
                      <a:pt x="168" y="5639"/>
                      <a:pt x="201" y="6173"/>
                    </a:cubicBezTo>
                    <a:cubicBezTo>
                      <a:pt x="201" y="6306"/>
                      <a:pt x="301" y="6373"/>
                      <a:pt x="401" y="6373"/>
                    </a:cubicBezTo>
                    <a:cubicBezTo>
                      <a:pt x="535" y="6373"/>
                      <a:pt x="635" y="6306"/>
                      <a:pt x="635" y="6139"/>
                    </a:cubicBezTo>
                    <a:cubicBezTo>
                      <a:pt x="535" y="4171"/>
                      <a:pt x="535" y="869"/>
                      <a:pt x="968" y="335"/>
                    </a:cubicBezTo>
                    <a:cubicBezTo>
                      <a:pt x="1035" y="235"/>
                      <a:pt x="1002" y="135"/>
                      <a:pt x="901" y="35"/>
                    </a:cubicBezTo>
                    <a:cubicBezTo>
                      <a:pt x="878" y="11"/>
                      <a:pt x="846" y="0"/>
                      <a:pt x="8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2001671" y="2195346"/>
                <a:ext cx="10577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1" extrusionOk="0">
                    <a:moveTo>
                      <a:pt x="1056" y="1"/>
                    </a:moveTo>
                    <a:cubicBezTo>
                      <a:pt x="588" y="1"/>
                      <a:pt x="188" y="123"/>
                      <a:pt x="168" y="123"/>
                    </a:cubicBezTo>
                    <a:cubicBezTo>
                      <a:pt x="101" y="157"/>
                      <a:pt x="1" y="257"/>
                      <a:pt x="34" y="390"/>
                    </a:cubicBezTo>
                    <a:cubicBezTo>
                      <a:pt x="86" y="441"/>
                      <a:pt x="137" y="512"/>
                      <a:pt x="218" y="512"/>
                    </a:cubicBezTo>
                    <a:cubicBezTo>
                      <a:pt x="243" y="512"/>
                      <a:pt x="270" y="506"/>
                      <a:pt x="301" y="490"/>
                    </a:cubicBezTo>
                    <a:cubicBezTo>
                      <a:pt x="301" y="490"/>
                      <a:pt x="642" y="389"/>
                      <a:pt x="1037" y="389"/>
                    </a:cubicBezTo>
                    <a:cubicBezTo>
                      <a:pt x="1283" y="389"/>
                      <a:pt x="1551" y="429"/>
                      <a:pt x="1769" y="557"/>
                    </a:cubicBezTo>
                    <a:cubicBezTo>
                      <a:pt x="1769" y="590"/>
                      <a:pt x="1802" y="590"/>
                      <a:pt x="1836" y="590"/>
                    </a:cubicBezTo>
                    <a:cubicBezTo>
                      <a:pt x="1869" y="590"/>
                      <a:pt x="1969" y="557"/>
                      <a:pt x="2036" y="490"/>
                    </a:cubicBezTo>
                    <a:cubicBezTo>
                      <a:pt x="2102" y="390"/>
                      <a:pt x="2036" y="257"/>
                      <a:pt x="1969" y="223"/>
                    </a:cubicBezTo>
                    <a:cubicBezTo>
                      <a:pt x="1693" y="53"/>
                      <a:pt x="1360" y="1"/>
                      <a:pt x="10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1872505" y="2146708"/>
                <a:ext cx="104066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0" extrusionOk="0">
                    <a:moveTo>
                      <a:pt x="1034" y="0"/>
                    </a:moveTo>
                    <a:cubicBezTo>
                      <a:pt x="575" y="0"/>
                      <a:pt x="187" y="123"/>
                      <a:pt x="167" y="123"/>
                    </a:cubicBezTo>
                    <a:cubicBezTo>
                      <a:pt x="67" y="190"/>
                      <a:pt x="0" y="256"/>
                      <a:pt x="34" y="390"/>
                    </a:cubicBezTo>
                    <a:cubicBezTo>
                      <a:pt x="63" y="447"/>
                      <a:pt x="141" y="530"/>
                      <a:pt x="226" y="530"/>
                    </a:cubicBezTo>
                    <a:cubicBezTo>
                      <a:pt x="240" y="530"/>
                      <a:pt x="254" y="528"/>
                      <a:pt x="267" y="523"/>
                    </a:cubicBezTo>
                    <a:cubicBezTo>
                      <a:pt x="267" y="523"/>
                      <a:pt x="640" y="399"/>
                      <a:pt x="1056" y="399"/>
                    </a:cubicBezTo>
                    <a:cubicBezTo>
                      <a:pt x="1287" y="399"/>
                      <a:pt x="1533" y="437"/>
                      <a:pt x="1735" y="557"/>
                    </a:cubicBezTo>
                    <a:cubicBezTo>
                      <a:pt x="1735" y="590"/>
                      <a:pt x="1768" y="590"/>
                      <a:pt x="1835" y="590"/>
                    </a:cubicBezTo>
                    <a:cubicBezTo>
                      <a:pt x="1902" y="590"/>
                      <a:pt x="2002" y="557"/>
                      <a:pt x="2035" y="523"/>
                    </a:cubicBezTo>
                    <a:cubicBezTo>
                      <a:pt x="2069" y="390"/>
                      <a:pt x="2035" y="256"/>
                      <a:pt x="1935" y="223"/>
                    </a:cubicBezTo>
                    <a:cubicBezTo>
                      <a:pt x="1659" y="52"/>
                      <a:pt x="1332" y="0"/>
                      <a:pt x="10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1830557" y="2241973"/>
                <a:ext cx="104066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8" extrusionOk="0">
                    <a:moveTo>
                      <a:pt x="1077" y="0"/>
                    </a:moveTo>
                    <a:cubicBezTo>
                      <a:pt x="600" y="0"/>
                      <a:pt x="188" y="130"/>
                      <a:pt x="167" y="130"/>
                    </a:cubicBezTo>
                    <a:cubicBezTo>
                      <a:pt x="67" y="164"/>
                      <a:pt x="1" y="230"/>
                      <a:pt x="34" y="364"/>
                    </a:cubicBezTo>
                    <a:cubicBezTo>
                      <a:pt x="61" y="446"/>
                      <a:pt x="134" y="506"/>
                      <a:pt x="215" y="506"/>
                    </a:cubicBezTo>
                    <a:cubicBezTo>
                      <a:pt x="232" y="506"/>
                      <a:pt x="250" y="503"/>
                      <a:pt x="267" y="497"/>
                    </a:cubicBezTo>
                    <a:cubicBezTo>
                      <a:pt x="414" y="442"/>
                      <a:pt x="700" y="388"/>
                      <a:pt x="1006" y="388"/>
                    </a:cubicBezTo>
                    <a:cubicBezTo>
                      <a:pt x="1258" y="388"/>
                      <a:pt x="1524" y="425"/>
                      <a:pt x="1735" y="531"/>
                    </a:cubicBezTo>
                    <a:cubicBezTo>
                      <a:pt x="1735" y="597"/>
                      <a:pt x="1768" y="597"/>
                      <a:pt x="1835" y="597"/>
                    </a:cubicBezTo>
                    <a:cubicBezTo>
                      <a:pt x="1902" y="597"/>
                      <a:pt x="1935" y="531"/>
                      <a:pt x="2035" y="497"/>
                    </a:cubicBezTo>
                    <a:cubicBezTo>
                      <a:pt x="2069" y="364"/>
                      <a:pt x="2035" y="230"/>
                      <a:pt x="1935" y="197"/>
                    </a:cubicBezTo>
                    <a:cubicBezTo>
                      <a:pt x="1673" y="47"/>
                      <a:pt x="1363" y="0"/>
                      <a:pt x="10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9" name="Google Shape;959;p38"/>
              <p:cNvSpPr/>
              <p:nvPr/>
            </p:nvSpPr>
            <p:spPr>
              <a:xfrm>
                <a:off x="1684592" y="2188656"/>
                <a:ext cx="105725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0" extrusionOk="0">
                    <a:moveTo>
                      <a:pt x="1065" y="0"/>
                    </a:moveTo>
                    <a:cubicBezTo>
                      <a:pt x="603" y="0"/>
                      <a:pt x="208" y="123"/>
                      <a:pt x="167" y="123"/>
                    </a:cubicBezTo>
                    <a:cubicBezTo>
                      <a:pt x="101" y="190"/>
                      <a:pt x="0" y="256"/>
                      <a:pt x="67" y="390"/>
                    </a:cubicBezTo>
                    <a:cubicBezTo>
                      <a:pt x="96" y="447"/>
                      <a:pt x="150" y="530"/>
                      <a:pt x="250" y="530"/>
                    </a:cubicBezTo>
                    <a:cubicBezTo>
                      <a:pt x="265" y="530"/>
                      <a:pt x="282" y="528"/>
                      <a:pt x="301" y="523"/>
                    </a:cubicBezTo>
                    <a:cubicBezTo>
                      <a:pt x="301" y="523"/>
                      <a:pt x="687" y="399"/>
                      <a:pt x="1104" y="399"/>
                    </a:cubicBezTo>
                    <a:cubicBezTo>
                      <a:pt x="1336" y="399"/>
                      <a:pt x="1578" y="437"/>
                      <a:pt x="1768" y="557"/>
                    </a:cubicBezTo>
                    <a:cubicBezTo>
                      <a:pt x="1768" y="590"/>
                      <a:pt x="1802" y="590"/>
                      <a:pt x="1835" y="590"/>
                    </a:cubicBezTo>
                    <a:cubicBezTo>
                      <a:pt x="1902" y="590"/>
                      <a:pt x="1969" y="557"/>
                      <a:pt x="2069" y="523"/>
                    </a:cubicBezTo>
                    <a:cubicBezTo>
                      <a:pt x="2102" y="390"/>
                      <a:pt x="2069" y="256"/>
                      <a:pt x="1969" y="223"/>
                    </a:cubicBezTo>
                    <a:cubicBezTo>
                      <a:pt x="1693" y="52"/>
                      <a:pt x="1365" y="0"/>
                      <a:pt x="10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0" name="Google Shape;960;p38"/>
              <p:cNvSpPr/>
              <p:nvPr/>
            </p:nvSpPr>
            <p:spPr>
              <a:xfrm>
                <a:off x="1709741" y="2277181"/>
                <a:ext cx="105776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8" extrusionOk="0">
                    <a:moveTo>
                      <a:pt x="1109" y="1"/>
                    </a:moveTo>
                    <a:cubicBezTo>
                      <a:pt x="629" y="1"/>
                      <a:pt x="209" y="131"/>
                      <a:pt x="168" y="131"/>
                    </a:cubicBezTo>
                    <a:cubicBezTo>
                      <a:pt x="101" y="164"/>
                      <a:pt x="1" y="264"/>
                      <a:pt x="68" y="364"/>
                    </a:cubicBezTo>
                    <a:cubicBezTo>
                      <a:pt x="95" y="447"/>
                      <a:pt x="145" y="506"/>
                      <a:pt x="236" y="506"/>
                    </a:cubicBezTo>
                    <a:cubicBezTo>
                      <a:pt x="256" y="506"/>
                      <a:pt x="277" y="504"/>
                      <a:pt x="301" y="498"/>
                    </a:cubicBezTo>
                    <a:cubicBezTo>
                      <a:pt x="301" y="498"/>
                      <a:pt x="687" y="374"/>
                      <a:pt x="1105" y="374"/>
                    </a:cubicBezTo>
                    <a:cubicBezTo>
                      <a:pt x="1336" y="374"/>
                      <a:pt x="1578" y="412"/>
                      <a:pt x="1769" y="531"/>
                    </a:cubicBezTo>
                    <a:cubicBezTo>
                      <a:pt x="1769" y="598"/>
                      <a:pt x="1802" y="598"/>
                      <a:pt x="1835" y="598"/>
                    </a:cubicBezTo>
                    <a:cubicBezTo>
                      <a:pt x="1936" y="598"/>
                      <a:pt x="1969" y="564"/>
                      <a:pt x="2069" y="498"/>
                    </a:cubicBezTo>
                    <a:cubicBezTo>
                      <a:pt x="2102" y="364"/>
                      <a:pt x="2069" y="264"/>
                      <a:pt x="1969" y="198"/>
                    </a:cubicBezTo>
                    <a:cubicBezTo>
                      <a:pt x="1706" y="47"/>
                      <a:pt x="1397" y="1"/>
                      <a:pt x="11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3208017" y="2992320"/>
                <a:ext cx="104066" cy="29676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590" extrusionOk="0">
                    <a:moveTo>
                      <a:pt x="1041" y="0"/>
                    </a:moveTo>
                    <a:cubicBezTo>
                      <a:pt x="576" y="0"/>
                      <a:pt x="188" y="123"/>
                      <a:pt x="168" y="123"/>
                    </a:cubicBezTo>
                    <a:cubicBezTo>
                      <a:pt x="67" y="156"/>
                      <a:pt x="1" y="256"/>
                      <a:pt x="34" y="390"/>
                    </a:cubicBezTo>
                    <a:cubicBezTo>
                      <a:pt x="60" y="441"/>
                      <a:pt x="125" y="512"/>
                      <a:pt x="214" y="512"/>
                    </a:cubicBezTo>
                    <a:cubicBezTo>
                      <a:pt x="241" y="512"/>
                      <a:pt x="270" y="505"/>
                      <a:pt x="301" y="490"/>
                    </a:cubicBezTo>
                    <a:cubicBezTo>
                      <a:pt x="429" y="453"/>
                      <a:pt x="716" y="397"/>
                      <a:pt x="1021" y="397"/>
                    </a:cubicBezTo>
                    <a:cubicBezTo>
                      <a:pt x="1274" y="397"/>
                      <a:pt x="1539" y="436"/>
                      <a:pt x="1735" y="557"/>
                    </a:cubicBezTo>
                    <a:cubicBezTo>
                      <a:pt x="1735" y="590"/>
                      <a:pt x="1802" y="590"/>
                      <a:pt x="1835" y="590"/>
                    </a:cubicBezTo>
                    <a:cubicBezTo>
                      <a:pt x="1902" y="590"/>
                      <a:pt x="2002" y="557"/>
                      <a:pt x="2036" y="490"/>
                    </a:cubicBezTo>
                    <a:cubicBezTo>
                      <a:pt x="2069" y="390"/>
                      <a:pt x="2036" y="256"/>
                      <a:pt x="1969" y="223"/>
                    </a:cubicBezTo>
                    <a:cubicBezTo>
                      <a:pt x="1680" y="52"/>
                      <a:pt x="1344" y="0"/>
                      <a:pt x="10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2" name="Google Shape;962;p38"/>
              <p:cNvSpPr/>
              <p:nvPr/>
            </p:nvSpPr>
            <p:spPr>
              <a:xfrm>
                <a:off x="3117430" y="2931510"/>
                <a:ext cx="105725" cy="301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9" extrusionOk="0">
                    <a:moveTo>
                      <a:pt x="1100" y="1"/>
                    </a:moveTo>
                    <a:cubicBezTo>
                      <a:pt x="613" y="1"/>
                      <a:pt x="188" y="131"/>
                      <a:pt x="167" y="131"/>
                    </a:cubicBezTo>
                    <a:cubicBezTo>
                      <a:pt x="101" y="164"/>
                      <a:pt x="0" y="265"/>
                      <a:pt x="34" y="398"/>
                    </a:cubicBezTo>
                    <a:cubicBezTo>
                      <a:pt x="85" y="449"/>
                      <a:pt x="136" y="520"/>
                      <a:pt x="218" y="520"/>
                    </a:cubicBezTo>
                    <a:cubicBezTo>
                      <a:pt x="242" y="520"/>
                      <a:pt x="270" y="514"/>
                      <a:pt x="301" y="498"/>
                    </a:cubicBezTo>
                    <a:cubicBezTo>
                      <a:pt x="301" y="498"/>
                      <a:pt x="642" y="397"/>
                      <a:pt x="1036" y="397"/>
                    </a:cubicBezTo>
                    <a:cubicBezTo>
                      <a:pt x="1283" y="397"/>
                      <a:pt x="1550" y="436"/>
                      <a:pt x="1768" y="565"/>
                    </a:cubicBezTo>
                    <a:cubicBezTo>
                      <a:pt x="1768" y="598"/>
                      <a:pt x="1802" y="598"/>
                      <a:pt x="1835" y="598"/>
                    </a:cubicBezTo>
                    <a:cubicBezTo>
                      <a:pt x="1935" y="598"/>
                      <a:pt x="1969" y="565"/>
                      <a:pt x="2035" y="498"/>
                    </a:cubicBezTo>
                    <a:cubicBezTo>
                      <a:pt x="2102" y="365"/>
                      <a:pt x="2035" y="265"/>
                      <a:pt x="1969" y="198"/>
                    </a:cubicBezTo>
                    <a:cubicBezTo>
                      <a:pt x="1706" y="48"/>
                      <a:pt x="1392" y="1"/>
                      <a:pt x="1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3" name="Google Shape;963;p38"/>
              <p:cNvSpPr/>
              <p:nvPr/>
            </p:nvSpPr>
            <p:spPr>
              <a:xfrm>
                <a:off x="3117430" y="3057356"/>
                <a:ext cx="105725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8" extrusionOk="0">
                    <a:moveTo>
                      <a:pt x="1100" y="1"/>
                    </a:moveTo>
                    <a:cubicBezTo>
                      <a:pt x="613" y="1"/>
                      <a:pt x="188" y="131"/>
                      <a:pt x="167" y="131"/>
                    </a:cubicBezTo>
                    <a:cubicBezTo>
                      <a:pt x="101" y="164"/>
                      <a:pt x="0" y="264"/>
                      <a:pt x="34" y="398"/>
                    </a:cubicBezTo>
                    <a:cubicBezTo>
                      <a:pt x="85" y="449"/>
                      <a:pt x="136" y="520"/>
                      <a:pt x="218" y="520"/>
                    </a:cubicBezTo>
                    <a:cubicBezTo>
                      <a:pt x="242" y="520"/>
                      <a:pt x="270" y="513"/>
                      <a:pt x="301" y="498"/>
                    </a:cubicBezTo>
                    <a:cubicBezTo>
                      <a:pt x="428" y="461"/>
                      <a:pt x="716" y="405"/>
                      <a:pt x="1026" y="405"/>
                    </a:cubicBezTo>
                    <a:cubicBezTo>
                      <a:pt x="1284" y="405"/>
                      <a:pt x="1557" y="444"/>
                      <a:pt x="1768" y="565"/>
                    </a:cubicBezTo>
                    <a:cubicBezTo>
                      <a:pt x="1768" y="598"/>
                      <a:pt x="1802" y="598"/>
                      <a:pt x="1835" y="598"/>
                    </a:cubicBezTo>
                    <a:cubicBezTo>
                      <a:pt x="1868" y="598"/>
                      <a:pt x="1969" y="565"/>
                      <a:pt x="2035" y="498"/>
                    </a:cubicBezTo>
                    <a:cubicBezTo>
                      <a:pt x="2102" y="364"/>
                      <a:pt x="2035" y="264"/>
                      <a:pt x="1969" y="198"/>
                    </a:cubicBezTo>
                    <a:cubicBezTo>
                      <a:pt x="1706" y="48"/>
                      <a:pt x="1392" y="1"/>
                      <a:pt x="1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4" name="Google Shape;964;p38"/>
              <p:cNvSpPr/>
              <p:nvPr/>
            </p:nvSpPr>
            <p:spPr>
              <a:xfrm>
                <a:off x="2917747" y="3059418"/>
                <a:ext cx="10577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591" extrusionOk="0">
                    <a:moveTo>
                      <a:pt x="1065" y="1"/>
                    </a:moveTo>
                    <a:cubicBezTo>
                      <a:pt x="604" y="1"/>
                      <a:pt x="208" y="123"/>
                      <a:pt x="168" y="123"/>
                    </a:cubicBezTo>
                    <a:cubicBezTo>
                      <a:pt x="101" y="157"/>
                      <a:pt x="1" y="257"/>
                      <a:pt x="68" y="390"/>
                    </a:cubicBezTo>
                    <a:cubicBezTo>
                      <a:pt x="93" y="441"/>
                      <a:pt x="139" y="512"/>
                      <a:pt x="219" y="512"/>
                    </a:cubicBezTo>
                    <a:cubicBezTo>
                      <a:pt x="243" y="512"/>
                      <a:pt x="270" y="506"/>
                      <a:pt x="301" y="490"/>
                    </a:cubicBezTo>
                    <a:cubicBezTo>
                      <a:pt x="447" y="454"/>
                      <a:pt x="733" y="397"/>
                      <a:pt x="1038" y="397"/>
                    </a:cubicBezTo>
                    <a:cubicBezTo>
                      <a:pt x="1291" y="397"/>
                      <a:pt x="1557" y="436"/>
                      <a:pt x="1769" y="557"/>
                    </a:cubicBezTo>
                    <a:cubicBezTo>
                      <a:pt x="1769" y="590"/>
                      <a:pt x="1802" y="590"/>
                      <a:pt x="1836" y="590"/>
                    </a:cubicBezTo>
                    <a:cubicBezTo>
                      <a:pt x="1936" y="590"/>
                      <a:pt x="2002" y="557"/>
                      <a:pt x="2069" y="490"/>
                    </a:cubicBezTo>
                    <a:cubicBezTo>
                      <a:pt x="2102" y="390"/>
                      <a:pt x="2069" y="257"/>
                      <a:pt x="1969" y="223"/>
                    </a:cubicBezTo>
                    <a:cubicBezTo>
                      <a:pt x="1693" y="53"/>
                      <a:pt x="1365" y="1"/>
                      <a:pt x="10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5" name="Google Shape;965;p38"/>
              <p:cNvSpPr/>
              <p:nvPr/>
            </p:nvSpPr>
            <p:spPr>
              <a:xfrm>
                <a:off x="3008384" y="2993980"/>
                <a:ext cx="105725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1" extrusionOk="0">
                    <a:moveTo>
                      <a:pt x="1055" y="1"/>
                    </a:moveTo>
                    <a:cubicBezTo>
                      <a:pt x="587" y="1"/>
                      <a:pt x="187" y="123"/>
                      <a:pt x="167" y="123"/>
                    </a:cubicBezTo>
                    <a:cubicBezTo>
                      <a:pt x="100" y="190"/>
                      <a:pt x="0" y="257"/>
                      <a:pt x="34" y="390"/>
                    </a:cubicBezTo>
                    <a:cubicBezTo>
                      <a:pt x="91" y="448"/>
                      <a:pt x="149" y="530"/>
                      <a:pt x="249" y="530"/>
                    </a:cubicBezTo>
                    <a:cubicBezTo>
                      <a:pt x="265" y="530"/>
                      <a:pt x="282" y="528"/>
                      <a:pt x="300" y="524"/>
                    </a:cubicBezTo>
                    <a:cubicBezTo>
                      <a:pt x="428" y="469"/>
                      <a:pt x="716" y="414"/>
                      <a:pt x="1027" y="414"/>
                    </a:cubicBezTo>
                    <a:cubicBezTo>
                      <a:pt x="1284" y="414"/>
                      <a:pt x="1557" y="451"/>
                      <a:pt x="1768" y="557"/>
                    </a:cubicBezTo>
                    <a:cubicBezTo>
                      <a:pt x="1768" y="590"/>
                      <a:pt x="1802" y="590"/>
                      <a:pt x="1835" y="590"/>
                    </a:cubicBezTo>
                    <a:cubicBezTo>
                      <a:pt x="1935" y="590"/>
                      <a:pt x="2002" y="557"/>
                      <a:pt x="2035" y="524"/>
                    </a:cubicBezTo>
                    <a:cubicBezTo>
                      <a:pt x="2102" y="390"/>
                      <a:pt x="2035" y="257"/>
                      <a:pt x="1968" y="223"/>
                    </a:cubicBezTo>
                    <a:cubicBezTo>
                      <a:pt x="1692" y="53"/>
                      <a:pt x="1360" y="1"/>
                      <a:pt x="10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6" name="Google Shape;966;p38"/>
              <p:cNvSpPr/>
              <p:nvPr/>
            </p:nvSpPr>
            <p:spPr>
              <a:xfrm>
                <a:off x="3305343" y="3055696"/>
                <a:ext cx="105725" cy="3007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598" extrusionOk="0">
                    <a:moveTo>
                      <a:pt x="1110" y="0"/>
                    </a:moveTo>
                    <a:cubicBezTo>
                      <a:pt x="633" y="0"/>
                      <a:pt x="221" y="131"/>
                      <a:pt x="201" y="131"/>
                    </a:cubicBezTo>
                    <a:cubicBezTo>
                      <a:pt x="101" y="164"/>
                      <a:pt x="0" y="231"/>
                      <a:pt x="67" y="364"/>
                    </a:cubicBezTo>
                    <a:cubicBezTo>
                      <a:pt x="95" y="446"/>
                      <a:pt x="167" y="506"/>
                      <a:pt x="248" y="506"/>
                    </a:cubicBezTo>
                    <a:cubicBezTo>
                      <a:pt x="265" y="506"/>
                      <a:pt x="283" y="503"/>
                      <a:pt x="301" y="497"/>
                    </a:cubicBezTo>
                    <a:cubicBezTo>
                      <a:pt x="454" y="459"/>
                      <a:pt x="762" y="399"/>
                      <a:pt x="1085" y="399"/>
                    </a:cubicBezTo>
                    <a:cubicBezTo>
                      <a:pt x="1323" y="399"/>
                      <a:pt x="1570" y="432"/>
                      <a:pt x="1768" y="531"/>
                    </a:cubicBezTo>
                    <a:cubicBezTo>
                      <a:pt x="1768" y="598"/>
                      <a:pt x="1802" y="598"/>
                      <a:pt x="1868" y="598"/>
                    </a:cubicBezTo>
                    <a:cubicBezTo>
                      <a:pt x="1935" y="598"/>
                      <a:pt x="2035" y="531"/>
                      <a:pt x="2069" y="497"/>
                    </a:cubicBezTo>
                    <a:cubicBezTo>
                      <a:pt x="2102" y="364"/>
                      <a:pt x="2069" y="231"/>
                      <a:pt x="1969" y="197"/>
                    </a:cubicBezTo>
                    <a:cubicBezTo>
                      <a:pt x="1706" y="47"/>
                      <a:pt x="1396" y="0"/>
                      <a:pt x="11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7" name="Google Shape;967;p38"/>
              <p:cNvSpPr/>
              <p:nvPr/>
            </p:nvSpPr>
            <p:spPr>
              <a:xfrm>
                <a:off x="1478220" y="4038723"/>
                <a:ext cx="244999" cy="263458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5238" extrusionOk="0">
                    <a:moveTo>
                      <a:pt x="2569" y="0"/>
                    </a:moveTo>
                    <a:lnTo>
                      <a:pt x="2569" y="67"/>
                    </a:lnTo>
                    <a:cubicBezTo>
                      <a:pt x="1168" y="67"/>
                      <a:pt x="1" y="1235"/>
                      <a:pt x="1" y="2636"/>
                    </a:cubicBezTo>
                    <a:cubicBezTo>
                      <a:pt x="1" y="4070"/>
                      <a:pt x="1168" y="5238"/>
                      <a:pt x="2569" y="5238"/>
                    </a:cubicBezTo>
                    <a:lnTo>
                      <a:pt x="4871" y="5238"/>
                    </a:lnTo>
                    <a:lnTo>
                      <a:pt x="48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8" name="Google Shape;968;p38"/>
              <p:cNvSpPr/>
              <p:nvPr/>
            </p:nvSpPr>
            <p:spPr>
              <a:xfrm>
                <a:off x="1723171" y="4043753"/>
                <a:ext cx="293687" cy="260088"/>
              </a:xfrm>
              <a:custGeom>
                <a:avLst/>
                <a:gdLst/>
                <a:ahLst/>
                <a:cxnLst/>
                <a:rect l="l" t="t" r="r" b="b"/>
                <a:pathLst>
                  <a:path w="5839" h="5171" extrusionOk="0">
                    <a:moveTo>
                      <a:pt x="1" y="1"/>
                    </a:moveTo>
                    <a:lnTo>
                      <a:pt x="1" y="5171"/>
                    </a:lnTo>
                    <a:lnTo>
                      <a:pt x="3236" y="5171"/>
                    </a:lnTo>
                    <a:cubicBezTo>
                      <a:pt x="4671" y="5171"/>
                      <a:pt x="5838" y="4003"/>
                      <a:pt x="5838" y="2569"/>
                    </a:cubicBezTo>
                    <a:cubicBezTo>
                      <a:pt x="5838" y="1168"/>
                      <a:pt x="4671" y="1"/>
                      <a:pt x="32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69" name="Google Shape;969;p38"/>
              <p:cNvSpPr/>
              <p:nvPr/>
            </p:nvSpPr>
            <p:spPr>
              <a:xfrm>
                <a:off x="1713111" y="4030323"/>
                <a:ext cx="313806" cy="283628"/>
              </a:xfrm>
              <a:custGeom>
                <a:avLst/>
                <a:gdLst/>
                <a:ahLst/>
                <a:cxnLst/>
                <a:rect l="l" t="t" r="r" b="b"/>
                <a:pathLst>
                  <a:path w="6239" h="5639" extrusionOk="0">
                    <a:moveTo>
                      <a:pt x="3436" y="468"/>
                    </a:moveTo>
                    <a:cubicBezTo>
                      <a:pt x="4737" y="468"/>
                      <a:pt x="5838" y="1568"/>
                      <a:pt x="5838" y="2836"/>
                    </a:cubicBezTo>
                    <a:cubicBezTo>
                      <a:pt x="5838" y="4137"/>
                      <a:pt x="4771" y="5238"/>
                      <a:pt x="3436" y="5238"/>
                    </a:cubicBezTo>
                    <a:lnTo>
                      <a:pt x="401" y="5238"/>
                    </a:lnTo>
                    <a:lnTo>
                      <a:pt x="401" y="468"/>
                    </a:lnTo>
                    <a:close/>
                    <a:moveTo>
                      <a:pt x="201" y="1"/>
                    </a:moveTo>
                    <a:cubicBezTo>
                      <a:pt x="67" y="1"/>
                      <a:pt x="1" y="101"/>
                      <a:pt x="1" y="234"/>
                    </a:cubicBezTo>
                    <a:lnTo>
                      <a:pt x="1" y="5438"/>
                    </a:lnTo>
                    <a:cubicBezTo>
                      <a:pt x="1" y="5571"/>
                      <a:pt x="67" y="5638"/>
                      <a:pt x="201" y="5638"/>
                    </a:cubicBezTo>
                    <a:lnTo>
                      <a:pt x="3436" y="5638"/>
                    </a:lnTo>
                    <a:cubicBezTo>
                      <a:pt x="5004" y="5638"/>
                      <a:pt x="6238" y="4337"/>
                      <a:pt x="6238" y="2803"/>
                    </a:cubicBezTo>
                    <a:cubicBezTo>
                      <a:pt x="6238" y="1268"/>
                      <a:pt x="5004" y="1"/>
                      <a:pt x="3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0" name="Google Shape;970;p38"/>
              <p:cNvSpPr/>
              <p:nvPr/>
            </p:nvSpPr>
            <p:spPr>
              <a:xfrm>
                <a:off x="1162801" y="3731703"/>
                <a:ext cx="261798" cy="244999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4871" extrusionOk="0">
                    <a:moveTo>
                      <a:pt x="0" y="0"/>
                    </a:moveTo>
                    <a:lnTo>
                      <a:pt x="0" y="2268"/>
                    </a:lnTo>
                    <a:lnTo>
                      <a:pt x="34" y="2268"/>
                    </a:lnTo>
                    <a:cubicBezTo>
                      <a:pt x="34" y="3703"/>
                      <a:pt x="1201" y="4870"/>
                      <a:pt x="2636" y="4870"/>
                    </a:cubicBezTo>
                    <a:cubicBezTo>
                      <a:pt x="4037" y="4870"/>
                      <a:pt x="5204" y="3703"/>
                      <a:pt x="5204" y="2268"/>
                    </a:cubicBezTo>
                    <a:lnTo>
                      <a:pt x="52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1" name="Google Shape;971;p38"/>
              <p:cNvSpPr/>
              <p:nvPr/>
            </p:nvSpPr>
            <p:spPr>
              <a:xfrm>
                <a:off x="1167831" y="3438062"/>
                <a:ext cx="260088" cy="293687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5839" extrusionOk="0">
                    <a:moveTo>
                      <a:pt x="2569" y="1"/>
                    </a:moveTo>
                    <a:cubicBezTo>
                      <a:pt x="1168" y="1"/>
                      <a:pt x="0" y="1168"/>
                      <a:pt x="0" y="2569"/>
                    </a:cubicBezTo>
                    <a:lnTo>
                      <a:pt x="0" y="5838"/>
                    </a:lnTo>
                    <a:lnTo>
                      <a:pt x="5171" y="5838"/>
                    </a:lnTo>
                    <a:lnTo>
                      <a:pt x="5171" y="2569"/>
                    </a:lnTo>
                    <a:cubicBezTo>
                      <a:pt x="5171" y="1168"/>
                      <a:pt x="4003" y="1"/>
                      <a:pt x="2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2" name="Google Shape;972;p38"/>
              <p:cNvSpPr/>
              <p:nvPr/>
            </p:nvSpPr>
            <p:spPr>
              <a:xfrm>
                <a:off x="1154402" y="3426343"/>
                <a:ext cx="283577" cy="315466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6272" extrusionOk="0">
                    <a:moveTo>
                      <a:pt x="2836" y="434"/>
                    </a:moveTo>
                    <a:cubicBezTo>
                      <a:pt x="4137" y="434"/>
                      <a:pt x="5204" y="1468"/>
                      <a:pt x="5204" y="2802"/>
                    </a:cubicBezTo>
                    <a:lnTo>
                      <a:pt x="5204" y="5838"/>
                    </a:lnTo>
                    <a:lnTo>
                      <a:pt x="468" y="5838"/>
                    </a:lnTo>
                    <a:lnTo>
                      <a:pt x="468" y="2802"/>
                    </a:lnTo>
                    <a:cubicBezTo>
                      <a:pt x="468" y="1501"/>
                      <a:pt x="1535" y="434"/>
                      <a:pt x="2836" y="434"/>
                    </a:cubicBezTo>
                    <a:close/>
                    <a:moveTo>
                      <a:pt x="2803" y="0"/>
                    </a:moveTo>
                    <a:cubicBezTo>
                      <a:pt x="1268" y="0"/>
                      <a:pt x="1" y="1268"/>
                      <a:pt x="1" y="2802"/>
                    </a:cubicBezTo>
                    <a:lnTo>
                      <a:pt x="1" y="6071"/>
                    </a:lnTo>
                    <a:cubicBezTo>
                      <a:pt x="1" y="6171"/>
                      <a:pt x="101" y="6271"/>
                      <a:pt x="201" y="6271"/>
                    </a:cubicBezTo>
                    <a:lnTo>
                      <a:pt x="5438" y="6271"/>
                    </a:lnTo>
                    <a:cubicBezTo>
                      <a:pt x="5538" y="6271"/>
                      <a:pt x="5638" y="6171"/>
                      <a:pt x="5605" y="6071"/>
                    </a:cubicBezTo>
                    <a:lnTo>
                      <a:pt x="5605" y="2802"/>
                    </a:lnTo>
                    <a:cubicBezTo>
                      <a:pt x="5605" y="1268"/>
                      <a:pt x="4337" y="0"/>
                      <a:pt x="28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3" name="Google Shape;973;p38"/>
              <p:cNvSpPr/>
              <p:nvPr/>
            </p:nvSpPr>
            <p:spPr>
              <a:xfrm>
                <a:off x="647700" y="1150100"/>
                <a:ext cx="1231534" cy="858025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17059" extrusionOk="0">
                    <a:moveTo>
                      <a:pt x="14007" y="1"/>
                    </a:moveTo>
                    <a:cubicBezTo>
                      <a:pt x="8878" y="1"/>
                      <a:pt x="1602" y="890"/>
                      <a:pt x="1602" y="890"/>
                    </a:cubicBezTo>
                    <a:cubicBezTo>
                      <a:pt x="234" y="890"/>
                      <a:pt x="1" y="15200"/>
                      <a:pt x="2302" y="16568"/>
                    </a:cubicBezTo>
                    <a:cubicBezTo>
                      <a:pt x="2897" y="16916"/>
                      <a:pt x="4570" y="17059"/>
                      <a:pt x="6740" y="17059"/>
                    </a:cubicBezTo>
                    <a:cubicBezTo>
                      <a:pt x="13091" y="17059"/>
                      <a:pt x="23703" y="15837"/>
                      <a:pt x="24051" y="14967"/>
                    </a:cubicBezTo>
                    <a:cubicBezTo>
                      <a:pt x="24485" y="13766"/>
                      <a:pt x="21049" y="13566"/>
                      <a:pt x="20315" y="11965"/>
                    </a:cubicBezTo>
                    <a:cubicBezTo>
                      <a:pt x="19615" y="10363"/>
                      <a:pt x="20782" y="2258"/>
                      <a:pt x="18714" y="656"/>
                    </a:cubicBezTo>
                    <a:cubicBezTo>
                      <a:pt x="18076" y="170"/>
                      <a:pt x="16246" y="1"/>
                      <a:pt x="140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4" name="Google Shape;974;p38"/>
              <p:cNvSpPr/>
              <p:nvPr/>
            </p:nvSpPr>
            <p:spPr>
              <a:xfrm>
                <a:off x="649410" y="1139488"/>
                <a:ext cx="1231534" cy="880860"/>
              </a:xfrm>
              <a:custGeom>
                <a:avLst/>
                <a:gdLst/>
                <a:ahLst/>
                <a:cxnLst/>
                <a:rect l="l" t="t" r="r" b="b"/>
                <a:pathLst>
                  <a:path w="24485" h="17513" extrusionOk="0">
                    <a:moveTo>
                      <a:pt x="13977" y="400"/>
                    </a:moveTo>
                    <a:cubicBezTo>
                      <a:pt x="17079" y="400"/>
                      <a:pt x="18180" y="734"/>
                      <a:pt x="18547" y="1034"/>
                    </a:cubicBezTo>
                    <a:cubicBezTo>
                      <a:pt x="19748" y="2002"/>
                      <a:pt x="19814" y="5571"/>
                      <a:pt x="19814" y="8440"/>
                    </a:cubicBezTo>
                    <a:cubicBezTo>
                      <a:pt x="19814" y="10208"/>
                      <a:pt x="19848" y="11609"/>
                      <a:pt x="20081" y="12242"/>
                    </a:cubicBezTo>
                    <a:cubicBezTo>
                      <a:pt x="20481" y="13110"/>
                      <a:pt x="21549" y="13577"/>
                      <a:pt x="22483" y="14010"/>
                    </a:cubicBezTo>
                    <a:cubicBezTo>
                      <a:pt x="23383" y="14444"/>
                      <a:pt x="23917" y="14711"/>
                      <a:pt x="23817" y="15078"/>
                    </a:cubicBezTo>
                    <a:cubicBezTo>
                      <a:pt x="23317" y="15845"/>
                      <a:pt x="13310" y="17079"/>
                      <a:pt x="6672" y="17079"/>
                    </a:cubicBezTo>
                    <a:cubicBezTo>
                      <a:pt x="3636" y="17079"/>
                      <a:pt x="2669" y="16779"/>
                      <a:pt x="2368" y="16612"/>
                    </a:cubicBezTo>
                    <a:cubicBezTo>
                      <a:pt x="801" y="15678"/>
                      <a:pt x="367" y="7005"/>
                      <a:pt x="1034" y="2869"/>
                    </a:cubicBezTo>
                    <a:cubicBezTo>
                      <a:pt x="1301" y="1368"/>
                      <a:pt x="1535" y="1268"/>
                      <a:pt x="1568" y="1268"/>
                    </a:cubicBezTo>
                    <a:cubicBezTo>
                      <a:pt x="1668" y="1268"/>
                      <a:pt x="8906" y="400"/>
                      <a:pt x="13977" y="400"/>
                    </a:cubicBezTo>
                    <a:close/>
                    <a:moveTo>
                      <a:pt x="13977" y="0"/>
                    </a:moveTo>
                    <a:cubicBezTo>
                      <a:pt x="8873" y="0"/>
                      <a:pt x="1635" y="867"/>
                      <a:pt x="1568" y="867"/>
                    </a:cubicBezTo>
                    <a:cubicBezTo>
                      <a:pt x="1168" y="867"/>
                      <a:pt x="967" y="1435"/>
                      <a:pt x="834" y="1868"/>
                    </a:cubicBezTo>
                    <a:cubicBezTo>
                      <a:pt x="33" y="4770"/>
                      <a:pt x="0" y="15645"/>
                      <a:pt x="2168" y="16946"/>
                    </a:cubicBezTo>
                    <a:cubicBezTo>
                      <a:pt x="2735" y="17346"/>
                      <a:pt x="4236" y="17513"/>
                      <a:pt x="6672" y="17513"/>
                    </a:cubicBezTo>
                    <a:cubicBezTo>
                      <a:pt x="12476" y="17513"/>
                      <a:pt x="23750" y="16379"/>
                      <a:pt x="24151" y="15278"/>
                    </a:cubicBezTo>
                    <a:cubicBezTo>
                      <a:pt x="24484" y="14511"/>
                      <a:pt x="23550" y="14077"/>
                      <a:pt x="22583" y="13677"/>
                    </a:cubicBezTo>
                    <a:cubicBezTo>
                      <a:pt x="21749" y="13276"/>
                      <a:pt x="20748" y="12843"/>
                      <a:pt x="20481" y="12109"/>
                    </a:cubicBezTo>
                    <a:cubicBezTo>
                      <a:pt x="20215" y="11542"/>
                      <a:pt x="20215" y="10041"/>
                      <a:pt x="20215" y="8440"/>
                    </a:cubicBezTo>
                    <a:cubicBezTo>
                      <a:pt x="20215" y="5471"/>
                      <a:pt x="20215" y="1768"/>
                      <a:pt x="18814" y="701"/>
                    </a:cubicBezTo>
                    <a:cubicBezTo>
                      <a:pt x="18180" y="234"/>
                      <a:pt x="16579" y="0"/>
                      <a:pt x="1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5" name="Google Shape;975;p38"/>
              <p:cNvSpPr/>
              <p:nvPr/>
            </p:nvSpPr>
            <p:spPr>
              <a:xfrm>
                <a:off x="790345" y="1273582"/>
                <a:ext cx="810192" cy="593611"/>
              </a:xfrm>
              <a:custGeom>
                <a:avLst/>
                <a:gdLst/>
                <a:ahLst/>
                <a:cxnLst/>
                <a:rect l="l" t="t" r="r" b="b"/>
                <a:pathLst>
                  <a:path w="16108" h="11802" extrusionOk="0">
                    <a:moveTo>
                      <a:pt x="10715" y="0"/>
                    </a:moveTo>
                    <a:cubicBezTo>
                      <a:pt x="8246" y="0"/>
                      <a:pt x="7239" y="3205"/>
                      <a:pt x="7239" y="3205"/>
                    </a:cubicBezTo>
                    <a:cubicBezTo>
                      <a:pt x="6642" y="1552"/>
                      <a:pt x="5131" y="456"/>
                      <a:pt x="3693" y="456"/>
                    </a:cubicBezTo>
                    <a:cubicBezTo>
                      <a:pt x="2318" y="456"/>
                      <a:pt x="1009" y="1459"/>
                      <a:pt x="634" y="3939"/>
                    </a:cubicBezTo>
                    <a:cubicBezTo>
                      <a:pt x="0" y="8809"/>
                      <a:pt x="7672" y="11778"/>
                      <a:pt x="7672" y="11778"/>
                    </a:cubicBezTo>
                    <a:cubicBezTo>
                      <a:pt x="7697" y="11794"/>
                      <a:pt x="7727" y="11801"/>
                      <a:pt x="7762" y="11801"/>
                    </a:cubicBezTo>
                    <a:cubicBezTo>
                      <a:pt x="8988" y="11801"/>
                      <a:pt x="16107" y="2383"/>
                      <a:pt x="12442" y="470"/>
                    </a:cubicBezTo>
                    <a:cubicBezTo>
                      <a:pt x="11801" y="138"/>
                      <a:pt x="11227" y="0"/>
                      <a:pt x="10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76" name="Google Shape;976;p38"/>
              <p:cNvSpPr/>
              <p:nvPr/>
            </p:nvSpPr>
            <p:spPr>
              <a:xfrm>
                <a:off x="793665" y="1438108"/>
                <a:ext cx="778555" cy="266828"/>
              </a:xfrm>
              <a:custGeom>
                <a:avLst/>
                <a:gdLst/>
                <a:ahLst/>
                <a:cxnLst/>
                <a:rect l="l" t="t" r="r" b="b"/>
                <a:pathLst>
                  <a:path w="15479" h="5305" extrusionOk="0">
                    <a:moveTo>
                      <a:pt x="4771" y="1"/>
                    </a:moveTo>
                    <a:cubicBezTo>
                      <a:pt x="4471" y="68"/>
                      <a:pt x="4337" y="468"/>
                      <a:pt x="4004" y="1769"/>
                    </a:cubicBezTo>
                    <a:cubicBezTo>
                      <a:pt x="3837" y="2436"/>
                      <a:pt x="3537" y="3570"/>
                      <a:pt x="3370" y="3670"/>
                    </a:cubicBezTo>
                    <a:cubicBezTo>
                      <a:pt x="3250" y="3650"/>
                      <a:pt x="3055" y="3642"/>
                      <a:pt x="2819" y="3642"/>
                    </a:cubicBezTo>
                    <a:cubicBezTo>
                      <a:pt x="1877" y="3642"/>
                      <a:pt x="281" y="3770"/>
                      <a:pt x="201" y="3770"/>
                    </a:cubicBezTo>
                    <a:cubicBezTo>
                      <a:pt x="101" y="3770"/>
                      <a:pt x="1" y="3837"/>
                      <a:pt x="1" y="3970"/>
                    </a:cubicBezTo>
                    <a:cubicBezTo>
                      <a:pt x="1" y="4104"/>
                      <a:pt x="101" y="4170"/>
                      <a:pt x="201" y="4170"/>
                    </a:cubicBezTo>
                    <a:cubicBezTo>
                      <a:pt x="747" y="4121"/>
                      <a:pt x="1919" y="4034"/>
                      <a:pt x="2690" y="4034"/>
                    </a:cubicBezTo>
                    <a:cubicBezTo>
                      <a:pt x="2956" y="4034"/>
                      <a:pt x="3175" y="4045"/>
                      <a:pt x="3303" y="4070"/>
                    </a:cubicBezTo>
                    <a:cubicBezTo>
                      <a:pt x="3321" y="4073"/>
                      <a:pt x="3338" y="4074"/>
                      <a:pt x="3354" y="4074"/>
                    </a:cubicBezTo>
                    <a:cubicBezTo>
                      <a:pt x="3788" y="4074"/>
                      <a:pt x="4017" y="3248"/>
                      <a:pt x="4371" y="1835"/>
                    </a:cubicBezTo>
                    <a:cubicBezTo>
                      <a:pt x="4504" y="1402"/>
                      <a:pt x="4637" y="835"/>
                      <a:pt x="4771" y="568"/>
                    </a:cubicBezTo>
                    <a:cubicBezTo>
                      <a:pt x="4938" y="835"/>
                      <a:pt x="5138" y="1402"/>
                      <a:pt x="5371" y="2002"/>
                    </a:cubicBezTo>
                    <a:cubicBezTo>
                      <a:pt x="6472" y="4637"/>
                      <a:pt x="6772" y="5238"/>
                      <a:pt x="7006" y="5305"/>
                    </a:cubicBezTo>
                    <a:lnTo>
                      <a:pt x="7106" y="5305"/>
                    </a:lnTo>
                    <a:cubicBezTo>
                      <a:pt x="7306" y="5305"/>
                      <a:pt x="7506" y="4904"/>
                      <a:pt x="8140" y="3303"/>
                    </a:cubicBezTo>
                    <a:cubicBezTo>
                      <a:pt x="8474" y="2436"/>
                      <a:pt x="9107" y="835"/>
                      <a:pt x="9374" y="568"/>
                    </a:cubicBezTo>
                    <a:cubicBezTo>
                      <a:pt x="9608" y="835"/>
                      <a:pt x="9774" y="1502"/>
                      <a:pt x="9941" y="2136"/>
                    </a:cubicBezTo>
                    <a:cubicBezTo>
                      <a:pt x="10208" y="3303"/>
                      <a:pt x="10442" y="3937"/>
                      <a:pt x="10809" y="4004"/>
                    </a:cubicBezTo>
                    <a:cubicBezTo>
                      <a:pt x="10890" y="4024"/>
                      <a:pt x="11041" y="4033"/>
                      <a:pt x="11240" y="4033"/>
                    </a:cubicBezTo>
                    <a:cubicBezTo>
                      <a:pt x="12341" y="4033"/>
                      <a:pt x="14911" y="3765"/>
                      <a:pt x="15278" y="3737"/>
                    </a:cubicBezTo>
                    <a:cubicBezTo>
                      <a:pt x="15345" y="3670"/>
                      <a:pt x="15479" y="3570"/>
                      <a:pt x="15445" y="3470"/>
                    </a:cubicBezTo>
                    <a:cubicBezTo>
                      <a:pt x="15378" y="3403"/>
                      <a:pt x="15312" y="3303"/>
                      <a:pt x="15178" y="3303"/>
                    </a:cubicBezTo>
                    <a:cubicBezTo>
                      <a:pt x="13875" y="3445"/>
                      <a:pt x="11923" y="3659"/>
                      <a:pt x="11159" y="3659"/>
                    </a:cubicBezTo>
                    <a:cubicBezTo>
                      <a:pt x="11024" y="3659"/>
                      <a:pt x="10926" y="3652"/>
                      <a:pt x="10875" y="3637"/>
                    </a:cubicBezTo>
                    <a:cubicBezTo>
                      <a:pt x="10708" y="3570"/>
                      <a:pt x="10475" y="2603"/>
                      <a:pt x="10308" y="2069"/>
                    </a:cubicBezTo>
                    <a:cubicBezTo>
                      <a:pt x="10108" y="1302"/>
                      <a:pt x="9875" y="601"/>
                      <a:pt x="9641" y="268"/>
                    </a:cubicBezTo>
                    <a:cubicBezTo>
                      <a:pt x="9541" y="168"/>
                      <a:pt x="9474" y="134"/>
                      <a:pt x="9341" y="134"/>
                    </a:cubicBezTo>
                    <a:cubicBezTo>
                      <a:pt x="8941" y="234"/>
                      <a:pt x="8540" y="1168"/>
                      <a:pt x="7773" y="3170"/>
                    </a:cubicBezTo>
                    <a:cubicBezTo>
                      <a:pt x="7506" y="3770"/>
                      <a:pt x="7273" y="4471"/>
                      <a:pt x="7106" y="4771"/>
                    </a:cubicBezTo>
                    <a:cubicBezTo>
                      <a:pt x="6806" y="4271"/>
                      <a:pt x="6172" y="2803"/>
                      <a:pt x="5805" y="1835"/>
                    </a:cubicBezTo>
                    <a:cubicBezTo>
                      <a:pt x="5505" y="1135"/>
                      <a:pt x="5205" y="501"/>
                      <a:pt x="5104" y="234"/>
                    </a:cubicBezTo>
                    <a:cubicBezTo>
                      <a:pt x="4971" y="1"/>
                      <a:pt x="4838" y="1"/>
                      <a:pt x="4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77" name="Google Shape;977;p38"/>
            <p:cNvSpPr/>
            <p:nvPr/>
          </p:nvSpPr>
          <p:spPr>
            <a:xfrm>
              <a:off x="1277828" y="2155783"/>
              <a:ext cx="325711" cy="315487"/>
            </a:xfrm>
            <a:custGeom>
              <a:avLst/>
              <a:gdLst/>
              <a:ahLst/>
              <a:cxnLst/>
              <a:rect l="l" t="t" r="r" b="b"/>
              <a:pathLst>
                <a:path w="12743" h="12343" extrusionOk="0">
                  <a:moveTo>
                    <a:pt x="5704" y="568"/>
                  </a:moveTo>
                  <a:cubicBezTo>
                    <a:pt x="5938" y="935"/>
                    <a:pt x="6272" y="1769"/>
                    <a:pt x="6505" y="2636"/>
                  </a:cubicBezTo>
                  <a:cubicBezTo>
                    <a:pt x="6505" y="2736"/>
                    <a:pt x="6605" y="2803"/>
                    <a:pt x="6672" y="2803"/>
                  </a:cubicBezTo>
                  <a:cubicBezTo>
                    <a:pt x="6872" y="2803"/>
                    <a:pt x="7072" y="2836"/>
                    <a:pt x="7272" y="2936"/>
                  </a:cubicBezTo>
                  <a:cubicBezTo>
                    <a:pt x="7339" y="2936"/>
                    <a:pt x="7472" y="2936"/>
                    <a:pt x="7506" y="2836"/>
                  </a:cubicBezTo>
                  <a:cubicBezTo>
                    <a:pt x="8273" y="1935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3" y="1802"/>
                    <a:pt x="8607" y="2736"/>
                    <a:pt x="8340" y="3303"/>
                  </a:cubicBezTo>
                  <a:cubicBezTo>
                    <a:pt x="8306" y="3403"/>
                    <a:pt x="8306" y="3503"/>
                    <a:pt x="8373" y="3570"/>
                  </a:cubicBezTo>
                  <a:cubicBezTo>
                    <a:pt x="8640" y="3803"/>
                    <a:pt x="8873" y="4104"/>
                    <a:pt x="9040" y="4404"/>
                  </a:cubicBezTo>
                  <a:cubicBezTo>
                    <a:pt x="9107" y="4437"/>
                    <a:pt x="9174" y="4470"/>
                    <a:pt x="9274" y="4470"/>
                  </a:cubicBezTo>
                  <a:cubicBezTo>
                    <a:pt x="10541" y="4304"/>
                    <a:pt x="11509" y="4237"/>
                    <a:pt x="12042" y="4237"/>
                  </a:cubicBezTo>
                  <a:lnTo>
                    <a:pt x="12142" y="4237"/>
                  </a:lnTo>
                  <a:cubicBezTo>
                    <a:pt x="11675" y="4571"/>
                    <a:pt x="10608" y="5138"/>
                    <a:pt x="9607" y="5605"/>
                  </a:cubicBezTo>
                  <a:cubicBezTo>
                    <a:pt x="9507" y="5638"/>
                    <a:pt x="9474" y="5705"/>
                    <a:pt x="9474" y="5805"/>
                  </a:cubicBezTo>
                  <a:cubicBezTo>
                    <a:pt x="9507" y="6172"/>
                    <a:pt x="9474" y="6505"/>
                    <a:pt x="9374" y="6839"/>
                  </a:cubicBezTo>
                  <a:cubicBezTo>
                    <a:pt x="9374" y="6939"/>
                    <a:pt x="9374" y="7006"/>
                    <a:pt x="9474" y="7072"/>
                  </a:cubicBezTo>
                  <a:cubicBezTo>
                    <a:pt x="10775" y="8006"/>
                    <a:pt x="11275" y="8473"/>
                    <a:pt x="11442" y="8673"/>
                  </a:cubicBezTo>
                  <a:lnTo>
                    <a:pt x="11409" y="8673"/>
                  </a:lnTo>
                  <a:cubicBezTo>
                    <a:pt x="10841" y="8673"/>
                    <a:pt x="9641" y="8473"/>
                    <a:pt x="8840" y="8240"/>
                  </a:cubicBezTo>
                  <a:cubicBezTo>
                    <a:pt x="8819" y="8219"/>
                    <a:pt x="8795" y="8211"/>
                    <a:pt x="8771" y="8211"/>
                  </a:cubicBezTo>
                  <a:cubicBezTo>
                    <a:pt x="8718" y="8211"/>
                    <a:pt x="8663" y="8250"/>
                    <a:pt x="8640" y="8273"/>
                  </a:cubicBezTo>
                  <a:cubicBezTo>
                    <a:pt x="8440" y="8507"/>
                    <a:pt x="8173" y="8740"/>
                    <a:pt x="7906" y="8907"/>
                  </a:cubicBezTo>
                  <a:cubicBezTo>
                    <a:pt x="7839" y="8940"/>
                    <a:pt x="7806" y="9007"/>
                    <a:pt x="7806" y="9107"/>
                  </a:cubicBezTo>
                  <a:cubicBezTo>
                    <a:pt x="7973" y="9941"/>
                    <a:pt x="8006" y="10408"/>
                    <a:pt x="8006" y="10608"/>
                  </a:cubicBezTo>
                  <a:cubicBezTo>
                    <a:pt x="7773" y="10341"/>
                    <a:pt x="7406" y="9908"/>
                    <a:pt x="7072" y="9407"/>
                  </a:cubicBezTo>
                  <a:cubicBezTo>
                    <a:pt x="7005" y="9307"/>
                    <a:pt x="6939" y="9307"/>
                    <a:pt x="6839" y="9307"/>
                  </a:cubicBezTo>
                  <a:cubicBezTo>
                    <a:pt x="6608" y="9330"/>
                    <a:pt x="6378" y="9369"/>
                    <a:pt x="6148" y="9369"/>
                  </a:cubicBezTo>
                  <a:cubicBezTo>
                    <a:pt x="6045" y="9369"/>
                    <a:pt x="5941" y="9361"/>
                    <a:pt x="5838" y="9341"/>
                  </a:cubicBezTo>
                  <a:cubicBezTo>
                    <a:pt x="5771" y="9341"/>
                    <a:pt x="5671" y="9374"/>
                    <a:pt x="5638" y="9474"/>
                  </a:cubicBezTo>
                  <a:cubicBezTo>
                    <a:pt x="5004" y="11075"/>
                    <a:pt x="4737" y="11642"/>
                    <a:pt x="4570" y="11842"/>
                  </a:cubicBezTo>
                  <a:cubicBezTo>
                    <a:pt x="4437" y="11309"/>
                    <a:pt x="4270" y="9808"/>
                    <a:pt x="4337" y="8940"/>
                  </a:cubicBezTo>
                  <a:cubicBezTo>
                    <a:pt x="4337" y="8907"/>
                    <a:pt x="4303" y="8807"/>
                    <a:pt x="4270" y="8774"/>
                  </a:cubicBezTo>
                  <a:cubicBezTo>
                    <a:pt x="3970" y="8573"/>
                    <a:pt x="3736" y="8307"/>
                    <a:pt x="3503" y="8006"/>
                  </a:cubicBezTo>
                  <a:cubicBezTo>
                    <a:pt x="3470" y="7973"/>
                    <a:pt x="3436" y="7940"/>
                    <a:pt x="3336" y="7940"/>
                  </a:cubicBezTo>
                  <a:cubicBezTo>
                    <a:pt x="3303" y="7940"/>
                    <a:pt x="3303" y="7940"/>
                    <a:pt x="3369" y="7973"/>
                  </a:cubicBezTo>
                  <a:cubicBezTo>
                    <a:pt x="2169" y="8340"/>
                    <a:pt x="1335" y="8573"/>
                    <a:pt x="934" y="8607"/>
                  </a:cubicBezTo>
                  <a:cubicBezTo>
                    <a:pt x="1201" y="8173"/>
                    <a:pt x="2135" y="7239"/>
                    <a:pt x="2869" y="6672"/>
                  </a:cubicBezTo>
                  <a:cubicBezTo>
                    <a:pt x="2936" y="6639"/>
                    <a:pt x="2969" y="6572"/>
                    <a:pt x="2969" y="6472"/>
                  </a:cubicBezTo>
                  <a:cubicBezTo>
                    <a:pt x="2936" y="6272"/>
                    <a:pt x="2936" y="6005"/>
                    <a:pt x="2936" y="5805"/>
                  </a:cubicBezTo>
                  <a:cubicBezTo>
                    <a:pt x="2936" y="5705"/>
                    <a:pt x="2902" y="5638"/>
                    <a:pt x="2802" y="5605"/>
                  </a:cubicBezTo>
                  <a:cubicBezTo>
                    <a:pt x="1602" y="4971"/>
                    <a:pt x="1034" y="4637"/>
                    <a:pt x="801" y="4470"/>
                  </a:cubicBezTo>
                  <a:lnTo>
                    <a:pt x="934" y="4470"/>
                  </a:lnTo>
                  <a:cubicBezTo>
                    <a:pt x="1435" y="4470"/>
                    <a:pt x="2202" y="4504"/>
                    <a:pt x="3036" y="4637"/>
                  </a:cubicBezTo>
                  <a:cubicBezTo>
                    <a:pt x="3136" y="4637"/>
                    <a:pt x="3203" y="4604"/>
                    <a:pt x="3269" y="4504"/>
                  </a:cubicBezTo>
                  <a:lnTo>
                    <a:pt x="3303" y="4437"/>
                  </a:lnTo>
                  <a:cubicBezTo>
                    <a:pt x="3369" y="4270"/>
                    <a:pt x="3536" y="4037"/>
                    <a:pt x="3670" y="3903"/>
                  </a:cubicBezTo>
                  <a:cubicBezTo>
                    <a:pt x="3770" y="3837"/>
                    <a:pt x="3770" y="3770"/>
                    <a:pt x="3703" y="3670"/>
                  </a:cubicBezTo>
                  <a:cubicBezTo>
                    <a:pt x="3303" y="2836"/>
                    <a:pt x="3169" y="2369"/>
                    <a:pt x="3103" y="2169"/>
                  </a:cubicBezTo>
                  <a:lnTo>
                    <a:pt x="3103" y="2169"/>
                  </a:lnTo>
                  <a:cubicBezTo>
                    <a:pt x="3369" y="2369"/>
                    <a:pt x="3870" y="2736"/>
                    <a:pt x="4303" y="3136"/>
                  </a:cubicBezTo>
                  <a:cubicBezTo>
                    <a:pt x="4340" y="3191"/>
                    <a:pt x="4387" y="3216"/>
                    <a:pt x="4433" y="3216"/>
                  </a:cubicBezTo>
                  <a:cubicBezTo>
                    <a:pt x="4470" y="3216"/>
                    <a:pt x="4507" y="3200"/>
                    <a:pt x="4537" y="3170"/>
                  </a:cubicBezTo>
                  <a:cubicBezTo>
                    <a:pt x="4770" y="3069"/>
                    <a:pt x="5004" y="2969"/>
                    <a:pt x="5204" y="2903"/>
                  </a:cubicBezTo>
                  <a:cubicBezTo>
                    <a:pt x="5271" y="2903"/>
                    <a:pt x="5338" y="2803"/>
                    <a:pt x="5338" y="2736"/>
                  </a:cubicBezTo>
                  <a:cubicBezTo>
                    <a:pt x="5504" y="1335"/>
                    <a:pt x="5638" y="801"/>
                    <a:pt x="5704" y="568"/>
                  </a:cubicBezTo>
                  <a:close/>
                  <a:moveTo>
                    <a:pt x="5638" y="1"/>
                  </a:moveTo>
                  <a:cubicBezTo>
                    <a:pt x="5438" y="1"/>
                    <a:pt x="5171" y="1"/>
                    <a:pt x="4837" y="2502"/>
                  </a:cubicBezTo>
                  <a:cubicBezTo>
                    <a:pt x="4670" y="2569"/>
                    <a:pt x="4504" y="2636"/>
                    <a:pt x="4337" y="2736"/>
                  </a:cubicBezTo>
                  <a:cubicBezTo>
                    <a:pt x="3903" y="2302"/>
                    <a:pt x="3136" y="1769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7"/>
                    <a:pt x="2902" y="4104"/>
                    <a:pt x="2802" y="4270"/>
                  </a:cubicBezTo>
                  <a:cubicBezTo>
                    <a:pt x="2002" y="4170"/>
                    <a:pt x="1268" y="4104"/>
                    <a:pt x="768" y="4104"/>
                  </a:cubicBezTo>
                  <a:cubicBezTo>
                    <a:pt x="567" y="4104"/>
                    <a:pt x="401" y="4104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9"/>
                  </a:cubicBezTo>
                  <a:cubicBezTo>
                    <a:pt x="1602" y="7006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07"/>
                    <a:pt x="567" y="9007"/>
                    <a:pt x="668" y="9007"/>
                  </a:cubicBezTo>
                  <a:cubicBezTo>
                    <a:pt x="1101" y="9007"/>
                    <a:pt x="1935" y="8807"/>
                    <a:pt x="3236" y="8407"/>
                  </a:cubicBezTo>
                  <a:cubicBezTo>
                    <a:pt x="3436" y="8607"/>
                    <a:pt x="3636" y="8840"/>
                    <a:pt x="3903" y="9007"/>
                  </a:cubicBezTo>
                  <a:cubicBezTo>
                    <a:pt x="3836" y="10008"/>
                    <a:pt x="4003" y="11809"/>
                    <a:pt x="4270" y="12243"/>
                  </a:cubicBezTo>
                  <a:cubicBezTo>
                    <a:pt x="4337" y="12309"/>
                    <a:pt x="4437" y="12343"/>
                    <a:pt x="4504" y="12343"/>
                  </a:cubicBezTo>
                  <a:cubicBezTo>
                    <a:pt x="4737" y="12343"/>
                    <a:pt x="4971" y="12343"/>
                    <a:pt x="5905" y="9841"/>
                  </a:cubicBezTo>
                  <a:cubicBezTo>
                    <a:pt x="5987" y="9862"/>
                    <a:pt x="6073" y="9870"/>
                    <a:pt x="6160" y="9870"/>
                  </a:cubicBezTo>
                  <a:cubicBezTo>
                    <a:pt x="6354" y="9870"/>
                    <a:pt x="6554" y="9831"/>
                    <a:pt x="6739" y="9808"/>
                  </a:cubicBezTo>
                  <a:cubicBezTo>
                    <a:pt x="7105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6" y="11142"/>
                  </a:cubicBezTo>
                  <a:cubicBezTo>
                    <a:pt x="8406" y="11008"/>
                    <a:pt x="8473" y="10908"/>
                    <a:pt x="8173" y="9241"/>
                  </a:cubicBezTo>
                  <a:cubicBezTo>
                    <a:pt x="8406" y="9074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5" y="9074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1" y="5471"/>
                    <a:pt x="12343" y="4671"/>
                    <a:pt x="12643" y="4304"/>
                  </a:cubicBezTo>
                  <a:cubicBezTo>
                    <a:pt x="12743" y="4237"/>
                    <a:pt x="12743" y="4104"/>
                    <a:pt x="12676" y="4003"/>
                  </a:cubicBezTo>
                  <a:cubicBezTo>
                    <a:pt x="12609" y="3837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70"/>
                    <a:pt x="8673" y="3336"/>
                  </a:cubicBezTo>
                  <a:cubicBezTo>
                    <a:pt x="8940" y="2636"/>
                    <a:pt x="9174" y="1402"/>
                    <a:pt x="9107" y="1001"/>
                  </a:cubicBezTo>
                  <a:cubicBezTo>
                    <a:pt x="9074" y="901"/>
                    <a:pt x="8973" y="801"/>
                    <a:pt x="8840" y="801"/>
                  </a:cubicBezTo>
                  <a:cubicBezTo>
                    <a:pt x="8740" y="801"/>
                    <a:pt x="8506" y="801"/>
                    <a:pt x="7172" y="2469"/>
                  </a:cubicBezTo>
                  <a:cubicBezTo>
                    <a:pt x="7072" y="2436"/>
                    <a:pt x="6939" y="2436"/>
                    <a:pt x="6805" y="2402"/>
                  </a:cubicBezTo>
                  <a:cubicBezTo>
                    <a:pt x="6605" y="1602"/>
                    <a:pt x="6138" y="401"/>
                    <a:pt x="5838" y="101"/>
                  </a:cubicBezTo>
                  <a:cubicBezTo>
                    <a:pt x="5771" y="1"/>
                    <a:pt x="5671" y="1"/>
                    <a:pt x="56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43"/>
          <p:cNvSpPr txBox="1"/>
          <p:nvPr>
            <p:ph type="subTitle" idx="4294967295"/>
          </p:nvPr>
        </p:nvSpPr>
        <p:spPr>
          <a:xfrm>
            <a:off x="1043940" y="1203325"/>
            <a:ext cx="6962775" cy="14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SzPts val="1100"/>
              <a:buFont typeface="Arial" panose="020B0604020202020204"/>
              <a:buNone/>
            </a:pPr>
            <a:r>
              <a:rPr sz="1400"/>
              <a:t>       Indikasi transfusi tukar pada BBLR (Cloherty, 2004):</a:t>
            </a:r>
            <a:endParaRPr sz="1400"/>
          </a:p>
        </p:txBody>
      </p:sp>
      <p:sp>
        <p:nvSpPr>
          <p:cNvPr id="1189" name="Google Shape;1189;p43"/>
          <p:cNvSpPr txBox="1"/>
          <p:nvPr>
            <p:ph type="title"/>
          </p:nvPr>
        </p:nvSpPr>
        <p:spPr>
          <a:xfrm>
            <a:off x="713250" y="539500"/>
            <a:ext cx="77175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Transfusi Tukar</a:t>
            </a:r>
            <a:endParaRPr lang="en-GB"/>
          </a:p>
        </p:txBody>
      </p:sp>
      <p:grpSp>
        <p:nvGrpSpPr>
          <p:cNvPr id="1196" name="Google Shape;1196;p43"/>
          <p:cNvGrpSpPr/>
          <p:nvPr/>
        </p:nvGrpSpPr>
        <p:grpSpPr>
          <a:xfrm>
            <a:off x="370734" y="2961909"/>
            <a:ext cx="476918" cy="476987"/>
            <a:chOff x="7663559" y="3355172"/>
            <a:chExt cx="476918" cy="476987"/>
          </a:xfrm>
        </p:grpSpPr>
        <p:sp>
          <p:nvSpPr>
            <p:cNvPr id="1197" name="Google Shape;1197;p43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>
            <a:off x="6164335" y="3995630"/>
            <a:ext cx="476918" cy="476918"/>
            <a:chOff x="1455310" y="3913330"/>
            <a:chExt cx="476918" cy="476918"/>
          </a:xfrm>
        </p:grpSpPr>
        <p:sp>
          <p:nvSpPr>
            <p:cNvPr id="1200" name="Google Shape;1200;p43"/>
            <p:cNvSpPr/>
            <p:nvPr/>
          </p:nvSpPr>
          <p:spPr>
            <a:xfrm>
              <a:off x="1455310" y="3913330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455310" y="4145966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2208" t="64158" r="40016" b="23826"/>
          <a:stretch>
            <a:fillRect/>
          </a:stretch>
        </p:blipFill>
        <p:spPr>
          <a:xfrm>
            <a:off x="1439545" y="2067560"/>
            <a:ext cx="6170930" cy="15017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66" name="Shape 2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7" name="Google Shape;2167;p63"/>
          <p:cNvSpPr txBox="1"/>
          <p:nvPr>
            <p:ph type="title"/>
          </p:nvPr>
        </p:nvSpPr>
        <p:spPr>
          <a:xfrm>
            <a:off x="494665" y="1325245"/>
            <a:ext cx="3993515" cy="4781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 sz="4800"/>
              <a:t>Thank You!</a:t>
            </a:r>
            <a:endParaRPr lang="en-US" altLang="en-GB" sz="4800"/>
          </a:p>
        </p:txBody>
      </p:sp>
      <p:sp>
        <p:nvSpPr>
          <p:cNvPr id="2173" name="Google Shape;2173;p63"/>
          <p:cNvSpPr txBox="1"/>
          <p:nvPr>
            <p:ph type="subTitle" idx="6"/>
          </p:nvPr>
        </p:nvSpPr>
        <p:spPr>
          <a:xfrm>
            <a:off x="637684" y="2213565"/>
            <a:ext cx="3708600" cy="3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NCBI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Medscape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Jurnal Univ Syah Kuala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Kemenkes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Jurnal Poltekkes Jogja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Jurnal Unimus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Jurnal Udayana</a:t>
            </a:r>
            <a:endParaRPr lang="en-US" altLang="en-GB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Buku Ajar Ginekologi Sistem Reproduksi</a:t>
            </a:r>
            <a:endParaRPr lang="en-US" altLang="en-GB"/>
          </a:p>
        </p:txBody>
      </p:sp>
      <p:sp>
        <p:nvSpPr>
          <p:cNvPr id="2174" name="Google Shape;2174;p63"/>
          <p:cNvSpPr/>
          <p:nvPr/>
        </p:nvSpPr>
        <p:spPr>
          <a:xfrm>
            <a:off x="8031107" y="4131444"/>
            <a:ext cx="48894" cy="65998"/>
          </a:xfrm>
          <a:custGeom>
            <a:avLst/>
            <a:gdLst/>
            <a:ahLst/>
            <a:cxnLst/>
            <a:rect l="l" t="t" r="r" b="b"/>
            <a:pathLst>
              <a:path w="1335" h="1802" extrusionOk="0">
                <a:moveTo>
                  <a:pt x="234" y="1"/>
                </a:moveTo>
                <a:cubicBezTo>
                  <a:pt x="134" y="1"/>
                  <a:pt x="34" y="67"/>
                  <a:pt x="1" y="167"/>
                </a:cubicBezTo>
                <a:cubicBezTo>
                  <a:pt x="1" y="301"/>
                  <a:pt x="34" y="401"/>
                  <a:pt x="167" y="434"/>
                </a:cubicBezTo>
                <a:cubicBezTo>
                  <a:pt x="201" y="434"/>
                  <a:pt x="668" y="501"/>
                  <a:pt x="834" y="834"/>
                </a:cubicBezTo>
                <a:cubicBezTo>
                  <a:pt x="968" y="1068"/>
                  <a:pt x="968" y="1268"/>
                  <a:pt x="834" y="1568"/>
                </a:cubicBezTo>
                <a:cubicBezTo>
                  <a:pt x="801" y="1635"/>
                  <a:pt x="834" y="1768"/>
                  <a:pt x="968" y="1802"/>
                </a:cubicBezTo>
                <a:lnTo>
                  <a:pt x="1035" y="1802"/>
                </a:lnTo>
                <a:cubicBezTo>
                  <a:pt x="1135" y="1802"/>
                  <a:pt x="1168" y="1735"/>
                  <a:pt x="1168" y="1668"/>
                </a:cubicBezTo>
                <a:cubicBezTo>
                  <a:pt x="1335" y="1301"/>
                  <a:pt x="1335" y="935"/>
                  <a:pt x="1168" y="634"/>
                </a:cubicBezTo>
                <a:cubicBezTo>
                  <a:pt x="901" y="134"/>
                  <a:pt x="301" y="1"/>
                  <a:pt x="2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175" name="Google Shape;2175;p63"/>
          <p:cNvGrpSpPr/>
          <p:nvPr/>
        </p:nvGrpSpPr>
        <p:grpSpPr>
          <a:xfrm>
            <a:off x="4572190" y="1262451"/>
            <a:ext cx="3858802" cy="3551181"/>
            <a:chOff x="4638675" y="1629149"/>
            <a:chExt cx="3708604" cy="3412956"/>
          </a:xfrm>
        </p:grpSpPr>
        <p:sp>
          <p:nvSpPr>
            <p:cNvPr id="2176" name="Google Shape;2176;p63"/>
            <p:cNvSpPr/>
            <p:nvPr/>
          </p:nvSpPr>
          <p:spPr>
            <a:xfrm>
              <a:off x="5570222" y="2110190"/>
              <a:ext cx="1898359" cy="2471363"/>
            </a:xfrm>
            <a:custGeom>
              <a:avLst/>
              <a:gdLst/>
              <a:ahLst/>
              <a:cxnLst/>
              <a:rect l="l" t="t" r="r" b="b"/>
              <a:pathLst>
                <a:path w="48002" h="62491" extrusionOk="0">
                  <a:moveTo>
                    <a:pt x="32185" y="1"/>
                  </a:moveTo>
                  <a:cubicBezTo>
                    <a:pt x="27851" y="1"/>
                    <a:pt x="12443" y="1147"/>
                    <a:pt x="12443" y="1147"/>
                  </a:cubicBezTo>
                  <a:cubicBezTo>
                    <a:pt x="12443" y="1147"/>
                    <a:pt x="12609" y="8786"/>
                    <a:pt x="12943" y="13489"/>
                  </a:cubicBezTo>
                  <a:cubicBezTo>
                    <a:pt x="5471" y="13823"/>
                    <a:pt x="3836" y="14323"/>
                    <a:pt x="1134" y="14757"/>
                  </a:cubicBezTo>
                  <a:cubicBezTo>
                    <a:pt x="0" y="14923"/>
                    <a:pt x="1134" y="62491"/>
                    <a:pt x="1134" y="62491"/>
                  </a:cubicBezTo>
                  <a:cubicBezTo>
                    <a:pt x="1134" y="62491"/>
                    <a:pt x="44299" y="61857"/>
                    <a:pt x="45333" y="61657"/>
                  </a:cubicBezTo>
                  <a:cubicBezTo>
                    <a:pt x="46367" y="61457"/>
                    <a:pt x="48001" y="15791"/>
                    <a:pt x="47167" y="14123"/>
                  </a:cubicBezTo>
                  <a:cubicBezTo>
                    <a:pt x="46884" y="13620"/>
                    <a:pt x="41537" y="12880"/>
                    <a:pt x="35255" y="12880"/>
                  </a:cubicBezTo>
                  <a:cubicBezTo>
                    <a:pt x="34870" y="12880"/>
                    <a:pt x="34482" y="12883"/>
                    <a:pt x="34091" y="12889"/>
                  </a:cubicBezTo>
                  <a:cubicBezTo>
                    <a:pt x="33991" y="8085"/>
                    <a:pt x="33758" y="380"/>
                    <a:pt x="33291" y="79"/>
                  </a:cubicBezTo>
                  <a:cubicBezTo>
                    <a:pt x="33207" y="25"/>
                    <a:pt x="32812" y="1"/>
                    <a:pt x="321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7" name="Google Shape;2177;p63"/>
            <p:cNvSpPr/>
            <p:nvPr/>
          </p:nvSpPr>
          <p:spPr>
            <a:xfrm>
              <a:off x="5576827" y="2101449"/>
              <a:ext cx="1903619" cy="2488012"/>
            </a:xfrm>
            <a:custGeom>
              <a:avLst/>
              <a:gdLst/>
              <a:ahLst/>
              <a:cxnLst/>
              <a:rect l="l" t="t" r="r" b="b"/>
              <a:pathLst>
                <a:path w="48135" h="62912" extrusionOk="0">
                  <a:moveTo>
                    <a:pt x="32090" y="367"/>
                  </a:moveTo>
                  <a:cubicBezTo>
                    <a:pt x="32757" y="367"/>
                    <a:pt x="32957" y="434"/>
                    <a:pt x="33024" y="434"/>
                  </a:cubicBezTo>
                  <a:cubicBezTo>
                    <a:pt x="33157" y="667"/>
                    <a:pt x="33524" y="2335"/>
                    <a:pt x="33758" y="13043"/>
                  </a:cubicBezTo>
                  <a:cubicBezTo>
                    <a:pt x="33758" y="13176"/>
                    <a:pt x="33824" y="13276"/>
                    <a:pt x="33958" y="13276"/>
                  </a:cubicBezTo>
                  <a:lnTo>
                    <a:pt x="34858" y="13276"/>
                  </a:lnTo>
                  <a:cubicBezTo>
                    <a:pt x="41530" y="13276"/>
                    <a:pt x="46500" y="14010"/>
                    <a:pt x="46834" y="14377"/>
                  </a:cubicBezTo>
                  <a:cubicBezTo>
                    <a:pt x="47667" y="16045"/>
                    <a:pt x="46000" y="59643"/>
                    <a:pt x="45032" y="61644"/>
                  </a:cubicBezTo>
                  <a:cubicBezTo>
                    <a:pt x="43364" y="61811"/>
                    <a:pt x="15845" y="62245"/>
                    <a:pt x="1134" y="62478"/>
                  </a:cubicBezTo>
                  <a:cubicBezTo>
                    <a:pt x="734" y="44165"/>
                    <a:pt x="334" y="16779"/>
                    <a:pt x="1068" y="15144"/>
                  </a:cubicBezTo>
                  <a:cubicBezTo>
                    <a:pt x="1501" y="15111"/>
                    <a:pt x="1968" y="15011"/>
                    <a:pt x="2469" y="14944"/>
                  </a:cubicBezTo>
                  <a:cubicBezTo>
                    <a:pt x="4570" y="14544"/>
                    <a:pt x="6772" y="14177"/>
                    <a:pt x="12809" y="13943"/>
                  </a:cubicBezTo>
                  <a:cubicBezTo>
                    <a:pt x="12909" y="13943"/>
                    <a:pt x="12943" y="13877"/>
                    <a:pt x="12976" y="13843"/>
                  </a:cubicBezTo>
                  <a:cubicBezTo>
                    <a:pt x="13009" y="13810"/>
                    <a:pt x="13009" y="13710"/>
                    <a:pt x="13009" y="13677"/>
                  </a:cubicBezTo>
                  <a:cubicBezTo>
                    <a:pt x="12743" y="9407"/>
                    <a:pt x="12576" y="2735"/>
                    <a:pt x="12509" y="1535"/>
                  </a:cubicBezTo>
                  <a:cubicBezTo>
                    <a:pt x="14310" y="1368"/>
                    <a:pt x="28087" y="367"/>
                    <a:pt x="32090" y="367"/>
                  </a:cubicBezTo>
                  <a:close/>
                  <a:moveTo>
                    <a:pt x="32023" y="0"/>
                  </a:moveTo>
                  <a:cubicBezTo>
                    <a:pt x="27753" y="0"/>
                    <a:pt x="12376" y="1168"/>
                    <a:pt x="12242" y="1168"/>
                  </a:cubicBezTo>
                  <a:cubicBezTo>
                    <a:pt x="12109" y="1168"/>
                    <a:pt x="12009" y="1234"/>
                    <a:pt x="12009" y="1368"/>
                  </a:cubicBezTo>
                  <a:cubicBezTo>
                    <a:pt x="12042" y="1468"/>
                    <a:pt x="12175" y="8840"/>
                    <a:pt x="12509" y="13510"/>
                  </a:cubicBezTo>
                  <a:cubicBezTo>
                    <a:pt x="6605" y="13743"/>
                    <a:pt x="4437" y="14144"/>
                    <a:pt x="2335" y="14511"/>
                  </a:cubicBezTo>
                  <a:cubicBezTo>
                    <a:pt x="1835" y="14611"/>
                    <a:pt x="1368" y="14677"/>
                    <a:pt x="901" y="14777"/>
                  </a:cubicBezTo>
                  <a:cubicBezTo>
                    <a:pt x="567" y="14811"/>
                    <a:pt x="0" y="14877"/>
                    <a:pt x="300" y="38895"/>
                  </a:cubicBezTo>
                  <a:cubicBezTo>
                    <a:pt x="434" y="50670"/>
                    <a:pt x="734" y="62578"/>
                    <a:pt x="734" y="62712"/>
                  </a:cubicBezTo>
                  <a:cubicBezTo>
                    <a:pt x="734" y="62845"/>
                    <a:pt x="801" y="62912"/>
                    <a:pt x="934" y="62912"/>
                  </a:cubicBezTo>
                  <a:cubicBezTo>
                    <a:pt x="2735" y="62878"/>
                    <a:pt x="44132" y="62311"/>
                    <a:pt x="45199" y="62145"/>
                  </a:cubicBezTo>
                  <a:cubicBezTo>
                    <a:pt x="45332" y="62078"/>
                    <a:pt x="45433" y="61978"/>
                    <a:pt x="45433" y="61911"/>
                  </a:cubicBezTo>
                  <a:cubicBezTo>
                    <a:pt x="46467" y="59710"/>
                    <a:pt x="48134" y="16112"/>
                    <a:pt x="47200" y="14277"/>
                  </a:cubicBezTo>
                  <a:cubicBezTo>
                    <a:pt x="46834" y="13476"/>
                    <a:pt x="40362" y="12876"/>
                    <a:pt x="34858" y="12876"/>
                  </a:cubicBezTo>
                  <a:lnTo>
                    <a:pt x="34124" y="12876"/>
                  </a:lnTo>
                  <a:cubicBezTo>
                    <a:pt x="33858" y="534"/>
                    <a:pt x="33457" y="234"/>
                    <a:pt x="33224" y="134"/>
                  </a:cubicBezTo>
                  <a:cubicBezTo>
                    <a:pt x="33157" y="33"/>
                    <a:pt x="32990" y="0"/>
                    <a:pt x="320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8" name="Google Shape;2178;p63"/>
            <p:cNvSpPr/>
            <p:nvPr/>
          </p:nvSpPr>
          <p:spPr>
            <a:xfrm>
              <a:off x="6265461" y="2242601"/>
              <a:ext cx="159653" cy="437909"/>
            </a:xfrm>
            <a:custGeom>
              <a:avLst/>
              <a:gdLst/>
              <a:ahLst/>
              <a:cxnLst/>
              <a:rect l="l" t="t" r="r" b="b"/>
              <a:pathLst>
                <a:path w="4037" h="11073" extrusionOk="0">
                  <a:moveTo>
                    <a:pt x="3737" y="0"/>
                  </a:moveTo>
                  <a:lnTo>
                    <a:pt x="1" y="134"/>
                  </a:lnTo>
                  <a:cubicBezTo>
                    <a:pt x="1" y="134"/>
                    <a:pt x="1" y="10775"/>
                    <a:pt x="401" y="10975"/>
                  </a:cubicBezTo>
                  <a:cubicBezTo>
                    <a:pt x="530" y="11044"/>
                    <a:pt x="848" y="11072"/>
                    <a:pt x="1247" y="11072"/>
                  </a:cubicBezTo>
                  <a:cubicBezTo>
                    <a:pt x="2191" y="11072"/>
                    <a:pt x="3591" y="10915"/>
                    <a:pt x="4037" y="10775"/>
                  </a:cubicBezTo>
                  <a:lnTo>
                    <a:pt x="373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79" name="Google Shape;2179;p63"/>
            <p:cNvSpPr/>
            <p:nvPr/>
          </p:nvSpPr>
          <p:spPr>
            <a:xfrm>
              <a:off x="6537245" y="2237302"/>
              <a:ext cx="159653" cy="436604"/>
            </a:xfrm>
            <a:custGeom>
              <a:avLst/>
              <a:gdLst/>
              <a:ahLst/>
              <a:cxnLst/>
              <a:rect l="l" t="t" r="r" b="b"/>
              <a:pathLst>
                <a:path w="4037" h="11040" extrusionOk="0">
                  <a:moveTo>
                    <a:pt x="3736" y="1"/>
                  </a:moveTo>
                  <a:lnTo>
                    <a:pt x="0" y="101"/>
                  </a:lnTo>
                  <a:cubicBezTo>
                    <a:pt x="0" y="101"/>
                    <a:pt x="0" y="10742"/>
                    <a:pt x="400" y="10942"/>
                  </a:cubicBezTo>
                  <a:cubicBezTo>
                    <a:pt x="529" y="11012"/>
                    <a:pt x="847" y="11040"/>
                    <a:pt x="1247" y="11040"/>
                  </a:cubicBezTo>
                  <a:cubicBezTo>
                    <a:pt x="2191" y="11040"/>
                    <a:pt x="3591" y="10883"/>
                    <a:pt x="4036" y="10742"/>
                  </a:cubicBezTo>
                  <a:lnTo>
                    <a:pt x="3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0" name="Google Shape;2180;p63"/>
            <p:cNvSpPr/>
            <p:nvPr/>
          </p:nvSpPr>
          <p:spPr>
            <a:xfrm>
              <a:off x="6309005" y="2383753"/>
              <a:ext cx="368069" cy="159653"/>
            </a:xfrm>
            <a:custGeom>
              <a:avLst/>
              <a:gdLst/>
              <a:ahLst/>
              <a:cxnLst/>
              <a:rect l="l" t="t" r="r" b="b"/>
              <a:pathLst>
                <a:path w="9307" h="4037" extrusionOk="0">
                  <a:moveTo>
                    <a:pt x="9174" y="1"/>
                  </a:moveTo>
                  <a:cubicBezTo>
                    <a:pt x="9174" y="1"/>
                    <a:pt x="334" y="1"/>
                    <a:pt x="167" y="401"/>
                  </a:cubicBezTo>
                  <a:cubicBezTo>
                    <a:pt x="0" y="834"/>
                    <a:pt x="167" y="3403"/>
                    <a:pt x="334" y="4037"/>
                  </a:cubicBezTo>
                  <a:lnTo>
                    <a:pt x="9307" y="3737"/>
                  </a:lnTo>
                  <a:lnTo>
                    <a:pt x="91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1" name="Google Shape;2181;p63"/>
            <p:cNvSpPr/>
            <p:nvPr/>
          </p:nvSpPr>
          <p:spPr>
            <a:xfrm>
              <a:off x="6246992" y="3948172"/>
              <a:ext cx="542236" cy="625562"/>
            </a:xfrm>
            <a:custGeom>
              <a:avLst/>
              <a:gdLst/>
              <a:ahLst/>
              <a:cxnLst/>
              <a:rect l="l" t="t" r="r" b="b"/>
              <a:pathLst>
                <a:path w="13711" h="15818" extrusionOk="0">
                  <a:moveTo>
                    <a:pt x="10468" y="1"/>
                  </a:moveTo>
                  <a:cubicBezTo>
                    <a:pt x="6863" y="1"/>
                    <a:pt x="912" y="579"/>
                    <a:pt x="534" y="673"/>
                  </a:cubicBezTo>
                  <a:cubicBezTo>
                    <a:pt x="1" y="807"/>
                    <a:pt x="968" y="15818"/>
                    <a:pt x="968" y="15818"/>
                  </a:cubicBezTo>
                  <a:lnTo>
                    <a:pt x="13710" y="15684"/>
                  </a:lnTo>
                  <a:cubicBezTo>
                    <a:pt x="13710" y="15684"/>
                    <a:pt x="13577" y="1341"/>
                    <a:pt x="13177" y="373"/>
                  </a:cubicBezTo>
                  <a:cubicBezTo>
                    <a:pt x="13050" y="100"/>
                    <a:pt x="11960" y="1"/>
                    <a:pt x="10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2" name="Google Shape;2182;p63"/>
            <p:cNvSpPr/>
            <p:nvPr/>
          </p:nvSpPr>
          <p:spPr>
            <a:xfrm>
              <a:off x="5691837" y="2871794"/>
              <a:ext cx="1570945" cy="233607"/>
            </a:xfrm>
            <a:custGeom>
              <a:avLst/>
              <a:gdLst/>
              <a:ahLst/>
              <a:cxnLst/>
              <a:rect l="l" t="t" r="r" b="b"/>
              <a:pathLst>
                <a:path w="39723" h="5907" extrusionOk="0">
                  <a:moveTo>
                    <a:pt x="36788" y="1"/>
                  </a:moveTo>
                  <a:cubicBezTo>
                    <a:pt x="29465" y="1"/>
                    <a:pt x="8393" y="539"/>
                    <a:pt x="2324" y="539"/>
                  </a:cubicBezTo>
                  <a:cubicBezTo>
                    <a:pt x="1461" y="539"/>
                    <a:pt x="902" y="528"/>
                    <a:pt x="728" y="503"/>
                  </a:cubicBezTo>
                  <a:cubicBezTo>
                    <a:pt x="719" y="502"/>
                    <a:pt x="711" y="501"/>
                    <a:pt x="702" y="501"/>
                  </a:cubicBezTo>
                  <a:cubicBezTo>
                    <a:pt x="1" y="501"/>
                    <a:pt x="261" y="5907"/>
                    <a:pt x="261" y="5907"/>
                  </a:cubicBezTo>
                  <a:lnTo>
                    <a:pt x="39723" y="5707"/>
                  </a:lnTo>
                  <a:lnTo>
                    <a:pt x="39289" y="69"/>
                  </a:lnTo>
                  <a:cubicBezTo>
                    <a:pt x="39114" y="21"/>
                    <a:pt x="38211" y="1"/>
                    <a:pt x="367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3" name="Google Shape;2183;p63"/>
            <p:cNvSpPr/>
            <p:nvPr/>
          </p:nvSpPr>
          <p:spPr>
            <a:xfrm>
              <a:off x="5691837" y="3257006"/>
              <a:ext cx="1570945" cy="233647"/>
            </a:xfrm>
            <a:custGeom>
              <a:avLst/>
              <a:gdLst/>
              <a:ahLst/>
              <a:cxnLst/>
              <a:rect l="l" t="t" r="r" b="b"/>
              <a:pathLst>
                <a:path w="39723" h="5908" extrusionOk="0">
                  <a:moveTo>
                    <a:pt x="36778" y="1"/>
                  </a:moveTo>
                  <a:cubicBezTo>
                    <a:pt x="29579" y="1"/>
                    <a:pt x="9156" y="516"/>
                    <a:pt x="2672" y="516"/>
                  </a:cubicBezTo>
                  <a:cubicBezTo>
                    <a:pt x="1612" y="516"/>
                    <a:pt x="924" y="502"/>
                    <a:pt x="728" y="470"/>
                  </a:cubicBezTo>
                  <a:cubicBezTo>
                    <a:pt x="719" y="468"/>
                    <a:pt x="711" y="468"/>
                    <a:pt x="702" y="468"/>
                  </a:cubicBezTo>
                  <a:cubicBezTo>
                    <a:pt x="0" y="468"/>
                    <a:pt x="261" y="5907"/>
                    <a:pt x="261" y="5907"/>
                  </a:cubicBezTo>
                  <a:lnTo>
                    <a:pt x="39723" y="5740"/>
                  </a:lnTo>
                  <a:lnTo>
                    <a:pt x="39289" y="70"/>
                  </a:lnTo>
                  <a:cubicBezTo>
                    <a:pt x="39114" y="21"/>
                    <a:pt x="38206" y="1"/>
                    <a:pt x="36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4" name="Google Shape;2184;p63"/>
            <p:cNvSpPr/>
            <p:nvPr/>
          </p:nvSpPr>
          <p:spPr>
            <a:xfrm>
              <a:off x="5691757" y="3614533"/>
              <a:ext cx="1571024" cy="233647"/>
            </a:xfrm>
            <a:custGeom>
              <a:avLst/>
              <a:gdLst/>
              <a:ahLst/>
              <a:cxnLst/>
              <a:rect l="l" t="t" r="r" b="b"/>
              <a:pathLst>
                <a:path w="39725" h="5908" extrusionOk="0">
                  <a:moveTo>
                    <a:pt x="36780" y="1"/>
                  </a:moveTo>
                  <a:cubicBezTo>
                    <a:pt x="29581" y="1"/>
                    <a:pt x="9158" y="516"/>
                    <a:pt x="2674" y="516"/>
                  </a:cubicBezTo>
                  <a:cubicBezTo>
                    <a:pt x="1614" y="516"/>
                    <a:pt x="926" y="502"/>
                    <a:pt x="730" y="470"/>
                  </a:cubicBezTo>
                  <a:cubicBezTo>
                    <a:pt x="723" y="469"/>
                    <a:pt x="717" y="469"/>
                    <a:pt x="711" y="469"/>
                  </a:cubicBezTo>
                  <a:cubicBezTo>
                    <a:pt x="1" y="469"/>
                    <a:pt x="263" y="5907"/>
                    <a:pt x="263" y="5907"/>
                  </a:cubicBezTo>
                  <a:lnTo>
                    <a:pt x="39725" y="5707"/>
                  </a:lnTo>
                  <a:lnTo>
                    <a:pt x="39291" y="70"/>
                  </a:lnTo>
                  <a:cubicBezTo>
                    <a:pt x="39116" y="21"/>
                    <a:pt x="38208" y="1"/>
                    <a:pt x="367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5" name="Google Shape;2185;p63"/>
            <p:cNvSpPr/>
            <p:nvPr/>
          </p:nvSpPr>
          <p:spPr>
            <a:xfrm>
              <a:off x="5767139" y="3984281"/>
              <a:ext cx="412599" cy="423237"/>
            </a:xfrm>
            <a:custGeom>
              <a:avLst/>
              <a:gdLst/>
              <a:ahLst/>
              <a:cxnLst/>
              <a:rect l="l" t="t" r="r" b="b"/>
              <a:pathLst>
                <a:path w="10433" h="10702" extrusionOk="0">
                  <a:moveTo>
                    <a:pt x="8221" y="1"/>
                  </a:moveTo>
                  <a:cubicBezTo>
                    <a:pt x="6250" y="1"/>
                    <a:pt x="3344" y="158"/>
                    <a:pt x="1608" y="158"/>
                  </a:cubicBezTo>
                  <a:cubicBezTo>
                    <a:pt x="808" y="158"/>
                    <a:pt x="256" y="125"/>
                    <a:pt x="158" y="27"/>
                  </a:cubicBezTo>
                  <a:cubicBezTo>
                    <a:pt x="157" y="25"/>
                    <a:pt x="155" y="24"/>
                    <a:pt x="153" y="24"/>
                  </a:cubicBezTo>
                  <a:cubicBezTo>
                    <a:pt x="1" y="24"/>
                    <a:pt x="425" y="10702"/>
                    <a:pt x="425" y="10702"/>
                  </a:cubicBezTo>
                  <a:lnTo>
                    <a:pt x="10432" y="10301"/>
                  </a:lnTo>
                  <a:lnTo>
                    <a:pt x="10299" y="227"/>
                  </a:lnTo>
                  <a:cubicBezTo>
                    <a:pt x="10213" y="55"/>
                    <a:pt x="9378" y="1"/>
                    <a:pt x="8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6" name="Google Shape;2186;p63"/>
            <p:cNvSpPr/>
            <p:nvPr/>
          </p:nvSpPr>
          <p:spPr>
            <a:xfrm>
              <a:off x="6861985" y="3987406"/>
              <a:ext cx="407458" cy="420113"/>
            </a:xfrm>
            <a:custGeom>
              <a:avLst/>
              <a:gdLst/>
              <a:ahLst/>
              <a:cxnLst/>
              <a:rect l="l" t="t" r="r" b="b"/>
              <a:pathLst>
                <a:path w="10303" h="10623" extrusionOk="0">
                  <a:moveTo>
                    <a:pt x="8967" y="0"/>
                  </a:moveTo>
                  <a:cubicBezTo>
                    <a:pt x="6913" y="0"/>
                    <a:pt x="2796" y="454"/>
                    <a:pt x="1023" y="454"/>
                  </a:cubicBezTo>
                  <a:cubicBezTo>
                    <a:pt x="567" y="454"/>
                    <a:pt x="265" y="424"/>
                    <a:pt x="195" y="349"/>
                  </a:cubicBezTo>
                  <a:cubicBezTo>
                    <a:pt x="193" y="347"/>
                    <a:pt x="191" y="346"/>
                    <a:pt x="190" y="346"/>
                  </a:cubicBezTo>
                  <a:cubicBezTo>
                    <a:pt x="0" y="346"/>
                    <a:pt x="262" y="10623"/>
                    <a:pt x="262" y="10623"/>
                  </a:cubicBezTo>
                  <a:lnTo>
                    <a:pt x="10302" y="10289"/>
                  </a:lnTo>
                  <a:lnTo>
                    <a:pt x="10169" y="182"/>
                  </a:lnTo>
                  <a:cubicBezTo>
                    <a:pt x="10100" y="50"/>
                    <a:pt x="9646" y="0"/>
                    <a:pt x="89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7" name="Google Shape;2187;p63"/>
            <p:cNvSpPr/>
            <p:nvPr/>
          </p:nvSpPr>
          <p:spPr>
            <a:xfrm>
              <a:off x="6035917" y="2883738"/>
              <a:ext cx="21158" cy="219054"/>
            </a:xfrm>
            <a:custGeom>
              <a:avLst/>
              <a:gdLst/>
              <a:ahLst/>
              <a:cxnLst/>
              <a:rect l="l" t="t" r="r" b="b"/>
              <a:pathLst>
                <a:path w="535" h="5539" extrusionOk="0">
                  <a:moveTo>
                    <a:pt x="201" y="1"/>
                  </a:moveTo>
                  <a:cubicBezTo>
                    <a:pt x="67" y="1"/>
                    <a:pt x="0" y="68"/>
                    <a:pt x="0" y="201"/>
                  </a:cubicBezTo>
                  <a:cubicBezTo>
                    <a:pt x="0" y="234"/>
                    <a:pt x="134" y="4504"/>
                    <a:pt x="134" y="5338"/>
                  </a:cubicBezTo>
                  <a:cubicBezTo>
                    <a:pt x="134" y="5438"/>
                    <a:pt x="201" y="5538"/>
                    <a:pt x="334" y="5538"/>
                  </a:cubicBezTo>
                  <a:cubicBezTo>
                    <a:pt x="401" y="5538"/>
                    <a:pt x="534" y="5438"/>
                    <a:pt x="534" y="5338"/>
                  </a:cubicBezTo>
                  <a:cubicBezTo>
                    <a:pt x="534" y="4538"/>
                    <a:pt x="401" y="368"/>
                    <a:pt x="401" y="201"/>
                  </a:cubicBezTo>
                  <a:cubicBezTo>
                    <a:pt x="401" y="68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8" name="Google Shape;2188;p63"/>
            <p:cNvSpPr/>
            <p:nvPr/>
          </p:nvSpPr>
          <p:spPr>
            <a:xfrm>
              <a:off x="6469932" y="2883738"/>
              <a:ext cx="21158" cy="219054"/>
            </a:xfrm>
            <a:custGeom>
              <a:avLst/>
              <a:gdLst/>
              <a:ahLst/>
              <a:cxnLst/>
              <a:rect l="l" t="t" r="r" b="b"/>
              <a:pathLst>
                <a:path w="535" h="5539" extrusionOk="0">
                  <a:moveTo>
                    <a:pt x="201" y="1"/>
                  </a:moveTo>
                  <a:cubicBezTo>
                    <a:pt x="68" y="1"/>
                    <a:pt x="1" y="68"/>
                    <a:pt x="1" y="201"/>
                  </a:cubicBezTo>
                  <a:cubicBezTo>
                    <a:pt x="1" y="234"/>
                    <a:pt x="101" y="4504"/>
                    <a:pt x="101" y="5338"/>
                  </a:cubicBezTo>
                  <a:cubicBezTo>
                    <a:pt x="101" y="5438"/>
                    <a:pt x="201" y="5538"/>
                    <a:pt x="334" y="5538"/>
                  </a:cubicBezTo>
                  <a:cubicBezTo>
                    <a:pt x="435" y="5538"/>
                    <a:pt x="535" y="5438"/>
                    <a:pt x="535" y="5338"/>
                  </a:cubicBezTo>
                  <a:cubicBezTo>
                    <a:pt x="535" y="4538"/>
                    <a:pt x="401" y="368"/>
                    <a:pt x="401" y="201"/>
                  </a:cubicBezTo>
                  <a:cubicBezTo>
                    <a:pt x="401" y="68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89" name="Google Shape;2189;p63"/>
            <p:cNvSpPr/>
            <p:nvPr/>
          </p:nvSpPr>
          <p:spPr>
            <a:xfrm>
              <a:off x="6860443" y="2883738"/>
              <a:ext cx="21158" cy="219054"/>
            </a:xfrm>
            <a:custGeom>
              <a:avLst/>
              <a:gdLst/>
              <a:ahLst/>
              <a:cxnLst/>
              <a:rect l="l" t="t" r="r" b="b"/>
              <a:pathLst>
                <a:path w="535" h="5539" extrusionOk="0">
                  <a:moveTo>
                    <a:pt x="201" y="1"/>
                  </a:moveTo>
                  <a:cubicBezTo>
                    <a:pt x="67" y="1"/>
                    <a:pt x="1" y="68"/>
                    <a:pt x="1" y="201"/>
                  </a:cubicBezTo>
                  <a:cubicBezTo>
                    <a:pt x="1" y="234"/>
                    <a:pt x="134" y="4504"/>
                    <a:pt x="134" y="5338"/>
                  </a:cubicBezTo>
                  <a:cubicBezTo>
                    <a:pt x="134" y="5438"/>
                    <a:pt x="201" y="5538"/>
                    <a:pt x="334" y="5538"/>
                  </a:cubicBezTo>
                  <a:cubicBezTo>
                    <a:pt x="401" y="5538"/>
                    <a:pt x="534" y="5438"/>
                    <a:pt x="534" y="5338"/>
                  </a:cubicBezTo>
                  <a:cubicBezTo>
                    <a:pt x="534" y="4538"/>
                    <a:pt x="401" y="368"/>
                    <a:pt x="401" y="201"/>
                  </a:cubicBezTo>
                  <a:cubicBezTo>
                    <a:pt x="401" y="68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0" name="Google Shape;2190;p63"/>
            <p:cNvSpPr/>
            <p:nvPr/>
          </p:nvSpPr>
          <p:spPr>
            <a:xfrm>
              <a:off x="6035917" y="3262385"/>
              <a:ext cx="21158" cy="219014"/>
            </a:xfrm>
            <a:custGeom>
              <a:avLst/>
              <a:gdLst/>
              <a:ahLst/>
              <a:cxnLst/>
              <a:rect l="l" t="t" r="r" b="b"/>
              <a:pathLst>
                <a:path w="535" h="5538" extrusionOk="0">
                  <a:moveTo>
                    <a:pt x="201" y="0"/>
                  </a:moveTo>
                  <a:cubicBezTo>
                    <a:pt x="67" y="0"/>
                    <a:pt x="0" y="101"/>
                    <a:pt x="0" y="201"/>
                  </a:cubicBezTo>
                  <a:cubicBezTo>
                    <a:pt x="0" y="267"/>
                    <a:pt x="134" y="4504"/>
                    <a:pt x="134" y="5338"/>
                  </a:cubicBezTo>
                  <a:cubicBezTo>
                    <a:pt x="134" y="5471"/>
                    <a:pt x="201" y="5538"/>
                    <a:pt x="334" y="5538"/>
                  </a:cubicBezTo>
                  <a:cubicBezTo>
                    <a:pt x="401" y="5538"/>
                    <a:pt x="534" y="5471"/>
                    <a:pt x="534" y="5338"/>
                  </a:cubicBezTo>
                  <a:cubicBezTo>
                    <a:pt x="534" y="4537"/>
                    <a:pt x="401" y="367"/>
                    <a:pt x="401" y="201"/>
                  </a:cubicBezTo>
                  <a:cubicBezTo>
                    <a:pt x="401" y="101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1" name="Google Shape;2191;p63"/>
            <p:cNvSpPr/>
            <p:nvPr/>
          </p:nvSpPr>
          <p:spPr>
            <a:xfrm>
              <a:off x="6469932" y="3262385"/>
              <a:ext cx="21158" cy="219014"/>
            </a:xfrm>
            <a:custGeom>
              <a:avLst/>
              <a:gdLst/>
              <a:ahLst/>
              <a:cxnLst/>
              <a:rect l="l" t="t" r="r" b="b"/>
              <a:pathLst>
                <a:path w="535" h="5538" extrusionOk="0">
                  <a:moveTo>
                    <a:pt x="201" y="0"/>
                  </a:moveTo>
                  <a:cubicBezTo>
                    <a:pt x="68" y="0"/>
                    <a:pt x="1" y="101"/>
                    <a:pt x="1" y="201"/>
                  </a:cubicBezTo>
                  <a:cubicBezTo>
                    <a:pt x="1" y="267"/>
                    <a:pt x="101" y="4504"/>
                    <a:pt x="101" y="5338"/>
                  </a:cubicBezTo>
                  <a:cubicBezTo>
                    <a:pt x="101" y="5471"/>
                    <a:pt x="201" y="5538"/>
                    <a:pt x="334" y="5538"/>
                  </a:cubicBezTo>
                  <a:cubicBezTo>
                    <a:pt x="435" y="5538"/>
                    <a:pt x="535" y="5471"/>
                    <a:pt x="535" y="5338"/>
                  </a:cubicBezTo>
                  <a:cubicBezTo>
                    <a:pt x="535" y="4537"/>
                    <a:pt x="401" y="367"/>
                    <a:pt x="401" y="201"/>
                  </a:cubicBezTo>
                  <a:cubicBezTo>
                    <a:pt x="401" y="101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2" name="Google Shape;2192;p63"/>
            <p:cNvSpPr/>
            <p:nvPr/>
          </p:nvSpPr>
          <p:spPr>
            <a:xfrm>
              <a:off x="6860443" y="3262385"/>
              <a:ext cx="21158" cy="219014"/>
            </a:xfrm>
            <a:custGeom>
              <a:avLst/>
              <a:gdLst/>
              <a:ahLst/>
              <a:cxnLst/>
              <a:rect l="l" t="t" r="r" b="b"/>
              <a:pathLst>
                <a:path w="535" h="5538" extrusionOk="0">
                  <a:moveTo>
                    <a:pt x="201" y="0"/>
                  </a:moveTo>
                  <a:cubicBezTo>
                    <a:pt x="67" y="0"/>
                    <a:pt x="1" y="101"/>
                    <a:pt x="1" y="201"/>
                  </a:cubicBezTo>
                  <a:cubicBezTo>
                    <a:pt x="1" y="267"/>
                    <a:pt x="134" y="4504"/>
                    <a:pt x="134" y="5338"/>
                  </a:cubicBezTo>
                  <a:cubicBezTo>
                    <a:pt x="134" y="5471"/>
                    <a:pt x="201" y="5538"/>
                    <a:pt x="334" y="5538"/>
                  </a:cubicBezTo>
                  <a:cubicBezTo>
                    <a:pt x="401" y="5538"/>
                    <a:pt x="534" y="5471"/>
                    <a:pt x="534" y="5338"/>
                  </a:cubicBezTo>
                  <a:cubicBezTo>
                    <a:pt x="534" y="4537"/>
                    <a:pt x="401" y="367"/>
                    <a:pt x="401" y="201"/>
                  </a:cubicBezTo>
                  <a:cubicBezTo>
                    <a:pt x="401" y="101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3" name="Google Shape;2193;p63"/>
            <p:cNvSpPr/>
            <p:nvPr/>
          </p:nvSpPr>
          <p:spPr>
            <a:xfrm>
              <a:off x="6035917" y="3619912"/>
              <a:ext cx="21158" cy="220319"/>
            </a:xfrm>
            <a:custGeom>
              <a:avLst/>
              <a:gdLst/>
              <a:ahLst/>
              <a:cxnLst/>
              <a:rect l="l" t="t" r="r" b="b"/>
              <a:pathLst>
                <a:path w="535" h="5571" extrusionOk="0">
                  <a:moveTo>
                    <a:pt x="201" y="0"/>
                  </a:moveTo>
                  <a:cubicBezTo>
                    <a:pt x="67" y="0"/>
                    <a:pt x="0" y="100"/>
                    <a:pt x="0" y="234"/>
                  </a:cubicBezTo>
                  <a:cubicBezTo>
                    <a:pt x="0" y="267"/>
                    <a:pt x="134" y="4503"/>
                    <a:pt x="134" y="5337"/>
                  </a:cubicBezTo>
                  <a:cubicBezTo>
                    <a:pt x="134" y="5471"/>
                    <a:pt x="201" y="5571"/>
                    <a:pt x="334" y="5571"/>
                  </a:cubicBezTo>
                  <a:cubicBezTo>
                    <a:pt x="401" y="5571"/>
                    <a:pt x="534" y="5437"/>
                    <a:pt x="534" y="5337"/>
                  </a:cubicBezTo>
                  <a:cubicBezTo>
                    <a:pt x="534" y="4537"/>
                    <a:pt x="401" y="367"/>
                    <a:pt x="401" y="234"/>
                  </a:cubicBezTo>
                  <a:cubicBezTo>
                    <a:pt x="401" y="100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4" name="Google Shape;2194;p63"/>
            <p:cNvSpPr/>
            <p:nvPr/>
          </p:nvSpPr>
          <p:spPr>
            <a:xfrm>
              <a:off x="6469932" y="3619912"/>
              <a:ext cx="21158" cy="220319"/>
            </a:xfrm>
            <a:custGeom>
              <a:avLst/>
              <a:gdLst/>
              <a:ahLst/>
              <a:cxnLst/>
              <a:rect l="l" t="t" r="r" b="b"/>
              <a:pathLst>
                <a:path w="535" h="5571" extrusionOk="0">
                  <a:moveTo>
                    <a:pt x="201" y="0"/>
                  </a:moveTo>
                  <a:cubicBezTo>
                    <a:pt x="68" y="0"/>
                    <a:pt x="1" y="100"/>
                    <a:pt x="1" y="234"/>
                  </a:cubicBezTo>
                  <a:cubicBezTo>
                    <a:pt x="1" y="267"/>
                    <a:pt x="101" y="4503"/>
                    <a:pt x="101" y="5337"/>
                  </a:cubicBezTo>
                  <a:cubicBezTo>
                    <a:pt x="101" y="5471"/>
                    <a:pt x="201" y="5571"/>
                    <a:pt x="334" y="5571"/>
                  </a:cubicBezTo>
                  <a:cubicBezTo>
                    <a:pt x="435" y="5571"/>
                    <a:pt x="535" y="5437"/>
                    <a:pt x="535" y="5371"/>
                  </a:cubicBezTo>
                  <a:cubicBezTo>
                    <a:pt x="535" y="4537"/>
                    <a:pt x="401" y="367"/>
                    <a:pt x="401" y="234"/>
                  </a:cubicBezTo>
                  <a:cubicBezTo>
                    <a:pt x="401" y="100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5" name="Google Shape;2195;p63"/>
            <p:cNvSpPr/>
            <p:nvPr/>
          </p:nvSpPr>
          <p:spPr>
            <a:xfrm>
              <a:off x="6860443" y="3619912"/>
              <a:ext cx="21158" cy="220319"/>
            </a:xfrm>
            <a:custGeom>
              <a:avLst/>
              <a:gdLst/>
              <a:ahLst/>
              <a:cxnLst/>
              <a:rect l="l" t="t" r="r" b="b"/>
              <a:pathLst>
                <a:path w="535" h="5571" extrusionOk="0">
                  <a:moveTo>
                    <a:pt x="201" y="0"/>
                  </a:moveTo>
                  <a:cubicBezTo>
                    <a:pt x="67" y="0"/>
                    <a:pt x="1" y="100"/>
                    <a:pt x="1" y="234"/>
                  </a:cubicBezTo>
                  <a:cubicBezTo>
                    <a:pt x="1" y="267"/>
                    <a:pt x="134" y="4503"/>
                    <a:pt x="134" y="5337"/>
                  </a:cubicBezTo>
                  <a:cubicBezTo>
                    <a:pt x="134" y="5471"/>
                    <a:pt x="201" y="5571"/>
                    <a:pt x="334" y="5571"/>
                  </a:cubicBezTo>
                  <a:cubicBezTo>
                    <a:pt x="401" y="5571"/>
                    <a:pt x="534" y="5437"/>
                    <a:pt x="534" y="5337"/>
                  </a:cubicBezTo>
                  <a:cubicBezTo>
                    <a:pt x="534" y="4537"/>
                    <a:pt x="401" y="367"/>
                    <a:pt x="401" y="234"/>
                  </a:cubicBezTo>
                  <a:cubicBezTo>
                    <a:pt x="401" y="100"/>
                    <a:pt x="334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6" name="Google Shape;2196;p63"/>
            <p:cNvSpPr/>
            <p:nvPr/>
          </p:nvSpPr>
          <p:spPr>
            <a:xfrm>
              <a:off x="6479186" y="3949715"/>
              <a:ext cx="44886" cy="616111"/>
            </a:xfrm>
            <a:custGeom>
              <a:avLst/>
              <a:gdLst/>
              <a:ahLst/>
              <a:cxnLst/>
              <a:rect l="l" t="t" r="r" b="b"/>
              <a:pathLst>
                <a:path w="1135" h="15579" extrusionOk="0">
                  <a:moveTo>
                    <a:pt x="201" y="1"/>
                  </a:moveTo>
                  <a:cubicBezTo>
                    <a:pt x="100" y="1"/>
                    <a:pt x="0" y="101"/>
                    <a:pt x="0" y="234"/>
                  </a:cubicBezTo>
                  <a:lnTo>
                    <a:pt x="701" y="15345"/>
                  </a:lnTo>
                  <a:cubicBezTo>
                    <a:pt x="701" y="15478"/>
                    <a:pt x="801" y="15578"/>
                    <a:pt x="934" y="15578"/>
                  </a:cubicBezTo>
                  <a:cubicBezTo>
                    <a:pt x="1034" y="15578"/>
                    <a:pt x="1135" y="15445"/>
                    <a:pt x="1135" y="15345"/>
                  </a:cubicBezTo>
                  <a:lnTo>
                    <a:pt x="434" y="234"/>
                  </a:lnTo>
                  <a:cubicBezTo>
                    <a:pt x="434" y="101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7" name="Google Shape;2197;p63"/>
            <p:cNvSpPr/>
            <p:nvPr/>
          </p:nvSpPr>
          <p:spPr>
            <a:xfrm>
              <a:off x="6557020" y="4187170"/>
              <a:ext cx="15859" cy="130665"/>
            </a:xfrm>
            <a:custGeom>
              <a:avLst/>
              <a:gdLst/>
              <a:ahLst/>
              <a:cxnLst/>
              <a:rect l="l" t="t" r="r" b="b"/>
              <a:pathLst>
                <a:path w="401" h="3304" extrusionOk="0">
                  <a:moveTo>
                    <a:pt x="201" y="1"/>
                  </a:moveTo>
                  <a:cubicBezTo>
                    <a:pt x="67" y="1"/>
                    <a:pt x="0" y="101"/>
                    <a:pt x="0" y="234"/>
                  </a:cubicBezTo>
                  <a:lnTo>
                    <a:pt x="0" y="3103"/>
                  </a:lnTo>
                  <a:cubicBezTo>
                    <a:pt x="0" y="3237"/>
                    <a:pt x="67" y="3303"/>
                    <a:pt x="201" y="3303"/>
                  </a:cubicBezTo>
                  <a:cubicBezTo>
                    <a:pt x="334" y="3303"/>
                    <a:pt x="401" y="3237"/>
                    <a:pt x="401" y="3103"/>
                  </a:cubicBezTo>
                  <a:lnTo>
                    <a:pt x="401" y="234"/>
                  </a:lnTo>
                  <a:cubicBezTo>
                    <a:pt x="401" y="101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8" name="Google Shape;2198;p63"/>
            <p:cNvSpPr/>
            <p:nvPr/>
          </p:nvSpPr>
          <p:spPr>
            <a:xfrm>
              <a:off x="6427733" y="4199074"/>
              <a:ext cx="17203" cy="130625"/>
            </a:xfrm>
            <a:custGeom>
              <a:avLst/>
              <a:gdLst/>
              <a:ahLst/>
              <a:cxnLst/>
              <a:rect l="l" t="t" r="r" b="b"/>
              <a:pathLst>
                <a:path w="435" h="3303" extrusionOk="0">
                  <a:moveTo>
                    <a:pt x="234" y="0"/>
                  </a:moveTo>
                  <a:cubicBezTo>
                    <a:pt x="101" y="0"/>
                    <a:pt x="0" y="100"/>
                    <a:pt x="0" y="200"/>
                  </a:cubicBezTo>
                  <a:lnTo>
                    <a:pt x="0" y="3102"/>
                  </a:lnTo>
                  <a:cubicBezTo>
                    <a:pt x="0" y="3202"/>
                    <a:pt x="101" y="3302"/>
                    <a:pt x="234" y="3302"/>
                  </a:cubicBezTo>
                  <a:cubicBezTo>
                    <a:pt x="301" y="3302"/>
                    <a:pt x="434" y="3169"/>
                    <a:pt x="434" y="3102"/>
                  </a:cubicBezTo>
                  <a:lnTo>
                    <a:pt x="434" y="200"/>
                  </a:lnTo>
                  <a:cubicBezTo>
                    <a:pt x="434" y="100"/>
                    <a:pt x="33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99" name="Google Shape;2199;p63"/>
            <p:cNvSpPr/>
            <p:nvPr/>
          </p:nvSpPr>
          <p:spPr>
            <a:xfrm>
              <a:off x="4638675" y="2406257"/>
              <a:ext cx="1184804" cy="968874"/>
            </a:xfrm>
            <a:custGeom>
              <a:avLst/>
              <a:gdLst/>
              <a:ahLst/>
              <a:cxnLst/>
              <a:rect l="l" t="t" r="r" b="b"/>
              <a:pathLst>
                <a:path w="29959" h="24499" extrusionOk="0">
                  <a:moveTo>
                    <a:pt x="16915" y="0"/>
                  </a:moveTo>
                  <a:cubicBezTo>
                    <a:pt x="11484" y="0"/>
                    <a:pt x="5041" y="499"/>
                    <a:pt x="5041" y="499"/>
                  </a:cubicBezTo>
                  <a:cubicBezTo>
                    <a:pt x="4968" y="489"/>
                    <a:pt x="4896" y="485"/>
                    <a:pt x="4826" y="485"/>
                  </a:cubicBezTo>
                  <a:cubicBezTo>
                    <a:pt x="0" y="485"/>
                    <a:pt x="2165" y="22795"/>
                    <a:pt x="3974" y="23749"/>
                  </a:cubicBezTo>
                  <a:cubicBezTo>
                    <a:pt x="4992" y="24267"/>
                    <a:pt x="11980" y="24498"/>
                    <a:pt x="18249" y="24498"/>
                  </a:cubicBezTo>
                  <a:cubicBezTo>
                    <a:pt x="23275" y="24498"/>
                    <a:pt x="27838" y="24350"/>
                    <a:pt x="28491" y="24083"/>
                  </a:cubicBezTo>
                  <a:cubicBezTo>
                    <a:pt x="29959" y="23449"/>
                    <a:pt x="25789" y="20747"/>
                    <a:pt x="25522" y="19779"/>
                  </a:cubicBezTo>
                  <a:cubicBezTo>
                    <a:pt x="25289" y="18812"/>
                    <a:pt x="26290" y="2400"/>
                    <a:pt x="24055" y="799"/>
                  </a:cubicBezTo>
                  <a:cubicBezTo>
                    <a:pt x="23216" y="189"/>
                    <a:pt x="20257" y="0"/>
                    <a:pt x="169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0" name="Google Shape;2200;p63"/>
            <p:cNvSpPr/>
            <p:nvPr/>
          </p:nvSpPr>
          <p:spPr>
            <a:xfrm>
              <a:off x="4683682" y="2398268"/>
              <a:ext cx="1104206" cy="986789"/>
            </a:xfrm>
            <a:custGeom>
              <a:avLst/>
              <a:gdLst/>
              <a:ahLst/>
              <a:cxnLst/>
              <a:rect l="l" t="t" r="r" b="b"/>
              <a:pathLst>
                <a:path w="27921" h="24952" extrusionOk="0">
                  <a:moveTo>
                    <a:pt x="15712" y="367"/>
                  </a:moveTo>
                  <a:cubicBezTo>
                    <a:pt x="20682" y="367"/>
                    <a:pt x="22283" y="801"/>
                    <a:pt x="22750" y="1135"/>
                  </a:cubicBezTo>
                  <a:cubicBezTo>
                    <a:pt x="24318" y="2269"/>
                    <a:pt x="24184" y="12009"/>
                    <a:pt x="24084" y="16712"/>
                  </a:cubicBezTo>
                  <a:cubicBezTo>
                    <a:pt x="24084" y="18747"/>
                    <a:pt x="24051" y="19748"/>
                    <a:pt x="24151" y="20015"/>
                  </a:cubicBezTo>
                  <a:cubicBezTo>
                    <a:pt x="24218" y="20415"/>
                    <a:pt x="24851" y="21016"/>
                    <a:pt x="25585" y="21716"/>
                  </a:cubicBezTo>
                  <a:cubicBezTo>
                    <a:pt x="26386" y="22483"/>
                    <a:pt x="27487" y="23484"/>
                    <a:pt x="27387" y="23951"/>
                  </a:cubicBezTo>
                  <a:cubicBezTo>
                    <a:pt x="27387" y="23951"/>
                    <a:pt x="27387" y="24018"/>
                    <a:pt x="27220" y="24118"/>
                  </a:cubicBezTo>
                  <a:cubicBezTo>
                    <a:pt x="26686" y="24351"/>
                    <a:pt x="22350" y="24518"/>
                    <a:pt x="16912" y="24518"/>
                  </a:cubicBezTo>
                  <a:cubicBezTo>
                    <a:pt x="9507" y="24518"/>
                    <a:pt x="3736" y="24184"/>
                    <a:pt x="2902" y="23751"/>
                  </a:cubicBezTo>
                  <a:cubicBezTo>
                    <a:pt x="1735" y="23184"/>
                    <a:pt x="0" y="10275"/>
                    <a:pt x="1535" y="3870"/>
                  </a:cubicBezTo>
                  <a:cubicBezTo>
                    <a:pt x="2035" y="1868"/>
                    <a:pt x="2736" y="868"/>
                    <a:pt x="3703" y="868"/>
                  </a:cubicBezTo>
                  <a:lnTo>
                    <a:pt x="3870" y="868"/>
                  </a:lnTo>
                  <a:cubicBezTo>
                    <a:pt x="3970" y="868"/>
                    <a:pt x="10374" y="367"/>
                    <a:pt x="15712" y="367"/>
                  </a:cubicBezTo>
                  <a:close/>
                  <a:moveTo>
                    <a:pt x="15712" y="0"/>
                  </a:moveTo>
                  <a:cubicBezTo>
                    <a:pt x="10374" y="0"/>
                    <a:pt x="3936" y="501"/>
                    <a:pt x="3903" y="501"/>
                  </a:cubicBezTo>
                  <a:cubicBezTo>
                    <a:pt x="3822" y="490"/>
                    <a:pt x="3742" y="485"/>
                    <a:pt x="3663" y="485"/>
                  </a:cubicBezTo>
                  <a:cubicBezTo>
                    <a:pt x="2517" y="485"/>
                    <a:pt x="1663" y="1618"/>
                    <a:pt x="1101" y="3803"/>
                  </a:cubicBezTo>
                  <a:cubicBezTo>
                    <a:pt x="434" y="6539"/>
                    <a:pt x="334" y="11108"/>
                    <a:pt x="768" y="15979"/>
                  </a:cubicBezTo>
                  <a:cubicBezTo>
                    <a:pt x="1068" y="19448"/>
                    <a:pt x="1802" y="23684"/>
                    <a:pt x="2702" y="24151"/>
                  </a:cubicBezTo>
                  <a:cubicBezTo>
                    <a:pt x="3836" y="24718"/>
                    <a:pt x="11042" y="24952"/>
                    <a:pt x="16912" y="24952"/>
                  </a:cubicBezTo>
                  <a:cubicBezTo>
                    <a:pt x="21249" y="24952"/>
                    <a:pt x="26586" y="24818"/>
                    <a:pt x="27420" y="24518"/>
                  </a:cubicBezTo>
                  <a:cubicBezTo>
                    <a:pt x="27720" y="24385"/>
                    <a:pt x="27820" y="24184"/>
                    <a:pt x="27854" y="24018"/>
                  </a:cubicBezTo>
                  <a:cubicBezTo>
                    <a:pt x="27920" y="23384"/>
                    <a:pt x="27120" y="22617"/>
                    <a:pt x="25919" y="21449"/>
                  </a:cubicBezTo>
                  <a:cubicBezTo>
                    <a:pt x="25285" y="20849"/>
                    <a:pt x="24618" y="20215"/>
                    <a:pt x="24551" y="19948"/>
                  </a:cubicBezTo>
                  <a:cubicBezTo>
                    <a:pt x="24518" y="19715"/>
                    <a:pt x="24518" y="18347"/>
                    <a:pt x="24551" y="16779"/>
                  </a:cubicBezTo>
                  <a:cubicBezTo>
                    <a:pt x="24618" y="9641"/>
                    <a:pt x="24585" y="1969"/>
                    <a:pt x="23017" y="834"/>
                  </a:cubicBezTo>
                  <a:cubicBezTo>
                    <a:pt x="22216" y="267"/>
                    <a:pt x="19848" y="0"/>
                    <a:pt x="157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1" name="Google Shape;2201;p63"/>
            <p:cNvSpPr/>
            <p:nvPr/>
          </p:nvSpPr>
          <p:spPr>
            <a:xfrm>
              <a:off x="6944881" y="1830970"/>
              <a:ext cx="114806" cy="112196"/>
            </a:xfrm>
            <a:custGeom>
              <a:avLst/>
              <a:gdLst/>
              <a:ahLst/>
              <a:cxnLst/>
              <a:rect l="l" t="t" r="r" b="b"/>
              <a:pathLst>
                <a:path w="2903" h="2837" extrusionOk="0">
                  <a:moveTo>
                    <a:pt x="1435" y="368"/>
                  </a:moveTo>
                  <a:cubicBezTo>
                    <a:pt x="1702" y="368"/>
                    <a:pt x="1935" y="468"/>
                    <a:pt x="2169" y="668"/>
                  </a:cubicBezTo>
                  <a:cubicBezTo>
                    <a:pt x="2369" y="835"/>
                    <a:pt x="2436" y="1102"/>
                    <a:pt x="2436" y="1369"/>
                  </a:cubicBezTo>
                  <a:cubicBezTo>
                    <a:pt x="2436" y="1902"/>
                    <a:pt x="1935" y="2369"/>
                    <a:pt x="1401" y="2369"/>
                  </a:cubicBezTo>
                  <a:cubicBezTo>
                    <a:pt x="1168" y="2369"/>
                    <a:pt x="901" y="2303"/>
                    <a:pt x="701" y="2069"/>
                  </a:cubicBezTo>
                  <a:cubicBezTo>
                    <a:pt x="501" y="1936"/>
                    <a:pt x="401" y="1669"/>
                    <a:pt x="401" y="1369"/>
                  </a:cubicBezTo>
                  <a:cubicBezTo>
                    <a:pt x="401" y="835"/>
                    <a:pt x="868" y="368"/>
                    <a:pt x="1435" y="368"/>
                  </a:cubicBezTo>
                  <a:close/>
                  <a:moveTo>
                    <a:pt x="1435" y="1"/>
                  </a:moveTo>
                  <a:cubicBezTo>
                    <a:pt x="668" y="1"/>
                    <a:pt x="0" y="635"/>
                    <a:pt x="0" y="1435"/>
                  </a:cubicBezTo>
                  <a:cubicBezTo>
                    <a:pt x="0" y="1802"/>
                    <a:pt x="101" y="2136"/>
                    <a:pt x="401" y="2436"/>
                  </a:cubicBezTo>
                  <a:cubicBezTo>
                    <a:pt x="701" y="2669"/>
                    <a:pt x="1068" y="2836"/>
                    <a:pt x="1435" y="2836"/>
                  </a:cubicBezTo>
                  <a:cubicBezTo>
                    <a:pt x="2235" y="2836"/>
                    <a:pt x="2869" y="2202"/>
                    <a:pt x="2903" y="1435"/>
                  </a:cubicBezTo>
                  <a:cubicBezTo>
                    <a:pt x="2903" y="1035"/>
                    <a:pt x="2736" y="701"/>
                    <a:pt x="2502" y="435"/>
                  </a:cubicBezTo>
                  <a:cubicBezTo>
                    <a:pt x="2202" y="168"/>
                    <a:pt x="1835" y="1"/>
                    <a:pt x="1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2" name="Google Shape;2202;p63"/>
            <p:cNvSpPr/>
            <p:nvPr/>
          </p:nvSpPr>
          <p:spPr>
            <a:xfrm>
              <a:off x="5341982" y="2148909"/>
              <a:ext cx="114806" cy="112196"/>
            </a:xfrm>
            <a:custGeom>
              <a:avLst/>
              <a:gdLst/>
              <a:ahLst/>
              <a:cxnLst/>
              <a:rect l="l" t="t" r="r" b="b"/>
              <a:pathLst>
                <a:path w="2903" h="2837" extrusionOk="0">
                  <a:moveTo>
                    <a:pt x="1435" y="335"/>
                  </a:moveTo>
                  <a:cubicBezTo>
                    <a:pt x="2035" y="401"/>
                    <a:pt x="2502" y="835"/>
                    <a:pt x="2436" y="1335"/>
                  </a:cubicBezTo>
                  <a:cubicBezTo>
                    <a:pt x="2436" y="1869"/>
                    <a:pt x="1935" y="2336"/>
                    <a:pt x="1402" y="2336"/>
                  </a:cubicBezTo>
                  <a:cubicBezTo>
                    <a:pt x="1168" y="2336"/>
                    <a:pt x="901" y="2269"/>
                    <a:pt x="701" y="2036"/>
                  </a:cubicBezTo>
                  <a:cubicBezTo>
                    <a:pt x="501" y="1902"/>
                    <a:pt x="401" y="1635"/>
                    <a:pt x="401" y="1335"/>
                  </a:cubicBezTo>
                  <a:cubicBezTo>
                    <a:pt x="401" y="802"/>
                    <a:pt x="868" y="335"/>
                    <a:pt x="1435" y="335"/>
                  </a:cubicBezTo>
                  <a:close/>
                  <a:moveTo>
                    <a:pt x="1435" y="1"/>
                  </a:moveTo>
                  <a:cubicBezTo>
                    <a:pt x="668" y="1"/>
                    <a:pt x="1" y="635"/>
                    <a:pt x="1" y="1435"/>
                  </a:cubicBezTo>
                  <a:cubicBezTo>
                    <a:pt x="1" y="1802"/>
                    <a:pt x="167" y="2136"/>
                    <a:pt x="401" y="2436"/>
                  </a:cubicBezTo>
                  <a:cubicBezTo>
                    <a:pt x="701" y="2670"/>
                    <a:pt x="1068" y="2836"/>
                    <a:pt x="1435" y="2836"/>
                  </a:cubicBezTo>
                  <a:cubicBezTo>
                    <a:pt x="2235" y="2836"/>
                    <a:pt x="2903" y="2169"/>
                    <a:pt x="2903" y="1469"/>
                  </a:cubicBezTo>
                  <a:cubicBezTo>
                    <a:pt x="2903" y="668"/>
                    <a:pt x="2235" y="1"/>
                    <a:pt x="14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3" name="Google Shape;2203;p63"/>
            <p:cNvSpPr/>
            <p:nvPr/>
          </p:nvSpPr>
          <p:spPr>
            <a:xfrm>
              <a:off x="7013499" y="4929909"/>
              <a:ext cx="116111" cy="112196"/>
            </a:xfrm>
            <a:custGeom>
              <a:avLst/>
              <a:gdLst/>
              <a:ahLst/>
              <a:cxnLst/>
              <a:rect l="l" t="t" r="r" b="b"/>
              <a:pathLst>
                <a:path w="2936" h="2837" extrusionOk="0">
                  <a:moveTo>
                    <a:pt x="1468" y="368"/>
                  </a:moveTo>
                  <a:cubicBezTo>
                    <a:pt x="1701" y="368"/>
                    <a:pt x="1968" y="501"/>
                    <a:pt x="2168" y="668"/>
                  </a:cubicBezTo>
                  <a:cubicBezTo>
                    <a:pt x="2368" y="835"/>
                    <a:pt x="2468" y="1068"/>
                    <a:pt x="2468" y="1369"/>
                  </a:cubicBezTo>
                  <a:cubicBezTo>
                    <a:pt x="2468" y="1902"/>
                    <a:pt x="1968" y="2369"/>
                    <a:pt x="1434" y="2369"/>
                  </a:cubicBezTo>
                  <a:cubicBezTo>
                    <a:pt x="1168" y="2369"/>
                    <a:pt x="934" y="2269"/>
                    <a:pt x="701" y="2069"/>
                  </a:cubicBezTo>
                  <a:cubicBezTo>
                    <a:pt x="500" y="1902"/>
                    <a:pt x="434" y="1669"/>
                    <a:pt x="434" y="1369"/>
                  </a:cubicBezTo>
                  <a:cubicBezTo>
                    <a:pt x="434" y="835"/>
                    <a:pt x="867" y="368"/>
                    <a:pt x="1468" y="368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35"/>
                    <a:pt x="0" y="1402"/>
                  </a:cubicBezTo>
                  <a:cubicBezTo>
                    <a:pt x="0" y="1802"/>
                    <a:pt x="167" y="2136"/>
                    <a:pt x="434" y="2403"/>
                  </a:cubicBezTo>
                  <a:cubicBezTo>
                    <a:pt x="701" y="2670"/>
                    <a:pt x="1101" y="2836"/>
                    <a:pt x="1468" y="2836"/>
                  </a:cubicBezTo>
                  <a:cubicBezTo>
                    <a:pt x="2268" y="2836"/>
                    <a:pt x="2869" y="2203"/>
                    <a:pt x="2935" y="1402"/>
                  </a:cubicBezTo>
                  <a:cubicBezTo>
                    <a:pt x="2935" y="1035"/>
                    <a:pt x="2802" y="701"/>
                    <a:pt x="2502" y="401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4" name="Google Shape;2204;p63"/>
            <p:cNvSpPr/>
            <p:nvPr/>
          </p:nvSpPr>
          <p:spPr>
            <a:xfrm>
              <a:off x="7612436" y="2820419"/>
              <a:ext cx="114806" cy="112196"/>
            </a:xfrm>
            <a:custGeom>
              <a:avLst/>
              <a:gdLst/>
              <a:ahLst/>
              <a:cxnLst/>
              <a:rect l="l" t="t" r="r" b="b"/>
              <a:pathLst>
                <a:path w="2903" h="2837" extrusionOk="0">
                  <a:moveTo>
                    <a:pt x="1468" y="368"/>
                  </a:moveTo>
                  <a:cubicBezTo>
                    <a:pt x="1701" y="368"/>
                    <a:pt x="1968" y="468"/>
                    <a:pt x="2168" y="668"/>
                  </a:cubicBezTo>
                  <a:cubicBezTo>
                    <a:pt x="2369" y="835"/>
                    <a:pt x="2469" y="1102"/>
                    <a:pt x="2469" y="1368"/>
                  </a:cubicBezTo>
                  <a:cubicBezTo>
                    <a:pt x="2469" y="1902"/>
                    <a:pt x="1968" y="2369"/>
                    <a:pt x="1401" y="2369"/>
                  </a:cubicBezTo>
                  <a:cubicBezTo>
                    <a:pt x="1168" y="2369"/>
                    <a:pt x="901" y="2302"/>
                    <a:pt x="701" y="2102"/>
                  </a:cubicBezTo>
                  <a:cubicBezTo>
                    <a:pt x="501" y="1936"/>
                    <a:pt x="400" y="1669"/>
                    <a:pt x="400" y="1368"/>
                  </a:cubicBezTo>
                  <a:cubicBezTo>
                    <a:pt x="400" y="835"/>
                    <a:pt x="867" y="368"/>
                    <a:pt x="1468" y="368"/>
                  </a:cubicBezTo>
                  <a:close/>
                  <a:moveTo>
                    <a:pt x="1468" y="1"/>
                  </a:moveTo>
                  <a:cubicBezTo>
                    <a:pt x="667" y="1"/>
                    <a:pt x="0" y="635"/>
                    <a:pt x="0" y="1435"/>
                  </a:cubicBezTo>
                  <a:cubicBezTo>
                    <a:pt x="0" y="1802"/>
                    <a:pt x="167" y="2136"/>
                    <a:pt x="400" y="2436"/>
                  </a:cubicBezTo>
                  <a:cubicBezTo>
                    <a:pt x="701" y="2669"/>
                    <a:pt x="1068" y="2836"/>
                    <a:pt x="1468" y="2836"/>
                  </a:cubicBezTo>
                  <a:cubicBezTo>
                    <a:pt x="2235" y="2836"/>
                    <a:pt x="2869" y="2202"/>
                    <a:pt x="2902" y="1435"/>
                  </a:cubicBezTo>
                  <a:cubicBezTo>
                    <a:pt x="2902" y="1035"/>
                    <a:pt x="2735" y="701"/>
                    <a:pt x="2502" y="434"/>
                  </a:cubicBezTo>
                  <a:cubicBezTo>
                    <a:pt x="2202" y="168"/>
                    <a:pt x="1835" y="1"/>
                    <a:pt x="1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5" name="Google Shape;2205;p63"/>
            <p:cNvSpPr/>
            <p:nvPr/>
          </p:nvSpPr>
          <p:spPr>
            <a:xfrm>
              <a:off x="4766776" y="4521007"/>
              <a:ext cx="497073" cy="471643"/>
            </a:xfrm>
            <a:custGeom>
              <a:avLst/>
              <a:gdLst/>
              <a:ahLst/>
              <a:cxnLst/>
              <a:rect l="l" t="t" r="r" b="b"/>
              <a:pathLst>
                <a:path w="12569" h="11926" extrusionOk="0">
                  <a:moveTo>
                    <a:pt x="5674" y="1"/>
                  </a:moveTo>
                  <a:cubicBezTo>
                    <a:pt x="5434" y="1"/>
                    <a:pt x="5227" y="1330"/>
                    <a:pt x="5104" y="2434"/>
                  </a:cubicBezTo>
                  <a:cubicBezTo>
                    <a:pt x="4838" y="2534"/>
                    <a:pt x="4604" y="2601"/>
                    <a:pt x="4404" y="2768"/>
                  </a:cubicBezTo>
                  <a:cubicBezTo>
                    <a:pt x="3870" y="2268"/>
                    <a:pt x="3103" y="1734"/>
                    <a:pt x="2870" y="1667"/>
                  </a:cubicBezTo>
                  <a:cubicBezTo>
                    <a:pt x="2862" y="1665"/>
                    <a:pt x="2855" y="1664"/>
                    <a:pt x="2848" y="1664"/>
                  </a:cubicBezTo>
                  <a:cubicBezTo>
                    <a:pt x="2630" y="1664"/>
                    <a:pt x="3080" y="2725"/>
                    <a:pt x="3437" y="3535"/>
                  </a:cubicBezTo>
                  <a:cubicBezTo>
                    <a:pt x="3270" y="3702"/>
                    <a:pt x="3136" y="3902"/>
                    <a:pt x="3036" y="4102"/>
                  </a:cubicBezTo>
                  <a:cubicBezTo>
                    <a:pt x="3036" y="4169"/>
                    <a:pt x="2970" y="4169"/>
                    <a:pt x="2970" y="4202"/>
                  </a:cubicBezTo>
                  <a:cubicBezTo>
                    <a:pt x="2148" y="4081"/>
                    <a:pt x="1308" y="3996"/>
                    <a:pt x="781" y="3996"/>
                  </a:cubicBezTo>
                  <a:cubicBezTo>
                    <a:pt x="581" y="3996"/>
                    <a:pt x="426" y="4008"/>
                    <a:pt x="334" y="4035"/>
                  </a:cubicBezTo>
                  <a:cubicBezTo>
                    <a:pt x="1" y="4102"/>
                    <a:pt x="1302" y="4869"/>
                    <a:pt x="2603" y="5537"/>
                  </a:cubicBezTo>
                  <a:cubicBezTo>
                    <a:pt x="2603" y="5803"/>
                    <a:pt x="2603" y="6037"/>
                    <a:pt x="2636" y="6237"/>
                  </a:cubicBezTo>
                  <a:cubicBezTo>
                    <a:pt x="1802" y="6871"/>
                    <a:pt x="635" y="8038"/>
                    <a:pt x="501" y="8405"/>
                  </a:cubicBezTo>
                  <a:cubicBezTo>
                    <a:pt x="478" y="8482"/>
                    <a:pt x="551" y="8515"/>
                    <a:pt x="692" y="8515"/>
                  </a:cubicBezTo>
                  <a:cubicBezTo>
                    <a:pt x="1160" y="8515"/>
                    <a:pt x="2380" y="8154"/>
                    <a:pt x="3303" y="7872"/>
                  </a:cubicBezTo>
                  <a:cubicBezTo>
                    <a:pt x="3503" y="8172"/>
                    <a:pt x="3804" y="8439"/>
                    <a:pt x="4104" y="8672"/>
                  </a:cubicBezTo>
                  <a:cubicBezTo>
                    <a:pt x="4004" y="9673"/>
                    <a:pt x="4237" y="11507"/>
                    <a:pt x="4437" y="11874"/>
                  </a:cubicBezTo>
                  <a:cubicBezTo>
                    <a:pt x="4462" y="11909"/>
                    <a:pt x="4492" y="11925"/>
                    <a:pt x="4524" y="11925"/>
                  </a:cubicBezTo>
                  <a:cubicBezTo>
                    <a:pt x="4834" y="11925"/>
                    <a:pt x="5449" y="10430"/>
                    <a:pt x="5872" y="9373"/>
                  </a:cubicBezTo>
                  <a:cubicBezTo>
                    <a:pt x="5969" y="9382"/>
                    <a:pt x="6070" y="9386"/>
                    <a:pt x="6172" y="9386"/>
                  </a:cubicBezTo>
                  <a:cubicBezTo>
                    <a:pt x="6417" y="9386"/>
                    <a:pt x="6670" y="9363"/>
                    <a:pt x="6906" y="9339"/>
                  </a:cubicBezTo>
                  <a:cubicBezTo>
                    <a:pt x="7306" y="9973"/>
                    <a:pt x="7906" y="10674"/>
                    <a:pt x="8107" y="10740"/>
                  </a:cubicBezTo>
                  <a:cubicBezTo>
                    <a:pt x="8118" y="10748"/>
                    <a:pt x="8127" y="10751"/>
                    <a:pt x="8136" y="10751"/>
                  </a:cubicBezTo>
                  <a:cubicBezTo>
                    <a:pt x="8289" y="10751"/>
                    <a:pt x="8131" y="9692"/>
                    <a:pt x="7973" y="8872"/>
                  </a:cubicBezTo>
                  <a:cubicBezTo>
                    <a:pt x="8273" y="8705"/>
                    <a:pt x="8507" y="8439"/>
                    <a:pt x="8774" y="8205"/>
                  </a:cubicBezTo>
                  <a:cubicBezTo>
                    <a:pt x="9577" y="8446"/>
                    <a:pt x="10723" y="8644"/>
                    <a:pt x="11317" y="8644"/>
                  </a:cubicBezTo>
                  <a:cubicBezTo>
                    <a:pt x="11464" y="8644"/>
                    <a:pt x="11576" y="8632"/>
                    <a:pt x="11642" y="8605"/>
                  </a:cubicBezTo>
                  <a:cubicBezTo>
                    <a:pt x="12009" y="8505"/>
                    <a:pt x="10575" y="7405"/>
                    <a:pt x="9574" y="6671"/>
                  </a:cubicBezTo>
                  <a:cubicBezTo>
                    <a:pt x="9641" y="6304"/>
                    <a:pt x="9674" y="5937"/>
                    <a:pt x="9641" y="5570"/>
                  </a:cubicBezTo>
                  <a:cubicBezTo>
                    <a:pt x="10809" y="5036"/>
                    <a:pt x="12243" y="4236"/>
                    <a:pt x="12476" y="3935"/>
                  </a:cubicBezTo>
                  <a:cubicBezTo>
                    <a:pt x="12569" y="3843"/>
                    <a:pt x="12394" y="3807"/>
                    <a:pt x="12060" y="3807"/>
                  </a:cubicBezTo>
                  <a:cubicBezTo>
                    <a:pt x="11428" y="3807"/>
                    <a:pt x="10222" y="3938"/>
                    <a:pt x="9174" y="4069"/>
                  </a:cubicBezTo>
                  <a:cubicBezTo>
                    <a:pt x="8974" y="3735"/>
                    <a:pt x="8774" y="3435"/>
                    <a:pt x="8474" y="3202"/>
                  </a:cubicBezTo>
                  <a:cubicBezTo>
                    <a:pt x="8740" y="2501"/>
                    <a:pt x="9007" y="1167"/>
                    <a:pt x="8941" y="867"/>
                  </a:cubicBezTo>
                  <a:cubicBezTo>
                    <a:pt x="8933" y="834"/>
                    <a:pt x="8915" y="819"/>
                    <a:pt x="8887" y="819"/>
                  </a:cubicBezTo>
                  <a:cubicBezTo>
                    <a:pt x="8657" y="819"/>
                    <a:pt x="7782" y="1850"/>
                    <a:pt x="7306" y="2534"/>
                  </a:cubicBezTo>
                  <a:cubicBezTo>
                    <a:pt x="7106" y="2434"/>
                    <a:pt x="6906" y="2401"/>
                    <a:pt x="6706" y="2368"/>
                  </a:cubicBezTo>
                  <a:cubicBezTo>
                    <a:pt x="6439" y="1400"/>
                    <a:pt x="5972" y="266"/>
                    <a:pt x="5738" y="33"/>
                  </a:cubicBezTo>
                  <a:cubicBezTo>
                    <a:pt x="5717" y="11"/>
                    <a:pt x="5695" y="1"/>
                    <a:pt x="5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6" name="Google Shape;2206;p63"/>
            <p:cNvSpPr/>
            <p:nvPr/>
          </p:nvSpPr>
          <p:spPr>
            <a:xfrm>
              <a:off x="4766776" y="4514363"/>
              <a:ext cx="503993" cy="488135"/>
            </a:xfrm>
            <a:custGeom>
              <a:avLst/>
              <a:gdLst/>
              <a:ahLst/>
              <a:cxnLst/>
              <a:rect l="l" t="t" r="r" b="b"/>
              <a:pathLst>
                <a:path w="12744" h="12343" extrusionOk="0">
                  <a:moveTo>
                    <a:pt x="5738" y="534"/>
                  </a:moveTo>
                  <a:cubicBezTo>
                    <a:pt x="5938" y="901"/>
                    <a:pt x="6272" y="1735"/>
                    <a:pt x="6539" y="2636"/>
                  </a:cubicBezTo>
                  <a:cubicBezTo>
                    <a:pt x="6539" y="2702"/>
                    <a:pt x="6606" y="2769"/>
                    <a:pt x="6706" y="2769"/>
                  </a:cubicBezTo>
                  <a:cubicBezTo>
                    <a:pt x="6906" y="2769"/>
                    <a:pt x="7073" y="2836"/>
                    <a:pt x="7273" y="2903"/>
                  </a:cubicBezTo>
                  <a:cubicBezTo>
                    <a:pt x="7373" y="2903"/>
                    <a:pt x="7473" y="2903"/>
                    <a:pt x="7540" y="2836"/>
                  </a:cubicBezTo>
                  <a:cubicBezTo>
                    <a:pt x="8273" y="1902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4" y="1768"/>
                    <a:pt x="8607" y="2702"/>
                    <a:pt x="8373" y="3269"/>
                  </a:cubicBezTo>
                  <a:cubicBezTo>
                    <a:pt x="8307" y="3370"/>
                    <a:pt x="8307" y="3503"/>
                    <a:pt x="8407" y="3536"/>
                  </a:cubicBezTo>
                  <a:cubicBezTo>
                    <a:pt x="8640" y="3803"/>
                    <a:pt x="8907" y="4070"/>
                    <a:pt x="9074" y="4370"/>
                  </a:cubicBezTo>
                  <a:cubicBezTo>
                    <a:pt x="9107" y="4404"/>
                    <a:pt x="9207" y="4437"/>
                    <a:pt x="9274" y="4437"/>
                  </a:cubicBezTo>
                  <a:cubicBezTo>
                    <a:pt x="10575" y="4270"/>
                    <a:pt x="11542" y="4203"/>
                    <a:pt x="12076" y="4203"/>
                  </a:cubicBezTo>
                  <a:lnTo>
                    <a:pt x="12143" y="4203"/>
                  </a:lnTo>
                  <a:cubicBezTo>
                    <a:pt x="11709" y="4537"/>
                    <a:pt x="10608" y="5104"/>
                    <a:pt x="9608" y="5571"/>
                  </a:cubicBezTo>
                  <a:cubicBezTo>
                    <a:pt x="9541" y="5638"/>
                    <a:pt x="9474" y="5705"/>
                    <a:pt x="9474" y="5771"/>
                  </a:cubicBezTo>
                  <a:cubicBezTo>
                    <a:pt x="9541" y="6172"/>
                    <a:pt x="9474" y="6505"/>
                    <a:pt x="9408" y="6839"/>
                  </a:cubicBezTo>
                  <a:cubicBezTo>
                    <a:pt x="9408" y="6905"/>
                    <a:pt x="9408" y="7005"/>
                    <a:pt x="9474" y="7039"/>
                  </a:cubicBezTo>
                  <a:cubicBezTo>
                    <a:pt x="10775" y="8006"/>
                    <a:pt x="11276" y="8440"/>
                    <a:pt x="11442" y="8673"/>
                  </a:cubicBezTo>
                  <a:lnTo>
                    <a:pt x="11409" y="8673"/>
                  </a:lnTo>
                  <a:cubicBezTo>
                    <a:pt x="10875" y="8673"/>
                    <a:pt x="9641" y="8440"/>
                    <a:pt x="8874" y="8206"/>
                  </a:cubicBezTo>
                  <a:cubicBezTo>
                    <a:pt x="8845" y="8197"/>
                    <a:pt x="8818" y="8193"/>
                    <a:pt x="8794" y="8193"/>
                  </a:cubicBezTo>
                  <a:cubicBezTo>
                    <a:pt x="8735" y="8193"/>
                    <a:pt x="8688" y="8216"/>
                    <a:pt x="8640" y="8240"/>
                  </a:cubicBezTo>
                  <a:cubicBezTo>
                    <a:pt x="8440" y="8507"/>
                    <a:pt x="8173" y="8707"/>
                    <a:pt x="7906" y="8873"/>
                  </a:cubicBezTo>
                  <a:cubicBezTo>
                    <a:pt x="7873" y="8907"/>
                    <a:pt x="7806" y="9007"/>
                    <a:pt x="7806" y="9074"/>
                  </a:cubicBezTo>
                  <a:cubicBezTo>
                    <a:pt x="7973" y="9908"/>
                    <a:pt x="8040" y="10375"/>
                    <a:pt x="8040" y="10575"/>
                  </a:cubicBezTo>
                  <a:cubicBezTo>
                    <a:pt x="7773" y="10341"/>
                    <a:pt x="7406" y="9874"/>
                    <a:pt x="7073" y="9374"/>
                  </a:cubicBezTo>
                  <a:cubicBezTo>
                    <a:pt x="7006" y="9307"/>
                    <a:pt x="6939" y="9307"/>
                    <a:pt x="6839" y="9307"/>
                  </a:cubicBezTo>
                  <a:cubicBezTo>
                    <a:pt x="6627" y="9331"/>
                    <a:pt x="6398" y="9354"/>
                    <a:pt x="6164" y="9354"/>
                  </a:cubicBezTo>
                  <a:cubicBezTo>
                    <a:pt x="6067" y="9354"/>
                    <a:pt x="5969" y="9350"/>
                    <a:pt x="5872" y="9340"/>
                  </a:cubicBezTo>
                  <a:cubicBezTo>
                    <a:pt x="5772" y="9340"/>
                    <a:pt x="5705" y="9374"/>
                    <a:pt x="5638" y="9474"/>
                  </a:cubicBezTo>
                  <a:cubicBezTo>
                    <a:pt x="5038" y="11042"/>
                    <a:pt x="4738" y="11642"/>
                    <a:pt x="4571" y="11842"/>
                  </a:cubicBezTo>
                  <a:cubicBezTo>
                    <a:pt x="4437" y="11309"/>
                    <a:pt x="4271" y="9807"/>
                    <a:pt x="4337" y="8907"/>
                  </a:cubicBezTo>
                  <a:cubicBezTo>
                    <a:pt x="4337" y="8873"/>
                    <a:pt x="4304" y="8807"/>
                    <a:pt x="4271" y="8740"/>
                  </a:cubicBezTo>
                  <a:cubicBezTo>
                    <a:pt x="3970" y="8540"/>
                    <a:pt x="3737" y="8306"/>
                    <a:pt x="3503" y="8006"/>
                  </a:cubicBezTo>
                  <a:cubicBezTo>
                    <a:pt x="3470" y="7973"/>
                    <a:pt x="3437" y="7906"/>
                    <a:pt x="3370" y="7906"/>
                  </a:cubicBezTo>
                  <a:cubicBezTo>
                    <a:pt x="3303" y="7906"/>
                    <a:pt x="3303" y="7906"/>
                    <a:pt x="3403" y="7973"/>
                  </a:cubicBezTo>
                  <a:cubicBezTo>
                    <a:pt x="2202" y="8340"/>
                    <a:pt x="1368" y="8540"/>
                    <a:pt x="935" y="8573"/>
                  </a:cubicBezTo>
                  <a:cubicBezTo>
                    <a:pt x="1235" y="8173"/>
                    <a:pt x="2136" y="7206"/>
                    <a:pt x="2903" y="6672"/>
                  </a:cubicBezTo>
                  <a:cubicBezTo>
                    <a:pt x="2970" y="6605"/>
                    <a:pt x="2970" y="6538"/>
                    <a:pt x="2970" y="6472"/>
                  </a:cubicBezTo>
                  <a:cubicBezTo>
                    <a:pt x="2936" y="6238"/>
                    <a:pt x="2936" y="6005"/>
                    <a:pt x="2936" y="5771"/>
                  </a:cubicBezTo>
                  <a:cubicBezTo>
                    <a:pt x="2936" y="5705"/>
                    <a:pt x="2903" y="5638"/>
                    <a:pt x="2803" y="5571"/>
                  </a:cubicBezTo>
                  <a:cubicBezTo>
                    <a:pt x="1602" y="4937"/>
                    <a:pt x="1068" y="4604"/>
                    <a:pt x="801" y="4437"/>
                  </a:cubicBezTo>
                  <a:lnTo>
                    <a:pt x="935" y="4437"/>
                  </a:lnTo>
                  <a:cubicBezTo>
                    <a:pt x="1435" y="4437"/>
                    <a:pt x="2236" y="4504"/>
                    <a:pt x="3070" y="4604"/>
                  </a:cubicBezTo>
                  <a:cubicBezTo>
                    <a:pt x="3136" y="4604"/>
                    <a:pt x="3236" y="4570"/>
                    <a:pt x="3270" y="4504"/>
                  </a:cubicBezTo>
                  <a:lnTo>
                    <a:pt x="3303" y="4404"/>
                  </a:lnTo>
                  <a:cubicBezTo>
                    <a:pt x="3403" y="4237"/>
                    <a:pt x="3570" y="4037"/>
                    <a:pt x="3703" y="3870"/>
                  </a:cubicBezTo>
                  <a:cubicBezTo>
                    <a:pt x="3770" y="3837"/>
                    <a:pt x="3770" y="3736"/>
                    <a:pt x="3737" y="3670"/>
                  </a:cubicBezTo>
                  <a:cubicBezTo>
                    <a:pt x="3303" y="2836"/>
                    <a:pt x="3203" y="2369"/>
                    <a:pt x="3103" y="2169"/>
                  </a:cubicBezTo>
                  <a:lnTo>
                    <a:pt x="3103" y="2169"/>
                  </a:lnTo>
                  <a:cubicBezTo>
                    <a:pt x="3403" y="2369"/>
                    <a:pt x="3904" y="2702"/>
                    <a:pt x="4304" y="3103"/>
                  </a:cubicBezTo>
                  <a:cubicBezTo>
                    <a:pt x="4367" y="3166"/>
                    <a:pt x="4417" y="3189"/>
                    <a:pt x="4471" y="3189"/>
                  </a:cubicBezTo>
                  <a:cubicBezTo>
                    <a:pt x="4502" y="3189"/>
                    <a:pt x="4534" y="3182"/>
                    <a:pt x="4571" y="3169"/>
                  </a:cubicBezTo>
                  <a:cubicBezTo>
                    <a:pt x="4771" y="3036"/>
                    <a:pt x="5038" y="2936"/>
                    <a:pt x="5238" y="2869"/>
                  </a:cubicBezTo>
                  <a:cubicBezTo>
                    <a:pt x="5271" y="2869"/>
                    <a:pt x="5371" y="2769"/>
                    <a:pt x="5371" y="2702"/>
                  </a:cubicBezTo>
                  <a:cubicBezTo>
                    <a:pt x="5538" y="1335"/>
                    <a:pt x="5638" y="801"/>
                    <a:pt x="5738" y="534"/>
                  </a:cubicBezTo>
                  <a:close/>
                  <a:moveTo>
                    <a:pt x="5638" y="0"/>
                  </a:moveTo>
                  <a:cubicBezTo>
                    <a:pt x="5438" y="0"/>
                    <a:pt x="5171" y="0"/>
                    <a:pt x="4838" y="2502"/>
                  </a:cubicBezTo>
                  <a:cubicBezTo>
                    <a:pt x="4704" y="2536"/>
                    <a:pt x="4504" y="2602"/>
                    <a:pt x="4337" y="2702"/>
                  </a:cubicBezTo>
                  <a:cubicBezTo>
                    <a:pt x="3904" y="2269"/>
                    <a:pt x="3136" y="1735"/>
                    <a:pt x="2836" y="1668"/>
                  </a:cubicBezTo>
                  <a:cubicBezTo>
                    <a:pt x="2736" y="1668"/>
                    <a:pt x="2603" y="1702"/>
                    <a:pt x="2569" y="1768"/>
                  </a:cubicBezTo>
                  <a:cubicBezTo>
                    <a:pt x="2469" y="1902"/>
                    <a:pt x="2403" y="2069"/>
                    <a:pt x="3136" y="3736"/>
                  </a:cubicBezTo>
                  <a:cubicBezTo>
                    <a:pt x="3003" y="3903"/>
                    <a:pt x="2903" y="4070"/>
                    <a:pt x="2803" y="4237"/>
                  </a:cubicBezTo>
                  <a:cubicBezTo>
                    <a:pt x="2002" y="4170"/>
                    <a:pt x="1268" y="4070"/>
                    <a:pt x="768" y="4070"/>
                  </a:cubicBezTo>
                  <a:cubicBezTo>
                    <a:pt x="568" y="4070"/>
                    <a:pt x="401" y="4070"/>
                    <a:pt x="268" y="4103"/>
                  </a:cubicBezTo>
                  <a:cubicBezTo>
                    <a:pt x="134" y="4103"/>
                    <a:pt x="68" y="4203"/>
                    <a:pt x="68" y="4337"/>
                  </a:cubicBezTo>
                  <a:cubicBezTo>
                    <a:pt x="1" y="4504"/>
                    <a:pt x="1" y="4704"/>
                    <a:pt x="2336" y="5905"/>
                  </a:cubicBezTo>
                  <a:cubicBezTo>
                    <a:pt x="2302" y="6071"/>
                    <a:pt x="2336" y="6238"/>
                    <a:pt x="2336" y="6405"/>
                  </a:cubicBezTo>
                  <a:cubicBezTo>
                    <a:pt x="1602" y="7005"/>
                    <a:pt x="434" y="8173"/>
                    <a:pt x="268" y="8607"/>
                  </a:cubicBezTo>
                  <a:cubicBezTo>
                    <a:pt x="234" y="8707"/>
                    <a:pt x="268" y="8807"/>
                    <a:pt x="301" y="8873"/>
                  </a:cubicBezTo>
                  <a:cubicBezTo>
                    <a:pt x="434" y="9007"/>
                    <a:pt x="568" y="9007"/>
                    <a:pt x="668" y="9007"/>
                  </a:cubicBezTo>
                  <a:cubicBezTo>
                    <a:pt x="1102" y="9007"/>
                    <a:pt x="1936" y="8807"/>
                    <a:pt x="3236" y="8373"/>
                  </a:cubicBezTo>
                  <a:cubicBezTo>
                    <a:pt x="3437" y="8573"/>
                    <a:pt x="3637" y="8840"/>
                    <a:pt x="3904" y="9007"/>
                  </a:cubicBezTo>
                  <a:cubicBezTo>
                    <a:pt x="3870" y="10008"/>
                    <a:pt x="4004" y="11809"/>
                    <a:pt x="4271" y="12209"/>
                  </a:cubicBezTo>
                  <a:cubicBezTo>
                    <a:pt x="4371" y="12309"/>
                    <a:pt x="4437" y="12343"/>
                    <a:pt x="4537" y="12343"/>
                  </a:cubicBezTo>
                  <a:cubicBezTo>
                    <a:pt x="4738" y="12343"/>
                    <a:pt x="4971" y="12343"/>
                    <a:pt x="5905" y="9841"/>
                  </a:cubicBezTo>
                  <a:cubicBezTo>
                    <a:pt x="5977" y="9850"/>
                    <a:pt x="6050" y="9854"/>
                    <a:pt x="6125" y="9854"/>
                  </a:cubicBezTo>
                  <a:cubicBezTo>
                    <a:pt x="6330" y="9854"/>
                    <a:pt x="6544" y="9823"/>
                    <a:pt x="6739" y="9774"/>
                  </a:cubicBezTo>
                  <a:cubicBezTo>
                    <a:pt x="7106" y="10274"/>
                    <a:pt x="7673" y="11042"/>
                    <a:pt x="7973" y="11175"/>
                  </a:cubicBezTo>
                  <a:cubicBezTo>
                    <a:pt x="8007" y="11208"/>
                    <a:pt x="8073" y="11208"/>
                    <a:pt x="8107" y="11208"/>
                  </a:cubicBezTo>
                  <a:cubicBezTo>
                    <a:pt x="8173" y="11208"/>
                    <a:pt x="8273" y="11175"/>
                    <a:pt x="8307" y="11108"/>
                  </a:cubicBezTo>
                  <a:cubicBezTo>
                    <a:pt x="8407" y="11008"/>
                    <a:pt x="8474" y="10875"/>
                    <a:pt x="8173" y="9207"/>
                  </a:cubicBezTo>
                  <a:cubicBezTo>
                    <a:pt x="8407" y="9040"/>
                    <a:pt x="8607" y="8873"/>
                    <a:pt x="8807" y="8673"/>
                  </a:cubicBezTo>
                  <a:cubicBezTo>
                    <a:pt x="9641" y="8873"/>
                    <a:pt x="10775" y="9074"/>
                    <a:pt x="11342" y="9074"/>
                  </a:cubicBezTo>
                  <a:cubicBezTo>
                    <a:pt x="11476" y="9074"/>
                    <a:pt x="11609" y="9074"/>
                    <a:pt x="11676" y="9040"/>
                  </a:cubicBezTo>
                  <a:cubicBezTo>
                    <a:pt x="11809" y="9007"/>
                    <a:pt x="11909" y="8907"/>
                    <a:pt x="11909" y="8840"/>
                  </a:cubicBezTo>
                  <a:cubicBezTo>
                    <a:pt x="11909" y="8673"/>
                    <a:pt x="11943" y="8406"/>
                    <a:pt x="9774" y="6772"/>
                  </a:cubicBezTo>
                  <a:cubicBezTo>
                    <a:pt x="9841" y="6505"/>
                    <a:pt x="9841" y="6205"/>
                    <a:pt x="9841" y="5905"/>
                  </a:cubicBezTo>
                  <a:cubicBezTo>
                    <a:pt x="11009" y="5371"/>
                    <a:pt x="12343" y="4604"/>
                    <a:pt x="12643" y="4270"/>
                  </a:cubicBezTo>
                  <a:cubicBezTo>
                    <a:pt x="12743" y="4203"/>
                    <a:pt x="12743" y="4070"/>
                    <a:pt x="12677" y="4003"/>
                  </a:cubicBezTo>
                  <a:cubicBezTo>
                    <a:pt x="12610" y="3837"/>
                    <a:pt x="12343" y="3770"/>
                    <a:pt x="11976" y="3770"/>
                  </a:cubicBezTo>
                  <a:cubicBezTo>
                    <a:pt x="11476" y="3770"/>
                    <a:pt x="10575" y="3870"/>
                    <a:pt x="9274" y="4037"/>
                  </a:cubicBezTo>
                  <a:cubicBezTo>
                    <a:pt x="9107" y="3770"/>
                    <a:pt x="8907" y="3536"/>
                    <a:pt x="8674" y="3336"/>
                  </a:cubicBezTo>
                  <a:cubicBezTo>
                    <a:pt x="8941" y="2602"/>
                    <a:pt x="9174" y="1368"/>
                    <a:pt x="9107" y="1001"/>
                  </a:cubicBezTo>
                  <a:cubicBezTo>
                    <a:pt x="9074" y="868"/>
                    <a:pt x="8974" y="768"/>
                    <a:pt x="8840" y="768"/>
                  </a:cubicBezTo>
                  <a:cubicBezTo>
                    <a:pt x="8740" y="768"/>
                    <a:pt x="8507" y="768"/>
                    <a:pt x="7173" y="2436"/>
                  </a:cubicBezTo>
                  <a:cubicBezTo>
                    <a:pt x="7073" y="2402"/>
                    <a:pt x="6939" y="2402"/>
                    <a:pt x="6806" y="2369"/>
                  </a:cubicBezTo>
                  <a:cubicBezTo>
                    <a:pt x="6606" y="1568"/>
                    <a:pt x="6139" y="367"/>
                    <a:pt x="5838" y="67"/>
                  </a:cubicBezTo>
                  <a:cubicBezTo>
                    <a:pt x="5772" y="0"/>
                    <a:pt x="5672" y="0"/>
                    <a:pt x="5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7" name="Google Shape;2207;p63"/>
            <p:cNvSpPr/>
            <p:nvPr/>
          </p:nvSpPr>
          <p:spPr>
            <a:xfrm>
              <a:off x="5009530" y="4656978"/>
              <a:ext cx="68654" cy="51333"/>
            </a:xfrm>
            <a:custGeom>
              <a:avLst/>
              <a:gdLst/>
              <a:ahLst/>
              <a:cxnLst/>
              <a:rect l="l" t="t" r="r" b="b"/>
              <a:pathLst>
                <a:path w="1736" h="1298" extrusionOk="0">
                  <a:moveTo>
                    <a:pt x="492" y="1"/>
                  </a:moveTo>
                  <a:cubicBezTo>
                    <a:pt x="337" y="1"/>
                    <a:pt x="234" y="30"/>
                    <a:pt x="234" y="30"/>
                  </a:cubicBezTo>
                  <a:cubicBezTo>
                    <a:pt x="101" y="64"/>
                    <a:pt x="1" y="130"/>
                    <a:pt x="67" y="264"/>
                  </a:cubicBezTo>
                  <a:cubicBezTo>
                    <a:pt x="95" y="374"/>
                    <a:pt x="145" y="439"/>
                    <a:pt x="238" y="439"/>
                  </a:cubicBezTo>
                  <a:cubicBezTo>
                    <a:pt x="257" y="439"/>
                    <a:pt x="278" y="436"/>
                    <a:pt x="301" y="431"/>
                  </a:cubicBezTo>
                  <a:cubicBezTo>
                    <a:pt x="301" y="431"/>
                    <a:pt x="367" y="418"/>
                    <a:pt x="466" y="418"/>
                  </a:cubicBezTo>
                  <a:cubicBezTo>
                    <a:pt x="591" y="418"/>
                    <a:pt x="768" y="438"/>
                    <a:pt x="935" y="531"/>
                  </a:cubicBezTo>
                  <a:cubicBezTo>
                    <a:pt x="1135" y="631"/>
                    <a:pt x="1268" y="864"/>
                    <a:pt x="1301" y="1131"/>
                  </a:cubicBezTo>
                  <a:cubicBezTo>
                    <a:pt x="1335" y="1231"/>
                    <a:pt x="1435" y="1298"/>
                    <a:pt x="1502" y="1298"/>
                  </a:cubicBezTo>
                  <a:cubicBezTo>
                    <a:pt x="1635" y="1265"/>
                    <a:pt x="1735" y="1198"/>
                    <a:pt x="1668" y="1064"/>
                  </a:cubicBezTo>
                  <a:cubicBezTo>
                    <a:pt x="1602" y="631"/>
                    <a:pt x="1435" y="364"/>
                    <a:pt x="1135" y="197"/>
                  </a:cubicBezTo>
                  <a:cubicBezTo>
                    <a:pt x="905" y="38"/>
                    <a:pt x="666" y="1"/>
                    <a:pt x="4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8" name="Google Shape;2208;p63"/>
            <p:cNvSpPr/>
            <p:nvPr/>
          </p:nvSpPr>
          <p:spPr>
            <a:xfrm>
              <a:off x="4935652" y="4682923"/>
              <a:ext cx="77869" cy="47852"/>
            </a:xfrm>
            <a:custGeom>
              <a:avLst/>
              <a:gdLst/>
              <a:ahLst/>
              <a:cxnLst/>
              <a:rect l="l" t="t" r="r" b="b"/>
              <a:pathLst>
                <a:path w="1969" h="1210" extrusionOk="0">
                  <a:moveTo>
                    <a:pt x="781" y="0"/>
                  </a:moveTo>
                  <a:cubicBezTo>
                    <a:pt x="430" y="0"/>
                    <a:pt x="158" y="142"/>
                    <a:pt x="134" y="142"/>
                  </a:cubicBezTo>
                  <a:cubicBezTo>
                    <a:pt x="34" y="242"/>
                    <a:pt x="1" y="375"/>
                    <a:pt x="34" y="442"/>
                  </a:cubicBezTo>
                  <a:cubicBezTo>
                    <a:pt x="109" y="517"/>
                    <a:pt x="203" y="554"/>
                    <a:pt x="273" y="554"/>
                  </a:cubicBezTo>
                  <a:cubicBezTo>
                    <a:pt x="297" y="554"/>
                    <a:pt x="317" y="550"/>
                    <a:pt x="334" y="542"/>
                  </a:cubicBezTo>
                  <a:cubicBezTo>
                    <a:pt x="334" y="542"/>
                    <a:pt x="556" y="401"/>
                    <a:pt x="812" y="401"/>
                  </a:cubicBezTo>
                  <a:cubicBezTo>
                    <a:pt x="885" y="401"/>
                    <a:pt x="960" y="412"/>
                    <a:pt x="1035" y="442"/>
                  </a:cubicBezTo>
                  <a:cubicBezTo>
                    <a:pt x="1268" y="542"/>
                    <a:pt x="1435" y="709"/>
                    <a:pt x="1502" y="1042"/>
                  </a:cubicBezTo>
                  <a:cubicBezTo>
                    <a:pt x="1535" y="1109"/>
                    <a:pt x="1635" y="1142"/>
                    <a:pt x="1702" y="1142"/>
                  </a:cubicBezTo>
                  <a:cubicBezTo>
                    <a:pt x="1735" y="1142"/>
                    <a:pt x="1735" y="1142"/>
                    <a:pt x="1802" y="1209"/>
                  </a:cubicBezTo>
                  <a:cubicBezTo>
                    <a:pt x="1869" y="1142"/>
                    <a:pt x="1969" y="1076"/>
                    <a:pt x="1935" y="942"/>
                  </a:cubicBezTo>
                  <a:cubicBezTo>
                    <a:pt x="1802" y="475"/>
                    <a:pt x="1535" y="208"/>
                    <a:pt x="1201" y="75"/>
                  </a:cubicBezTo>
                  <a:cubicBezTo>
                    <a:pt x="1056" y="20"/>
                    <a:pt x="913" y="0"/>
                    <a:pt x="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09" name="Google Shape;2209;p63"/>
            <p:cNvSpPr/>
            <p:nvPr/>
          </p:nvSpPr>
          <p:spPr>
            <a:xfrm>
              <a:off x="5049119" y="4725438"/>
              <a:ext cx="52796" cy="71265"/>
            </a:xfrm>
            <a:custGeom>
              <a:avLst/>
              <a:gdLst/>
              <a:ahLst/>
              <a:cxnLst/>
              <a:rect l="l" t="t" r="r" b="b"/>
              <a:pathLst>
                <a:path w="1335" h="1802" extrusionOk="0">
                  <a:moveTo>
                    <a:pt x="267" y="1"/>
                  </a:moveTo>
                  <a:cubicBezTo>
                    <a:pt x="134" y="1"/>
                    <a:pt x="67" y="34"/>
                    <a:pt x="0" y="167"/>
                  </a:cubicBezTo>
                  <a:cubicBezTo>
                    <a:pt x="0" y="301"/>
                    <a:pt x="67" y="368"/>
                    <a:pt x="167" y="401"/>
                  </a:cubicBezTo>
                  <a:cubicBezTo>
                    <a:pt x="234" y="401"/>
                    <a:pt x="667" y="501"/>
                    <a:pt x="834" y="835"/>
                  </a:cubicBezTo>
                  <a:cubicBezTo>
                    <a:pt x="968" y="1035"/>
                    <a:pt x="968" y="1235"/>
                    <a:pt x="834" y="1535"/>
                  </a:cubicBezTo>
                  <a:cubicBezTo>
                    <a:pt x="801" y="1635"/>
                    <a:pt x="834" y="1735"/>
                    <a:pt x="968" y="1802"/>
                  </a:cubicBezTo>
                  <a:lnTo>
                    <a:pt x="1068" y="1802"/>
                  </a:lnTo>
                  <a:cubicBezTo>
                    <a:pt x="1134" y="1802"/>
                    <a:pt x="1234" y="1735"/>
                    <a:pt x="1168" y="1668"/>
                  </a:cubicBezTo>
                  <a:cubicBezTo>
                    <a:pt x="1335" y="1302"/>
                    <a:pt x="1335" y="901"/>
                    <a:pt x="1168" y="634"/>
                  </a:cubicBezTo>
                  <a:cubicBezTo>
                    <a:pt x="934" y="134"/>
                    <a:pt x="300" y="1"/>
                    <a:pt x="2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0" name="Google Shape;2210;p63"/>
            <p:cNvSpPr/>
            <p:nvPr/>
          </p:nvSpPr>
          <p:spPr>
            <a:xfrm>
              <a:off x="5696859" y="1637099"/>
              <a:ext cx="497073" cy="471643"/>
            </a:xfrm>
            <a:custGeom>
              <a:avLst/>
              <a:gdLst/>
              <a:ahLst/>
              <a:cxnLst/>
              <a:rect l="l" t="t" r="r" b="b"/>
              <a:pathLst>
                <a:path w="12569" h="11926" extrusionOk="0">
                  <a:moveTo>
                    <a:pt x="5674" y="1"/>
                  </a:moveTo>
                  <a:cubicBezTo>
                    <a:pt x="5434" y="1"/>
                    <a:pt x="5227" y="1330"/>
                    <a:pt x="5104" y="2434"/>
                  </a:cubicBezTo>
                  <a:cubicBezTo>
                    <a:pt x="4837" y="2535"/>
                    <a:pt x="4604" y="2601"/>
                    <a:pt x="4404" y="2768"/>
                  </a:cubicBezTo>
                  <a:cubicBezTo>
                    <a:pt x="3870" y="2268"/>
                    <a:pt x="3103" y="1734"/>
                    <a:pt x="2869" y="1634"/>
                  </a:cubicBezTo>
                  <a:cubicBezTo>
                    <a:pt x="2865" y="1633"/>
                    <a:pt x="2862" y="1633"/>
                    <a:pt x="2858" y="1633"/>
                  </a:cubicBezTo>
                  <a:cubicBezTo>
                    <a:pt x="2616" y="1633"/>
                    <a:pt x="3075" y="2714"/>
                    <a:pt x="3436" y="3535"/>
                  </a:cubicBezTo>
                  <a:cubicBezTo>
                    <a:pt x="3270" y="3702"/>
                    <a:pt x="3136" y="3902"/>
                    <a:pt x="3036" y="4102"/>
                  </a:cubicBezTo>
                  <a:cubicBezTo>
                    <a:pt x="3036" y="4136"/>
                    <a:pt x="2969" y="4136"/>
                    <a:pt x="2969" y="4202"/>
                  </a:cubicBezTo>
                  <a:cubicBezTo>
                    <a:pt x="2147" y="4082"/>
                    <a:pt x="1308" y="3996"/>
                    <a:pt x="781" y="3996"/>
                  </a:cubicBezTo>
                  <a:cubicBezTo>
                    <a:pt x="581" y="3996"/>
                    <a:pt x="426" y="4008"/>
                    <a:pt x="334" y="4036"/>
                  </a:cubicBezTo>
                  <a:cubicBezTo>
                    <a:pt x="1" y="4102"/>
                    <a:pt x="1302" y="4870"/>
                    <a:pt x="2602" y="5537"/>
                  </a:cubicBezTo>
                  <a:cubicBezTo>
                    <a:pt x="2602" y="5770"/>
                    <a:pt x="2602" y="6037"/>
                    <a:pt x="2636" y="6237"/>
                  </a:cubicBezTo>
                  <a:cubicBezTo>
                    <a:pt x="1802" y="6871"/>
                    <a:pt x="634" y="8038"/>
                    <a:pt x="501" y="8405"/>
                  </a:cubicBezTo>
                  <a:cubicBezTo>
                    <a:pt x="478" y="8482"/>
                    <a:pt x="551" y="8515"/>
                    <a:pt x="691" y="8515"/>
                  </a:cubicBezTo>
                  <a:cubicBezTo>
                    <a:pt x="1160" y="8515"/>
                    <a:pt x="2379" y="8154"/>
                    <a:pt x="3303" y="7872"/>
                  </a:cubicBezTo>
                  <a:cubicBezTo>
                    <a:pt x="3503" y="8139"/>
                    <a:pt x="3803" y="8439"/>
                    <a:pt x="4104" y="8639"/>
                  </a:cubicBezTo>
                  <a:cubicBezTo>
                    <a:pt x="4003" y="9640"/>
                    <a:pt x="4237" y="11474"/>
                    <a:pt x="4437" y="11875"/>
                  </a:cubicBezTo>
                  <a:cubicBezTo>
                    <a:pt x="4456" y="11909"/>
                    <a:pt x="4480" y="11925"/>
                    <a:pt x="4508" y="11925"/>
                  </a:cubicBezTo>
                  <a:cubicBezTo>
                    <a:pt x="4779" y="11925"/>
                    <a:pt x="5449" y="10430"/>
                    <a:pt x="5871" y="9373"/>
                  </a:cubicBezTo>
                  <a:cubicBezTo>
                    <a:pt x="5969" y="9383"/>
                    <a:pt x="6070" y="9387"/>
                    <a:pt x="6171" y="9387"/>
                  </a:cubicBezTo>
                  <a:cubicBezTo>
                    <a:pt x="6417" y="9387"/>
                    <a:pt x="6670" y="9363"/>
                    <a:pt x="6906" y="9339"/>
                  </a:cubicBezTo>
                  <a:cubicBezTo>
                    <a:pt x="7306" y="9940"/>
                    <a:pt x="7906" y="10674"/>
                    <a:pt x="8106" y="10740"/>
                  </a:cubicBezTo>
                  <a:cubicBezTo>
                    <a:pt x="8117" y="10748"/>
                    <a:pt x="8127" y="10751"/>
                    <a:pt x="8136" y="10751"/>
                  </a:cubicBezTo>
                  <a:cubicBezTo>
                    <a:pt x="8288" y="10751"/>
                    <a:pt x="8131" y="9692"/>
                    <a:pt x="7973" y="8872"/>
                  </a:cubicBezTo>
                  <a:cubicBezTo>
                    <a:pt x="8273" y="8706"/>
                    <a:pt x="8507" y="8439"/>
                    <a:pt x="8774" y="8205"/>
                  </a:cubicBezTo>
                  <a:cubicBezTo>
                    <a:pt x="9591" y="8423"/>
                    <a:pt x="10764" y="8641"/>
                    <a:pt x="11348" y="8641"/>
                  </a:cubicBezTo>
                  <a:cubicBezTo>
                    <a:pt x="11479" y="8641"/>
                    <a:pt x="11581" y="8630"/>
                    <a:pt x="11642" y="8606"/>
                  </a:cubicBezTo>
                  <a:cubicBezTo>
                    <a:pt x="12009" y="8472"/>
                    <a:pt x="10575" y="7405"/>
                    <a:pt x="9574" y="6637"/>
                  </a:cubicBezTo>
                  <a:cubicBezTo>
                    <a:pt x="9641" y="6271"/>
                    <a:pt x="9674" y="5937"/>
                    <a:pt x="9641" y="5570"/>
                  </a:cubicBezTo>
                  <a:cubicBezTo>
                    <a:pt x="10808" y="5036"/>
                    <a:pt x="12243" y="4236"/>
                    <a:pt x="12476" y="3936"/>
                  </a:cubicBezTo>
                  <a:cubicBezTo>
                    <a:pt x="12568" y="3832"/>
                    <a:pt x="12395" y="3792"/>
                    <a:pt x="12064" y="3792"/>
                  </a:cubicBezTo>
                  <a:cubicBezTo>
                    <a:pt x="11432" y="3792"/>
                    <a:pt x="10224" y="3938"/>
                    <a:pt x="9174" y="4069"/>
                  </a:cubicBezTo>
                  <a:cubicBezTo>
                    <a:pt x="8974" y="3735"/>
                    <a:pt x="8774" y="3435"/>
                    <a:pt x="8473" y="3202"/>
                  </a:cubicBezTo>
                  <a:cubicBezTo>
                    <a:pt x="8740" y="2468"/>
                    <a:pt x="9007" y="1134"/>
                    <a:pt x="8940" y="867"/>
                  </a:cubicBezTo>
                  <a:cubicBezTo>
                    <a:pt x="8933" y="834"/>
                    <a:pt x="8915" y="819"/>
                    <a:pt x="8887" y="819"/>
                  </a:cubicBezTo>
                  <a:cubicBezTo>
                    <a:pt x="8657" y="819"/>
                    <a:pt x="7782" y="1850"/>
                    <a:pt x="7306" y="2535"/>
                  </a:cubicBezTo>
                  <a:cubicBezTo>
                    <a:pt x="7106" y="2434"/>
                    <a:pt x="6906" y="2401"/>
                    <a:pt x="6705" y="2368"/>
                  </a:cubicBezTo>
                  <a:cubicBezTo>
                    <a:pt x="6439" y="1400"/>
                    <a:pt x="5972" y="266"/>
                    <a:pt x="5738" y="33"/>
                  </a:cubicBezTo>
                  <a:cubicBezTo>
                    <a:pt x="5717" y="11"/>
                    <a:pt x="5695" y="1"/>
                    <a:pt x="5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1" name="Google Shape;2211;p63"/>
            <p:cNvSpPr/>
            <p:nvPr/>
          </p:nvSpPr>
          <p:spPr>
            <a:xfrm>
              <a:off x="5696859" y="1629149"/>
              <a:ext cx="503993" cy="489440"/>
            </a:xfrm>
            <a:custGeom>
              <a:avLst/>
              <a:gdLst/>
              <a:ahLst/>
              <a:cxnLst/>
              <a:rect l="l" t="t" r="r" b="b"/>
              <a:pathLst>
                <a:path w="12744" h="12376" extrusionOk="0">
                  <a:moveTo>
                    <a:pt x="5705" y="501"/>
                  </a:moveTo>
                  <a:cubicBezTo>
                    <a:pt x="5905" y="901"/>
                    <a:pt x="6238" y="1735"/>
                    <a:pt x="6472" y="2602"/>
                  </a:cubicBezTo>
                  <a:cubicBezTo>
                    <a:pt x="6472" y="2669"/>
                    <a:pt x="6572" y="2769"/>
                    <a:pt x="6639" y="2769"/>
                  </a:cubicBezTo>
                  <a:cubicBezTo>
                    <a:pt x="6872" y="2769"/>
                    <a:pt x="7039" y="2802"/>
                    <a:pt x="7239" y="2902"/>
                  </a:cubicBezTo>
                  <a:cubicBezTo>
                    <a:pt x="7306" y="2902"/>
                    <a:pt x="7439" y="2902"/>
                    <a:pt x="7473" y="2802"/>
                  </a:cubicBezTo>
                  <a:cubicBezTo>
                    <a:pt x="8240" y="1902"/>
                    <a:pt x="8607" y="1468"/>
                    <a:pt x="8774" y="1301"/>
                  </a:cubicBezTo>
                  <a:lnTo>
                    <a:pt x="8774" y="1301"/>
                  </a:lnTo>
                  <a:cubicBezTo>
                    <a:pt x="8740" y="1768"/>
                    <a:pt x="8573" y="2669"/>
                    <a:pt x="8307" y="3269"/>
                  </a:cubicBezTo>
                  <a:cubicBezTo>
                    <a:pt x="8273" y="3336"/>
                    <a:pt x="8273" y="3469"/>
                    <a:pt x="8373" y="3503"/>
                  </a:cubicBezTo>
                  <a:cubicBezTo>
                    <a:pt x="8607" y="3770"/>
                    <a:pt x="8874" y="4070"/>
                    <a:pt x="9040" y="4337"/>
                  </a:cubicBezTo>
                  <a:cubicBezTo>
                    <a:pt x="9074" y="4403"/>
                    <a:pt x="9140" y="4437"/>
                    <a:pt x="9241" y="4437"/>
                  </a:cubicBezTo>
                  <a:cubicBezTo>
                    <a:pt x="10541" y="4270"/>
                    <a:pt x="11475" y="4170"/>
                    <a:pt x="12043" y="4170"/>
                  </a:cubicBezTo>
                  <a:lnTo>
                    <a:pt x="12109" y="4170"/>
                  </a:lnTo>
                  <a:cubicBezTo>
                    <a:pt x="11642" y="4503"/>
                    <a:pt x="10575" y="5104"/>
                    <a:pt x="9574" y="5571"/>
                  </a:cubicBezTo>
                  <a:cubicBezTo>
                    <a:pt x="9474" y="5604"/>
                    <a:pt x="9441" y="5671"/>
                    <a:pt x="9441" y="5771"/>
                  </a:cubicBezTo>
                  <a:cubicBezTo>
                    <a:pt x="9474" y="6138"/>
                    <a:pt x="9441" y="6472"/>
                    <a:pt x="9374" y="6805"/>
                  </a:cubicBezTo>
                  <a:cubicBezTo>
                    <a:pt x="9374" y="6905"/>
                    <a:pt x="9374" y="6972"/>
                    <a:pt x="9441" y="7005"/>
                  </a:cubicBezTo>
                  <a:cubicBezTo>
                    <a:pt x="10742" y="7973"/>
                    <a:pt x="11242" y="8440"/>
                    <a:pt x="11409" y="8640"/>
                  </a:cubicBezTo>
                  <a:cubicBezTo>
                    <a:pt x="10875" y="8640"/>
                    <a:pt x="9607" y="8473"/>
                    <a:pt x="8807" y="8239"/>
                  </a:cubicBezTo>
                  <a:cubicBezTo>
                    <a:pt x="8786" y="8219"/>
                    <a:pt x="8762" y="8211"/>
                    <a:pt x="8738" y="8211"/>
                  </a:cubicBezTo>
                  <a:cubicBezTo>
                    <a:pt x="8685" y="8211"/>
                    <a:pt x="8630" y="8250"/>
                    <a:pt x="8607" y="8273"/>
                  </a:cubicBezTo>
                  <a:cubicBezTo>
                    <a:pt x="8407" y="8506"/>
                    <a:pt x="8140" y="8740"/>
                    <a:pt x="7873" y="8907"/>
                  </a:cubicBezTo>
                  <a:cubicBezTo>
                    <a:pt x="7806" y="8940"/>
                    <a:pt x="7773" y="9007"/>
                    <a:pt x="7773" y="9107"/>
                  </a:cubicBezTo>
                  <a:cubicBezTo>
                    <a:pt x="7940" y="9941"/>
                    <a:pt x="7973" y="10408"/>
                    <a:pt x="7973" y="10608"/>
                  </a:cubicBezTo>
                  <a:cubicBezTo>
                    <a:pt x="7739" y="10341"/>
                    <a:pt x="7373" y="9907"/>
                    <a:pt x="7039" y="9407"/>
                  </a:cubicBezTo>
                  <a:cubicBezTo>
                    <a:pt x="6972" y="9307"/>
                    <a:pt x="6906" y="9307"/>
                    <a:pt x="6805" y="9307"/>
                  </a:cubicBezTo>
                  <a:cubicBezTo>
                    <a:pt x="6575" y="9330"/>
                    <a:pt x="6345" y="9369"/>
                    <a:pt x="6115" y="9369"/>
                  </a:cubicBezTo>
                  <a:cubicBezTo>
                    <a:pt x="6012" y="9369"/>
                    <a:pt x="5908" y="9361"/>
                    <a:pt x="5805" y="9340"/>
                  </a:cubicBezTo>
                  <a:cubicBezTo>
                    <a:pt x="5738" y="9340"/>
                    <a:pt x="5638" y="9407"/>
                    <a:pt x="5605" y="9474"/>
                  </a:cubicBezTo>
                  <a:cubicBezTo>
                    <a:pt x="4971" y="11075"/>
                    <a:pt x="4704" y="11642"/>
                    <a:pt x="4537" y="11842"/>
                  </a:cubicBezTo>
                  <a:cubicBezTo>
                    <a:pt x="4404" y="11308"/>
                    <a:pt x="4237" y="9807"/>
                    <a:pt x="4304" y="8940"/>
                  </a:cubicBezTo>
                  <a:cubicBezTo>
                    <a:pt x="4304" y="8907"/>
                    <a:pt x="4270" y="8807"/>
                    <a:pt x="4237" y="8773"/>
                  </a:cubicBezTo>
                  <a:cubicBezTo>
                    <a:pt x="3937" y="8573"/>
                    <a:pt x="3703" y="8306"/>
                    <a:pt x="3470" y="8006"/>
                  </a:cubicBezTo>
                  <a:cubicBezTo>
                    <a:pt x="3436" y="7973"/>
                    <a:pt x="3403" y="7939"/>
                    <a:pt x="3303" y="7939"/>
                  </a:cubicBezTo>
                  <a:cubicBezTo>
                    <a:pt x="3303" y="7939"/>
                    <a:pt x="3270" y="7939"/>
                    <a:pt x="3303" y="7973"/>
                  </a:cubicBezTo>
                  <a:cubicBezTo>
                    <a:pt x="2102" y="8373"/>
                    <a:pt x="1268" y="8573"/>
                    <a:pt x="868" y="8606"/>
                  </a:cubicBezTo>
                  <a:cubicBezTo>
                    <a:pt x="1135" y="8206"/>
                    <a:pt x="2069" y="7239"/>
                    <a:pt x="2803" y="6705"/>
                  </a:cubicBezTo>
                  <a:cubicBezTo>
                    <a:pt x="2903" y="6638"/>
                    <a:pt x="2903" y="6572"/>
                    <a:pt x="2903" y="6472"/>
                  </a:cubicBezTo>
                  <a:cubicBezTo>
                    <a:pt x="2869" y="6271"/>
                    <a:pt x="2869" y="6038"/>
                    <a:pt x="2869" y="5804"/>
                  </a:cubicBezTo>
                  <a:cubicBezTo>
                    <a:pt x="2869" y="5738"/>
                    <a:pt x="2803" y="5638"/>
                    <a:pt x="2736" y="5604"/>
                  </a:cubicBezTo>
                  <a:cubicBezTo>
                    <a:pt x="1502" y="4970"/>
                    <a:pt x="968" y="4637"/>
                    <a:pt x="734" y="4470"/>
                  </a:cubicBezTo>
                  <a:lnTo>
                    <a:pt x="835" y="4470"/>
                  </a:lnTo>
                  <a:cubicBezTo>
                    <a:pt x="1368" y="4470"/>
                    <a:pt x="2135" y="4537"/>
                    <a:pt x="2969" y="4637"/>
                  </a:cubicBezTo>
                  <a:cubicBezTo>
                    <a:pt x="3069" y="4637"/>
                    <a:pt x="3136" y="4604"/>
                    <a:pt x="3203" y="4537"/>
                  </a:cubicBezTo>
                  <a:lnTo>
                    <a:pt x="3270" y="4403"/>
                  </a:lnTo>
                  <a:cubicBezTo>
                    <a:pt x="3403" y="4237"/>
                    <a:pt x="3536" y="4003"/>
                    <a:pt x="3637" y="3836"/>
                  </a:cubicBezTo>
                  <a:cubicBezTo>
                    <a:pt x="3737" y="3803"/>
                    <a:pt x="3737" y="3736"/>
                    <a:pt x="3703" y="3636"/>
                  </a:cubicBezTo>
                  <a:cubicBezTo>
                    <a:pt x="3270" y="2802"/>
                    <a:pt x="3136" y="2335"/>
                    <a:pt x="3069" y="2135"/>
                  </a:cubicBezTo>
                  <a:lnTo>
                    <a:pt x="3069" y="2135"/>
                  </a:lnTo>
                  <a:cubicBezTo>
                    <a:pt x="3370" y="2335"/>
                    <a:pt x="3870" y="2669"/>
                    <a:pt x="4270" y="3102"/>
                  </a:cubicBezTo>
                  <a:cubicBezTo>
                    <a:pt x="4329" y="3142"/>
                    <a:pt x="4376" y="3158"/>
                    <a:pt x="4425" y="3158"/>
                  </a:cubicBezTo>
                  <a:cubicBezTo>
                    <a:pt x="4460" y="3158"/>
                    <a:pt x="4496" y="3150"/>
                    <a:pt x="4537" y="3136"/>
                  </a:cubicBezTo>
                  <a:cubicBezTo>
                    <a:pt x="4737" y="3002"/>
                    <a:pt x="4971" y="2936"/>
                    <a:pt x="5204" y="2836"/>
                  </a:cubicBezTo>
                  <a:cubicBezTo>
                    <a:pt x="5238" y="2836"/>
                    <a:pt x="5304" y="2769"/>
                    <a:pt x="5304" y="2669"/>
                  </a:cubicBezTo>
                  <a:cubicBezTo>
                    <a:pt x="5471" y="1301"/>
                    <a:pt x="5605" y="767"/>
                    <a:pt x="5705" y="501"/>
                  </a:cubicBezTo>
                  <a:close/>
                  <a:moveTo>
                    <a:pt x="5638" y="0"/>
                  </a:moveTo>
                  <a:cubicBezTo>
                    <a:pt x="5438" y="0"/>
                    <a:pt x="5171" y="0"/>
                    <a:pt x="4837" y="2502"/>
                  </a:cubicBezTo>
                  <a:cubicBezTo>
                    <a:pt x="4704" y="2569"/>
                    <a:pt x="4504" y="2635"/>
                    <a:pt x="4337" y="2736"/>
                  </a:cubicBezTo>
                  <a:cubicBezTo>
                    <a:pt x="3903" y="2302"/>
                    <a:pt x="3136" y="1768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6"/>
                    <a:pt x="2903" y="4103"/>
                    <a:pt x="2803" y="4270"/>
                  </a:cubicBezTo>
                  <a:cubicBezTo>
                    <a:pt x="2002" y="4170"/>
                    <a:pt x="1268" y="4103"/>
                    <a:pt x="768" y="4103"/>
                  </a:cubicBezTo>
                  <a:cubicBezTo>
                    <a:pt x="568" y="4103"/>
                    <a:pt x="401" y="4103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1" y="4537"/>
                    <a:pt x="1" y="4737"/>
                    <a:pt x="2336" y="5938"/>
                  </a:cubicBezTo>
                  <a:cubicBezTo>
                    <a:pt x="2302" y="6105"/>
                    <a:pt x="2336" y="6271"/>
                    <a:pt x="2336" y="6438"/>
                  </a:cubicBezTo>
                  <a:cubicBezTo>
                    <a:pt x="1602" y="7039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40"/>
                    <a:pt x="568" y="9040"/>
                    <a:pt x="668" y="9040"/>
                  </a:cubicBezTo>
                  <a:cubicBezTo>
                    <a:pt x="1101" y="9040"/>
                    <a:pt x="1935" y="8807"/>
                    <a:pt x="3236" y="8406"/>
                  </a:cubicBezTo>
                  <a:cubicBezTo>
                    <a:pt x="3436" y="8606"/>
                    <a:pt x="3637" y="8873"/>
                    <a:pt x="3903" y="9040"/>
                  </a:cubicBezTo>
                  <a:cubicBezTo>
                    <a:pt x="3870" y="10041"/>
                    <a:pt x="4003" y="11809"/>
                    <a:pt x="4270" y="12242"/>
                  </a:cubicBezTo>
                  <a:cubicBezTo>
                    <a:pt x="4370" y="12309"/>
                    <a:pt x="4404" y="12376"/>
                    <a:pt x="4537" y="12376"/>
                  </a:cubicBezTo>
                  <a:cubicBezTo>
                    <a:pt x="4704" y="12376"/>
                    <a:pt x="4937" y="12376"/>
                    <a:pt x="5905" y="9841"/>
                  </a:cubicBezTo>
                  <a:cubicBezTo>
                    <a:pt x="5988" y="9861"/>
                    <a:pt x="6070" y="9869"/>
                    <a:pt x="6154" y="9869"/>
                  </a:cubicBezTo>
                  <a:cubicBezTo>
                    <a:pt x="6340" y="9869"/>
                    <a:pt x="6532" y="9830"/>
                    <a:pt x="6739" y="9807"/>
                  </a:cubicBezTo>
                  <a:cubicBezTo>
                    <a:pt x="7106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7" y="11142"/>
                  </a:cubicBezTo>
                  <a:cubicBezTo>
                    <a:pt x="8407" y="11008"/>
                    <a:pt x="8473" y="10908"/>
                    <a:pt x="8173" y="9240"/>
                  </a:cubicBezTo>
                  <a:cubicBezTo>
                    <a:pt x="8407" y="9073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6" y="9073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2" y="5471"/>
                    <a:pt x="12343" y="4670"/>
                    <a:pt x="12643" y="4303"/>
                  </a:cubicBezTo>
                  <a:cubicBezTo>
                    <a:pt x="12743" y="4237"/>
                    <a:pt x="12743" y="4103"/>
                    <a:pt x="12676" y="4003"/>
                  </a:cubicBezTo>
                  <a:cubicBezTo>
                    <a:pt x="12610" y="3836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69"/>
                    <a:pt x="8673" y="3336"/>
                  </a:cubicBezTo>
                  <a:cubicBezTo>
                    <a:pt x="8940" y="2635"/>
                    <a:pt x="9174" y="1401"/>
                    <a:pt x="9107" y="1001"/>
                  </a:cubicBezTo>
                  <a:cubicBezTo>
                    <a:pt x="9074" y="901"/>
                    <a:pt x="8974" y="801"/>
                    <a:pt x="8840" y="801"/>
                  </a:cubicBezTo>
                  <a:cubicBezTo>
                    <a:pt x="8740" y="801"/>
                    <a:pt x="8507" y="801"/>
                    <a:pt x="7172" y="2469"/>
                  </a:cubicBezTo>
                  <a:cubicBezTo>
                    <a:pt x="7072" y="2435"/>
                    <a:pt x="6939" y="2435"/>
                    <a:pt x="6805" y="2402"/>
                  </a:cubicBezTo>
                  <a:cubicBezTo>
                    <a:pt x="6605" y="1601"/>
                    <a:pt x="6138" y="401"/>
                    <a:pt x="5838" y="100"/>
                  </a:cubicBezTo>
                  <a:cubicBezTo>
                    <a:pt x="5771" y="0"/>
                    <a:pt x="5671" y="0"/>
                    <a:pt x="5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2" name="Google Shape;2212;p63"/>
            <p:cNvSpPr/>
            <p:nvPr/>
          </p:nvSpPr>
          <p:spPr>
            <a:xfrm>
              <a:off x="5939614" y="1772200"/>
              <a:ext cx="68615" cy="52242"/>
            </a:xfrm>
            <a:custGeom>
              <a:avLst/>
              <a:gdLst/>
              <a:ahLst/>
              <a:cxnLst/>
              <a:rect l="l" t="t" r="r" b="b"/>
              <a:pathLst>
                <a:path w="1735" h="1321" extrusionOk="0">
                  <a:moveTo>
                    <a:pt x="452" y="1"/>
                  </a:moveTo>
                  <a:cubicBezTo>
                    <a:pt x="320" y="1"/>
                    <a:pt x="234" y="19"/>
                    <a:pt x="234" y="19"/>
                  </a:cubicBezTo>
                  <a:cubicBezTo>
                    <a:pt x="100" y="86"/>
                    <a:pt x="0" y="153"/>
                    <a:pt x="67" y="286"/>
                  </a:cubicBezTo>
                  <a:cubicBezTo>
                    <a:pt x="95" y="397"/>
                    <a:pt x="145" y="461"/>
                    <a:pt x="238" y="461"/>
                  </a:cubicBezTo>
                  <a:cubicBezTo>
                    <a:pt x="257" y="461"/>
                    <a:pt x="278" y="459"/>
                    <a:pt x="301" y="453"/>
                  </a:cubicBezTo>
                  <a:cubicBezTo>
                    <a:pt x="301" y="453"/>
                    <a:pt x="400" y="423"/>
                    <a:pt x="539" y="423"/>
                  </a:cubicBezTo>
                  <a:cubicBezTo>
                    <a:pt x="655" y="423"/>
                    <a:pt x="798" y="444"/>
                    <a:pt x="934" y="520"/>
                  </a:cubicBezTo>
                  <a:cubicBezTo>
                    <a:pt x="1134" y="653"/>
                    <a:pt x="1268" y="853"/>
                    <a:pt x="1301" y="1153"/>
                  </a:cubicBezTo>
                  <a:cubicBezTo>
                    <a:pt x="1335" y="1253"/>
                    <a:pt x="1435" y="1320"/>
                    <a:pt x="1501" y="1320"/>
                  </a:cubicBezTo>
                  <a:cubicBezTo>
                    <a:pt x="1635" y="1287"/>
                    <a:pt x="1735" y="1187"/>
                    <a:pt x="1668" y="1087"/>
                  </a:cubicBezTo>
                  <a:cubicBezTo>
                    <a:pt x="1601" y="653"/>
                    <a:pt x="1435" y="353"/>
                    <a:pt x="1134" y="186"/>
                  </a:cubicBezTo>
                  <a:cubicBezTo>
                    <a:pt x="887" y="33"/>
                    <a:pt x="628" y="1"/>
                    <a:pt x="4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3" name="Google Shape;2213;p63"/>
            <p:cNvSpPr/>
            <p:nvPr/>
          </p:nvSpPr>
          <p:spPr>
            <a:xfrm>
              <a:off x="5865735" y="1798461"/>
              <a:ext cx="77869" cy="47062"/>
            </a:xfrm>
            <a:custGeom>
              <a:avLst/>
              <a:gdLst/>
              <a:ahLst/>
              <a:cxnLst/>
              <a:rect l="l" t="t" r="r" b="b"/>
              <a:pathLst>
                <a:path w="1969" h="1190" extrusionOk="0">
                  <a:moveTo>
                    <a:pt x="770" y="0"/>
                  </a:moveTo>
                  <a:cubicBezTo>
                    <a:pt x="424" y="0"/>
                    <a:pt x="158" y="156"/>
                    <a:pt x="134" y="156"/>
                  </a:cubicBezTo>
                  <a:cubicBezTo>
                    <a:pt x="34" y="256"/>
                    <a:pt x="0" y="356"/>
                    <a:pt x="34" y="456"/>
                  </a:cubicBezTo>
                  <a:cubicBezTo>
                    <a:pt x="104" y="503"/>
                    <a:pt x="192" y="550"/>
                    <a:pt x="261" y="550"/>
                  </a:cubicBezTo>
                  <a:cubicBezTo>
                    <a:pt x="289" y="550"/>
                    <a:pt x="314" y="542"/>
                    <a:pt x="334" y="523"/>
                  </a:cubicBezTo>
                  <a:cubicBezTo>
                    <a:pt x="334" y="523"/>
                    <a:pt x="540" y="410"/>
                    <a:pt x="784" y="410"/>
                  </a:cubicBezTo>
                  <a:cubicBezTo>
                    <a:pt x="866" y="410"/>
                    <a:pt x="951" y="423"/>
                    <a:pt x="1034" y="456"/>
                  </a:cubicBezTo>
                  <a:cubicBezTo>
                    <a:pt x="1268" y="523"/>
                    <a:pt x="1435" y="689"/>
                    <a:pt x="1501" y="1023"/>
                  </a:cubicBezTo>
                  <a:cubicBezTo>
                    <a:pt x="1535" y="1123"/>
                    <a:pt x="1635" y="1156"/>
                    <a:pt x="1702" y="1156"/>
                  </a:cubicBezTo>
                  <a:cubicBezTo>
                    <a:pt x="1702" y="1156"/>
                    <a:pt x="1768" y="1156"/>
                    <a:pt x="1802" y="1190"/>
                  </a:cubicBezTo>
                  <a:cubicBezTo>
                    <a:pt x="1868" y="1156"/>
                    <a:pt x="1968" y="1090"/>
                    <a:pt x="1935" y="956"/>
                  </a:cubicBezTo>
                  <a:cubicBezTo>
                    <a:pt x="1802" y="489"/>
                    <a:pt x="1535" y="189"/>
                    <a:pt x="1201" y="89"/>
                  </a:cubicBezTo>
                  <a:cubicBezTo>
                    <a:pt x="1052" y="24"/>
                    <a:pt x="905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4" name="Google Shape;2214;p63"/>
            <p:cNvSpPr/>
            <p:nvPr/>
          </p:nvSpPr>
          <p:spPr>
            <a:xfrm>
              <a:off x="5977858" y="1841530"/>
              <a:ext cx="52796" cy="69960"/>
            </a:xfrm>
            <a:custGeom>
              <a:avLst/>
              <a:gdLst/>
              <a:ahLst/>
              <a:cxnLst/>
              <a:rect l="l" t="t" r="r" b="b"/>
              <a:pathLst>
                <a:path w="1335" h="1769" extrusionOk="0">
                  <a:moveTo>
                    <a:pt x="268" y="1"/>
                  </a:moveTo>
                  <a:cubicBezTo>
                    <a:pt x="134" y="1"/>
                    <a:pt x="34" y="34"/>
                    <a:pt x="1" y="134"/>
                  </a:cubicBezTo>
                  <a:cubicBezTo>
                    <a:pt x="1" y="268"/>
                    <a:pt x="34" y="368"/>
                    <a:pt x="167" y="401"/>
                  </a:cubicBezTo>
                  <a:cubicBezTo>
                    <a:pt x="201" y="401"/>
                    <a:pt x="668" y="501"/>
                    <a:pt x="835" y="835"/>
                  </a:cubicBezTo>
                  <a:cubicBezTo>
                    <a:pt x="968" y="1035"/>
                    <a:pt x="968" y="1235"/>
                    <a:pt x="835" y="1535"/>
                  </a:cubicBezTo>
                  <a:cubicBezTo>
                    <a:pt x="801" y="1602"/>
                    <a:pt x="835" y="1735"/>
                    <a:pt x="968" y="1769"/>
                  </a:cubicBezTo>
                  <a:lnTo>
                    <a:pt x="1035" y="1769"/>
                  </a:lnTo>
                  <a:cubicBezTo>
                    <a:pt x="1135" y="1769"/>
                    <a:pt x="1202" y="1735"/>
                    <a:pt x="1168" y="1669"/>
                  </a:cubicBezTo>
                  <a:cubicBezTo>
                    <a:pt x="1335" y="1235"/>
                    <a:pt x="1335" y="901"/>
                    <a:pt x="1168" y="601"/>
                  </a:cubicBezTo>
                  <a:cubicBezTo>
                    <a:pt x="935" y="101"/>
                    <a:pt x="301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5" name="Google Shape;2215;p63"/>
            <p:cNvSpPr/>
            <p:nvPr/>
          </p:nvSpPr>
          <p:spPr>
            <a:xfrm>
              <a:off x="7844630" y="4331288"/>
              <a:ext cx="496796" cy="472118"/>
            </a:xfrm>
            <a:custGeom>
              <a:avLst/>
              <a:gdLst/>
              <a:ahLst/>
              <a:cxnLst/>
              <a:rect l="l" t="t" r="r" b="b"/>
              <a:pathLst>
                <a:path w="12562" h="11938" extrusionOk="0">
                  <a:moveTo>
                    <a:pt x="5653" y="1"/>
                  </a:moveTo>
                  <a:cubicBezTo>
                    <a:pt x="5433" y="1"/>
                    <a:pt x="5196" y="1317"/>
                    <a:pt x="5104" y="2461"/>
                  </a:cubicBezTo>
                  <a:cubicBezTo>
                    <a:pt x="4837" y="2528"/>
                    <a:pt x="4603" y="2628"/>
                    <a:pt x="4370" y="2795"/>
                  </a:cubicBezTo>
                  <a:cubicBezTo>
                    <a:pt x="3836" y="2294"/>
                    <a:pt x="3102" y="1727"/>
                    <a:pt x="2835" y="1661"/>
                  </a:cubicBezTo>
                  <a:cubicBezTo>
                    <a:pt x="2832" y="1660"/>
                    <a:pt x="2828" y="1660"/>
                    <a:pt x="2825" y="1660"/>
                  </a:cubicBezTo>
                  <a:cubicBezTo>
                    <a:pt x="2615" y="1660"/>
                    <a:pt x="3042" y="2707"/>
                    <a:pt x="3436" y="3529"/>
                  </a:cubicBezTo>
                  <a:cubicBezTo>
                    <a:pt x="3269" y="3695"/>
                    <a:pt x="3136" y="3896"/>
                    <a:pt x="3002" y="4129"/>
                  </a:cubicBezTo>
                  <a:cubicBezTo>
                    <a:pt x="3002" y="4162"/>
                    <a:pt x="2969" y="4162"/>
                    <a:pt x="2969" y="4196"/>
                  </a:cubicBezTo>
                  <a:cubicBezTo>
                    <a:pt x="2128" y="4072"/>
                    <a:pt x="1268" y="4003"/>
                    <a:pt x="744" y="4003"/>
                  </a:cubicBezTo>
                  <a:cubicBezTo>
                    <a:pt x="562" y="4003"/>
                    <a:pt x="420" y="4012"/>
                    <a:pt x="334" y="4029"/>
                  </a:cubicBezTo>
                  <a:cubicBezTo>
                    <a:pt x="0" y="4129"/>
                    <a:pt x="1301" y="4863"/>
                    <a:pt x="2569" y="5530"/>
                  </a:cubicBezTo>
                  <a:cubicBezTo>
                    <a:pt x="2569" y="5797"/>
                    <a:pt x="2569" y="6030"/>
                    <a:pt x="2635" y="6231"/>
                  </a:cubicBezTo>
                  <a:cubicBezTo>
                    <a:pt x="1801" y="6864"/>
                    <a:pt x="634" y="8032"/>
                    <a:pt x="500" y="8399"/>
                  </a:cubicBezTo>
                  <a:cubicBezTo>
                    <a:pt x="470" y="8476"/>
                    <a:pt x="538" y="8508"/>
                    <a:pt x="677" y="8508"/>
                  </a:cubicBezTo>
                  <a:cubicBezTo>
                    <a:pt x="1140" y="8508"/>
                    <a:pt x="2379" y="8147"/>
                    <a:pt x="3302" y="7865"/>
                  </a:cubicBezTo>
                  <a:cubicBezTo>
                    <a:pt x="3503" y="8165"/>
                    <a:pt x="3803" y="8466"/>
                    <a:pt x="4070" y="8666"/>
                  </a:cubicBezTo>
                  <a:cubicBezTo>
                    <a:pt x="4003" y="9666"/>
                    <a:pt x="4203" y="11501"/>
                    <a:pt x="4403" y="11868"/>
                  </a:cubicBezTo>
                  <a:cubicBezTo>
                    <a:pt x="4429" y="11915"/>
                    <a:pt x="4460" y="11937"/>
                    <a:pt x="4496" y="11937"/>
                  </a:cubicBezTo>
                  <a:cubicBezTo>
                    <a:pt x="4793" y="11937"/>
                    <a:pt x="5421" y="10466"/>
                    <a:pt x="5838" y="9366"/>
                  </a:cubicBezTo>
                  <a:cubicBezTo>
                    <a:pt x="5941" y="9387"/>
                    <a:pt x="6048" y="9395"/>
                    <a:pt x="6156" y="9395"/>
                  </a:cubicBezTo>
                  <a:cubicBezTo>
                    <a:pt x="6396" y="9395"/>
                    <a:pt x="6642" y="9356"/>
                    <a:pt x="6872" y="9333"/>
                  </a:cubicBezTo>
                  <a:cubicBezTo>
                    <a:pt x="7305" y="9967"/>
                    <a:pt x="7872" y="10667"/>
                    <a:pt x="8106" y="10734"/>
                  </a:cubicBezTo>
                  <a:cubicBezTo>
                    <a:pt x="8117" y="10741"/>
                    <a:pt x="8127" y="10745"/>
                    <a:pt x="8136" y="10745"/>
                  </a:cubicBezTo>
                  <a:cubicBezTo>
                    <a:pt x="8287" y="10745"/>
                    <a:pt x="8130" y="9716"/>
                    <a:pt x="7972" y="8866"/>
                  </a:cubicBezTo>
                  <a:cubicBezTo>
                    <a:pt x="8273" y="8699"/>
                    <a:pt x="8506" y="8466"/>
                    <a:pt x="8773" y="8199"/>
                  </a:cubicBezTo>
                  <a:cubicBezTo>
                    <a:pt x="9585" y="8451"/>
                    <a:pt x="10821" y="8656"/>
                    <a:pt x="11394" y="8656"/>
                  </a:cubicBezTo>
                  <a:cubicBezTo>
                    <a:pt x="11503" y="8656"/>
                    <a:pt x="11588" y="8648"/>
                    <a:pt x="11642" y="8632"/>
                  </a:cubicBezTo>
                  <a:cubicBezTo>
                    <a:pt x="12009" y="8499"/>
                    <a:pt x="10541" y="7398"/>
                    <a:pt x="9540" y="6664"/>
                  </a:cubicBezTo>
                  <a:cubicBezTo>
                    <a:pt x="9640" y="6297"/>
                    <a:pt x="9674" y="5964"/>
                    <a:pt x="9640" y="5563"/>
                  </a:cubicBezTo>
                  <a:cubicBezTo>
                    <a:pt x="10808" y="5030"/>
                    <a:pt x="12209" y="4229"/>
                    <a:pt x="12476" y="3962"/>
                  </a:cubicBezTo>
                  <a:cubicBezTo>
                    <a:pt x="12561" y="3852"/>
                    <a:pt x="12350" y="3809"/>
                    <a:pt x="11970" y="3809"/>
                  </a:cubicBezTo>
                  <a:cubicBezTo>
                    <a:pt x="11317" y="3809"/>
                    <a:pt x="10165" y="3936"/>
                    <a:pt x="9173" y="4062"/>
                  </a:cubicBezTo>
                  <a:cubicBezTo>
                    <a:pt x="8973" y="3729"/>
                    <a:pt x="8773" y="3462"/>
                    <a:pt x="8473" y="3195"/>
                  </a:cubicBezTo>
                  <a:cubicBezTo>
                    <a:pt x="8706" y="2495"/>
                    <a:pt x="9007" y="1160"/>
                    <a:pt x="8940" y="860"/>
                  </a:cubicBezTo>
                  <a:cubicBezTo>
                    <a:pt x="8929" y="829"/>
                    <a:pt x="8909" y="814"/>
                    <a:pt x="8880" y="814"/>
                  </a:cubicBezTo>
                  <a:cubicBezTo>
                    <a:pt x="8634" y="814"/>
                    <a:pt x="7783" y="1871"/>
                    <a:pt x="7305" y="2528"/>
                  </a:cubicBezTo>
                  <a:cubicBezTo>
                    <a:pt x="7105" y="2461"/>
                    <a:pt x="6872" y="2395"/>
                    <a:pt x="6672" y="2361"/>
                  </a:cubicBezTo>
                  <a:cubicBezTo>
                    <a:pt x="6438" y="1394"/>
                    <a:pt x="5971" y="293"/>
                    <a:pt x="5704" y="26"/>
                  </a:cubicBezTo>
                  <a:cubicBezTo>
                    <a:pt x="5687" y="9"/>
                    <a:pt x="5670" y="1"/>
                    <a:pt x="56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6" name="Google Shape;2216;p63"/>
            <p:cNvSpPr/>
            <p:nvPr/>
          </p:nvSpPr>
          <p:spPr>
            <a:xfrm>
              <a:off x="7844630" y="4325712"/>
              <a:ext cx="502649" cy="488135"/>
            </a:xfrm>
            <a:custGeom>
              <a:avLst/>
              <a:gdLst/>
              <a:ahLst/>
              <a:cxnLst/>
              <a:rect l="l" t="t" r="r" b="b"/>
              <a:pathLst>
                <a:path w="12710" h="12343" extrusionOk="0">
                  <a:moveTo>
                    <a:pt x="3336" y="7906"/>
                  </a:moveTo>
                  <a:cubicBezTo>
                    <a:pt x="3346" y="7906"/>
                    <a:pt x="3356" y="7906"/>
                    <a:pt x="3366" y="7907"/>
                  </a:cubicBezTo>
                  <a:lnTo>
                    <a:pt x="3366" y="7907"/>
                  </a:lnTo>
                  <a:cubicBezTo>
                    <a:pt x="3367" y="7907"/>
                    <a:pt x="3368" y="7906"/>
                    <a:pt x="3369" y="7906"/>
                  </a:cubicBezTo>
                  <a:close/>
                  <a:moveTo>
                    <a:pt x="5704" y="467"/>
                  </a:moveTo>
                  <a:cubicBezTo>
                    <a:pt x="5938" y="834"/>
                    <a:pt x="6271" y="1668"/>
                    <a:pt x="6505" y="2536"/>
                  </a:cubicBezTo>
                  <a:cubicBezTo>
                    <a:pt x="6505" y="2636"/>
                    <a:pt x="6605" y="2702"/>
                    <a:pt x="6672" y="2702"/>
                  </a:cubicBezTo>
                  <a:cubicBezTo>
                    <a:pt x="6872" y="2702"/>
                    <a:pt x="7038" y="2769"/>
                    <a:pt x="7272" y="2836"/>
                  </a:cubicBezTo>
                  <a:cubicBezTo>
                    <a:pt x="7339" y="2836"/>
                    <a:pt x="7472" y="2836"/>
                    <a:pt x="7505" y="2769"/>
                  </a:cubicBezTo>
                  <a:cubicBezTo>
                    <a:pt x="8273" y="1835"/>
                    <a:pt x="8640" y="1435"/>
                    <a:pt x="8806" y="1268"/>
                  </a:cubicBezTo>
                  <a:lnTo>
                    <a:pt x="8806" y="1268"/>
                  </a:lnTo>
                  <a:cubicBezTo>
                    <a:pt x="8773" y="1702"/>
                    <a:pt x="8606" y="2636"/>
                    <a:pt x="8339" y="3203"/>
                  </a:cubicBezTo>
                  <a:cubicBezTo>
                    <a:pt x="8306" y="3303"/>
                    <a:pt x="8306" y="3436"/>
                    <a:pt x="8373" y="3470"/>
                  </a:cubicBezTo>
                  <a:cubicBezTo>
                    <a:pt x="8640" y="3736"/>
                    <a:pt x="8873" y="4003"/>
                    <a:pt x="9040" y="4303"/>
                  </a:cubicBezTo>
                  <a:cubicBezTo>
                    <a:pt x="9107" y="4337"/>
                    <a:pt x="9173" y="4370"/>
                    <a:pt x="9273" y="4370"/>
                  </a:cubicBezTo>
                  <a:cubicBezTo>
                    <a:pt x="10541" y="4203"/>
                    <a:pt x="11508" y="4137"/>
                    <a:pt x="12042" y="4137"/>
                  </a:cubicBezTo>
                  <a:lnTo>
                    <a:pt x="12142" y="4137"/>
                  </a:lnTo>
                  <a:cubicBezTo>
                    <a:pt x="11675" y="4470"/>
                    <a:pt x="10608" y="5037"/>
                    <a:pt x="9607" y="5504"/>
                  </a:cubicBezTo>
                  <a:cubicBezTo>
                    <a:pt x="9507" y="5538"/>
                    <a:pt x="9474" y="5638"/>
                    <a:pt x="9474" y="5704"/>
                  </a:cubicBezTo>
                  <a:cubicBezTo>
                    <a:pt x="9507" y="6105"/>
                    <a:pt x="9474" y="6438"/>
                    <a:pt x="9373" y="6772"/>
                  </a:cubicBezTo>
                  <a:cubicBezTo>
                    <a:pt x="9373" y="6839"/>
                    <a:pt x="9373" y="6939"/>
                    <a:pt x="9474" y="6972"/>
                  </a:cubicBezTo>
                  <a:cubicBezTo>
                    <a:pt x="10774" y="7939"/>
                    <a:pt x="11275" y="8373"/>
                    <a:pt x="11442" y="8607"/>
                  </a:cubicBezTo>
                  <a:lnTo>
                    <a:pt x="11375" y="8607"/>
                  </a:lnTo>
                  <a:cubicBezTo>
                    <a:pt x="10841" y="8607"/>
                    <a:pt x="9640" y="8440"/>
                    <a:pt x="8840" y="8173"/>
                  </a:cubicBezTo>
                  <a:cubicBezTo>
                    <a:pt x="8820" y="8163"/>
                    <a:pt x="8798" y="8159"/>
                    <a:pt x="8775" y="8159"/>
                  </a:cubicBezTo>
                  <a:cubicBezTo>
                    <a:pt x="8720" y="8159"/>
                    <a:pt x="8663" y="8183"/>
                    <a:pt x="8640" y="8206"/>
                  </a:cubicBezTo>
                  <a:cubicBezTo>
                    <a:pt x="8439" y="8473"/>
                    <a:pt x="8173" y="8673"/>
                    <a:pt x="7872" y="8840"/>
                  </a:cubicBezTo>
                  <a:cubicBezTo>
                    <a:pt x="7839" y="8873"/>
                    <a:pt x="7806" y="8973"/>
                    <a:pt x="7806" y="9040"/>
                  </a:cubicBezTo>
                  <a:cubicBezTo>
                    <a:pt x="7972" y="9874"/>
                    <a:pt x="8006" y="10341"/>
                    <a:pt x="8006" y="10541"/>
                  </a:cubicBezTo>
                  <a:cubicBezTo>
                    <a:pt x="7772" y="10308"/>
                    <a:pt x="7372" y="9841"/>
                    <a:pt x="7038" y="9340"/>
                  </a:cubicBezTo>
                  <a:cubicBezTo>
                    <a:pt x="7005" y="9274"/>
                    <a:pt x="6938" y="9274"/>
                    <a:pt x="6838" y="9274"/>
                  </a:cubicBezTo>
                  <a:cubicBezTo>
                    <a:pt x="6602" y="9297"/>
                    <a:pt x="6367" y="9321"/>
                    <a:pt x="6131" y="9321"/>
                  </a:cubicBezTo>
                  <a:cubicBezTo>
                    <a:pt x="6033" y="9321"/>
                    <a:pt x="5935" y="9317"/>
                    <a:pt x="5838" y="9307"/>
                  </a:cubicBezTo>
                  <a:cubicBezTo>
                    <a:pt x="5771" y="9307"/>
                    <a:pt x="5671" y="9340"/>
                    <a:pt x="5637" y="9440"/>
                  </a:cubicBezTo>
                  <a:cubicBezTo>
                    <a:pt x="5004" y="11008"/>
                    <a:pt x="4703" y="11609"/>
                    <a:pt x="4537" y="11809"/>
                  </a:cubicBezTo>
                  <a:cubicBezTo>
                    <a:pt x="4437" y="11275"/>
                    <a:pt x="4270" y="9774"/>
                    <a:pt x="4337" y="8907"/>
                  </a:cubicBezTo>
                  <a:cubicBezTo>
                    <a:pt x="4337" y="8840"/>
                    <a:pt x="4303" y="8773"/>
                    <a:pt x="4270" y="8740"/>
                  </a:cubicBezTo>
                  <a:cubicBezTo>
                    <a:pt x="3970" y="8506"/>
                    <a:pt x="3703" y="8273"/>
                    <a:pt x="3503" y="7973"/>
                  </a:cubicBezTo>
                  <a:cubicBezTo>
                    <a:pt x="3473" y="7943"/>
                    <a:pt x="3443" y="7913"/>
                    <a:pt x="3366" y="7907"/>
                  </a:cubicBezTo>
                  <a:lnTo>
                    <a:pt x="3366" y="7907"/>
                  </a:lnTo>
                  <a:cubicBezTo>
                    <a:pt x="2167" y="8273"/>
                    <a:pt x="1334" y="8473"/>
                    <a:pt x="934" y="8506"/>
                  </a:cubicBezTo>
                  <a:cubicBezTo>
                    <a:pt x="1201" y="8106"/>
                    <a:pt x="2135" y="7139"/>
                    <a:pt x="2869" y="6605"/>
                  </a:cubicBezTo>
                  <a:cubicBezTo>
                    <a:pt x="2969" y="6538"/>
                    <a:pt x="2969" y="6472"/>
                    <a:pt x="2969" y="6372"/>
                  </a:cubicBezTo>
                  <a:cubicBezTo>
                    <a:pt x="2936" y="6171"/>
                    <a:pt x="2936" y="5938"/>
                    <a:pt x="2936" y="5704"/>
                  </a:cubicBezTo>
                  <a:cubicBezTo>
                    <a:pt x="2936" y="5638"/>
                    <a:pt x="2869" y="5538"/>
                    <a:pt x="2802" y="5504"/>
                  </a:cubicBezTo>
                  <a:cubicBezTo>
                    <a:pt x="1601" y="4871"/>
                    <a:pt x="1034" y="4537"/>
                    <a:pt x="801" y="4370"/>
                  </a:cubicBezTo>
                  <a:lnTo>
                    <a:pt x="934" y="4370"/>
                  </a:lnTo>
                  <a:cubicBezTo>
                    <a:pt x="1434" y="4370"/>
                    <a:pt x="2202" y="4437"/>
                    <a:pt x="3036" y="4537"/>
                  </a:cubicBezTo>
                  <a:cubicBezTo>
                    <a:pt x="3136" y="4537"/>
                    <a:pt x="3202" y="4504"/>
                    <a:pt x="3269" y="4437"/>
                  </a:cubicBezTo>
                  <a:lnTo>
                    <a:pt x="3302" y="4337"/>
                  </a:lnTo>
                  <a:cubicBezTo>
                    <a:pt x="3436" y="4170"/>
                    <a:pt x="3536" y="3970"/>
                    <a:pt x="3669" y="3803"/>
                  </a:cubicBezTo>
                  <a:cubicBezTo>
                    <a:pt x="3769" y="3770"/>
                    <a:pt x="3769" y="3670"/>
                    <a:pt x="3703" y="3603"/>
                  </a:cubicBezTo>
                  <a:cubicBezTo>
                    <a:pt x="3302" y="2769"/>
                    <a:pt x="3169" y="2302"/>
                    <a:pt x="3102" y="2102"/>
                  </a:cubicBezTo>
                  <a:lnTo>
                    <a:pt x="3102" y="2102"/>
                  </a:lnTo>
                  <a:cubicBezTo>
                    <a:pt x="3369" y="2302"/>
                    <a:pt x="3836" y="2636"/>
                    <a:pt x="4303" y="3036"/>
                  </a:cubicBezTo>
                  <a:cubicBezTo>
                    <a:pt x="4345" y="3099"/>
                    <a:pt x="4401" y="3123"/>
                    <a:pt x="4453" y="3123"/>
                  </a:cubicBezTo>
                  <a:cubicBezTo>
                    <a:pt x="4483" y="3123"/>
                    <a:pt x="4512" y="3115"/>
                    <a:pt x="4537" y="3103"/>
                  </a:cubicBezTo>
                  <a:cubicBezTo>
                    <a:pt x="4770" y="2969"/>
                    <a:pt x="5004" y="2869"/>
                    <a:pt x="5204" y="2802"/>
                  </a:cubicBezTo>
                  <a:cubicBezTo>
                    <a:pt x="5271" y="2802"/>
                    <a:pt x="5337" y="2702"/>
                    <a:pt x="5337" y="2636"/>
                  </a:cubicBezTo>
                  <a:cubicBezTo>
                    <a:pt x="5504" y="1268"/>
                    <a:pt x="5637" y="734"/>
                    <a:pt x="5704" y="467"/>
                  </a:cubicBezTo>
                  <a:close/>
                  <a:moveTo>
                    <a:pt x="5637" y="0"/>
                  </a:moveTo>
                  <a:cubicBezTo>
                    <a:pt x="5404" y="0"/>
                    <a:pt x="5170" y="0"/>
                    <a:pt x="4837" y="2502"/>
                  </a:cubicBezTo>
                  <a:cubicBezTo>
                    <a:pt x="4670" y="2536"/>
                    <a:pt x="4503" y="2636"/>
                    <a:pt x="4337" y="2702"/>
                  </a:cubicBezTo>
                  <a:cubicBezTo>
                    <a:pt x="3870" y="2302"/>
                    <a:pt x="3136" y="1768"/>
                    <a:pt x="2835" y="1668"/>
                  </a:cubicBezTo>
                  <a:cubicBezTo>
                    <a:pt x="2702" y="1668"/>
                    <a:pt x="2569" y="1702"/>
                    <a:pt x="2535" y="1802"/>
                  </a:cubicBezTo>
                  <a:cubicBezTo>
                    <a:pt x="2469" y="1935"/>
                    <a:pt x="2368" y="2102"/>
                    <a:pt x="3136" y="3770"/>
                  </a:cubicBezTo>
                  <a:cubicBezTo>
                    <a:pt x="3002" y="3937"/>
                    <a:pt x="2869" y="4103"/>
                    <a:pt x="2802" y="4270"/>
                  </a:cubicBezTo>
                  <a:cubicBezTo>
                    <a:pt x="2002" y="4170"/>
                    <a:pt x="1234" y="4103"/>
                    <a:pt x="734" y="4103"/>
                  </a:cubicBezTo>
                  <a:cubicBezTo>
                    <a:pt x="534" y="4103"/>
                    <a:pt x="367" y="4103"/>
                    <a:pt x="234" y="4137"/>
                  </a:cubicBezTo>
                  <a:cubicBezTo>
                    <a:pt x="134" y="4137"/>
                    <a:pt x="33" y="4203"/>
                    <a:pt x="33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8"/>
                  </a:cubicBezTo>
                  <a:cubicBezTo>
                    <a:pt x="1568" y="7005"/>
                    <a:pt x="400" y="8173"/>
                    <a:pt x="234" y="8640"/>
                  </a:cubicBezTo>
                  <a:cubicBezTo>
                    <a:pt x="200" y="8740"/>
                    <a:pt x="234" y="8807"/>
                    <a:pt x="300" y="8907"/>
                  </a:cubicBezTo>
                  <a:cubicBezTo>
                    <a:pt x="400" y="9007"/>
                    <a:pt x="534" y="9007"/>
                    <a:pt x="667" y="9007"/>
                  </a:cubicBezTo>
                  <a:cubicBezTo>
                    <a:pt x="1068" y="9007"/>
                    <a:pt x="1901" y="8807"/>
                    <a:pt x="3202" y="8406"/>
                  </a:cubicBezTo>
                  <a:cubicBezTo>
                    <a:pt x="3403" y="8607"/>
                    <a:pt x="3636" y="8840"/>
                    <a:pt x="3870" y="9007"/>
                  </a:cubicBezTo>
                  <a:cubicBezTo>
                    <a:pt x="3836" y="10008"/>
                    <a:pt x="4003" y="11809"/>
                    <a:pt x="4236" y="12242"/>
                  </a:cubicBezTo>
                  <a:cubicBezTo>
                    <a:pt x="4337" y="12309"/>
                    <a:pt x="4437" y="12343"/>
                    <a:pt x="4503" y="12343"/>
                  </a:cubicBezTo>
                  <a:cubicBezTo>
                    <a:pt x="4703" y="12343"/>
                    <a:pt x="4970" y="12343"/>
                    <a:pt x="5871" y="9841"/>
                  </a:cubicBezTo>
                  <a:cubicBezTo>
                    <a:pt x="5959" y="9851"/>
                    <a:pt x="6047" y="9855"/>
                    <a:pt x="6133" y="9855"/>
                  </a:cubicBezTo>
                  <a:cubicBezTo>
                    <a:pt x="6341" y="9855"/>
                    <a:pt x="6540" y="9831"/>
                    <a:pt x="6705" y="9807"/>
                  </a:cubicBezTo>
                  <a:cubicBezTo>
                    <a:pt x="7072" y="10308"/>
                    <a:pt x="7672" y="11042"/>
                    <a:pt x="7972" y="11175"/>
                  </a:cubicBezTo>
                  <a:cubicBezTo>
                    <a:pt x="8006" y="11208"/>
                    <a:pt x="8039" y="11208"/>
                    <a:pt x="8073" y="11208"/>
                  </a:cubicBezTo>
                  <a:cubicBezTo>
                    <a:pt x="8173" y="11208"/>
                    <a:pt x="8239" y="11175"/>
                    <a:pt x="8306" y="11142"/>
                  </a:cubicBezTo>
                  <a:cubicBezTo>
                    <a:pt x="8373" y="11008"/>
                    <a:pt x="8473" y="10875"/>
                    <a:pt x="8173" y="9207"/>
                  </a:cubicBezTo>
                  <a:cubicBezTo>
                    <a:pt x="8373" y="9040"/>
                    <a:pt x="8573" y="8873"/>
                    <a:pt x="8806" y="8673"/>
                  </a:cubicBezTo>
                  <a:cubicBezTo>
                    <a:pt x="9640" y="8873"/>
                    <a:pt x="10741" y="9107"/>
                    <a:pt x="11342" y="9107"/>
                  </a:cubicBezTo>
                  <a:cubicBezTo>
                    <a:pt x="11475" y="9107"/>
                    <a:pt x="11575" y="9107"/>
                    <a:pt x="11675" y="9040"/>
                  </a:cubicBezTo>
                  <a:cubicBezTo>
                    <a:pt x="11809" y="9007"/>
                    <a:pt x="11875" y="8940"/>
                    <a:pt x="11875" y="8840"/>
                  </a:cubicBezTo>
                  <a:cubicBezTo>
                    <a:pt x="11875" y="8673"/>
                    <a:pt x="11909" y="8440"/>
                    <a:pt x="9740" y="6805"/>
                  </a:cubicBezTo>
                  <a:cubicBezTo>
                    <a:pt x="9840" y="6505"/>
                    <a:pt x="9840" y="6205"/>
                    <a:pt x="9840" y="5938"/>
                  </a:cubicBezTo>
                  <a:cubicBezTo>
                    <a:pt x="11008" y="5371"/>
                    <a:pt x="12342" y="4637"/>
                    <a:pt x="12642" y="4303"/>
                  </a:cubicBezTo>
                  <a:cubicBezTo>
                    <a:pt x="12709" y="4203"/>
                    <a:pt x="12709" y="4103"/>
                    <a:pt x="12676" y="4003"/>
                  </a:cubicBezTo>
                  <a:cubicBezTo>
                    <a:pt x="12576" y="3836"/>
                    <a:pt x="12342" y="3803"/>
                    <a:pt x="11975" y="3803"/>
                  </a:cubicBezTo>
                  <a:cubicBezTo>
                    <a:pt x="11475" y="3803"/>
                    <a:pt x="10541" y="3870"/>
                    <a:pt x="9240" y="4037"/>
                  </a:cubicBezTo>
                  <a:cubicBezTo>
                    <a:pt x="9073" y="3803"/>
                    <a:pt x="8873" y="3536"/>
                    <a:pt x="8673" y="3336"/>
                  </a:cubicBezTo>
                  <a:cubicBezTo>
                    <a:pt x="8906" y="2636"/>
                    <a:pt x="9173" y="1368"/>
                    <a:pt x="9073" y="1001"/>
                  </a:cubicBezTo>
                  <a:cubicBezTo>
                    <a:pt x="9040" y="868"/>
                    <a:pt x="8973" y="801"/>
                    <a:pt x="8840" y="801"/>
                  </a:cubicBezTo>
                  <a:cubicBezTo>
                    <a:pt x="8706" y="801"/>
                    <a:pt x="8506" y="801"/>
                    <a:pt x="7172" y="2469"/>
                  </a:cubicBezTo>
                  <a:cubicBezTo>
                    <a:pt x="7038" y="2435"/>
                    <a:pt x="6905" y="2435"/>
                    <a:pt x="6805" y="2369"/>
                  </a:cubicBezTo>
                  <a:cubicBezTo>
                    <a:pt x="6571" y="1602"/>
                    <a:pt x="6138" y="367"/>
                    <a:pt x="5838" y="100"/>
                  </a:cubicBezTo>
                  <a:cubicBezTo>
                    <a:pt x="5738" y="0"/>
                    <a:pt x="5671" y="0"/>
                    <a:pt x="5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7" name="Google Shape;2217;p63"/>
            <p:cNvSpPr/>
            <p:nvPr/>
          </p:nvSpPr>
          <p:spPr>
            <a:xfrm>
              <a:off x="8087345" y="4468327"/>
              <a:ext cx="67310" cy="52677"/>
            </a:xfrm>
            <a:custGeom>
              <a:avLst/>
              <a:gdLst/>
              <a:ahLst/>
              <a:cxnLst/>
              <a:rect l="l" t="t" r="r" b="b"/>
              <a:pathLst>
                <a:path w="1702" h="1332" extrusionOk="0">
                  <a:moveTo>
                    <a:pt x="471" y="1"/>
                  </a:moveTo>
                  <a:cubicBezTo>
                    <a:pt x="312" y="1"/>
                    <a:pt x="201" y="30"/>
                    <a:pt x="201" y="30"/>
                  </a:cubicBezTo>
                  <a:cubicBezTo>
                    <a:pt x="68" y="64"/>
                    <a:pt x="1" y="164"/>
                    <a:pt x="34" y="297"/>
                  </a:cubicBezTo>
                  <a:cubicBezTo>
                    <a:pt x="63" y="384"/>
                    <a:pt x="142" y="471"/>
                    <a:pt x="249" y="471"/>
                  </a:cubicBezTo>
                  <a:cubicBezTo>
                    <a:pt x="266" y="471"/>
                    <a:pt x="283" y="468"/>
                    <a:pt x="301" y="464"/>
                  </a:cubicBezTo>
                  <a:cubicBezTo>
                    <a:pt x="301" y="464"/>
                    <a:pt x="400" y="434"/>
                    <a:pt x="534" y="434"/>
                  </a:cubicBezTo>
                  <a:cubicBezTo>
                    <a:pt x="645" y="434"/>
                    <a:pt x="780" y="455"/>
                    <a:pt x="901" y="531"/>
                  </a:cubicBezTo>
                  <a:cubicBezTo>
                    <a:pt x="1068" y="664"/>
                    <a:pt x="1202" y="864"/>
                    <a:pt x="1302" y="1164"/>
                  </a:cubicBezTo>
                  <a:cubicBezTo>
                    <a:pt x="1335" y="1231"/>
                    <a:pt x="1402" y="1331"/>
                    <a:pt x="1502" y="1331"/>
                  </a:cubicBezTo>
                  <a:cubicBezTo>
                    <a:pt x="1602" y="1298"/>
                    <a:pt x="1702" y="1198"/>
                    <a:pt x="1669" y="1064"/>
                  </a:cubicBezTo>
                  <a:cubicBezTo>
                    <a:pt x="1569" y="664"/>
                    <a:pt x="1402" y="364"/>
                    <a:pt x="1102" y="197"/>
                  </a:cubicBezTo>
                  <a:cubicBezTo>
                    <a:pt x="890" y="38"/>
                    <a:pt x="650" y="1"/>
                    <a:pt x="4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8" name="Google Shape;2218;p63"/>
            <p:cNvSpPr/>
            <p:nvPr/>
          </p:nvSpPr>
          <p:spPr>
            <a:xfrm>
              <a:off x="8012162" y="4494509"/>
              <a:ext cx="77869" cy="47576"/>
            </a:xfrm>
            <a:custGeom>
              <a:avLst/>
              <a:gdLst/>
              <a:ahLst/>
              <a:cxnLst/>
              <a:rect l="l" t="t" r="r" b="b"/>
              <a:pathLst>
                <a:path w="1969" h="1203" extrusionOk="0">
                  <a:moveTo>
                    <a:pt x="847" y="0"/>
                  </a:moveTo>
                  <a:cubicBezTo>
                    <a:pt x="478" y="0"/>
                    <a:pt x="184" y="169"/>
                    <a:pt x="134" y="169"/>
                  </a:cubicBezTo>
                  <a:cubicBezTo>
                    <a:pt x="67" y="236"/>
                    <a:pt x="0" y="369"/>
                    <a:pt x="67" y="469"/>
                  </a:cubicBezTo>
                  <a:cubicBezTo>
                    <a:pt x="116" y="518"/>
                    <a:pt x="201" y="549"/>
                    <a:pt x="282" y="549"/>
                  </a:cubicBezTo>
                  <a:cubicBezTo>
                    <a:pt x="311" y="549"/>
                    <a:pt x="341" y="545"/>
                    <a:pt x="367" y="536"/>
                  </a:cubicBezTo>
                  <a:cubicBezTo>
                    <a:pt x="367" y="536"/>
                    <a:pt x="574" y="423"/>
                    <a:pt x="818" y="423"/>
                  </a:cubicBezTo>
                  <a:cubicBezTo>
                    <a:pt x="899" y="423"/>
                    <a:pt x="984" y="436"/>
                    <a:pt x="1068" y="469"/>
                  </a:cubicBezTo>
                  <a:cubicBezTo>
                    <a:pt x="1268" y="536"/>
                    <a:pt x="1435" y="703"/>
                    <a:pt x="1535" y="1036"/>
                  </a:cubicBezTo>
                  <a:cubicBezTo>
                    <a:pt x="1568" y="1136"/>
                    <a:pt x="1635" y="1170"/>
                    <a:pt x="1735" y="1170"/>
                  </a:cubicBezTo>
                  <a:cubicBezTo>
                    <a:pt x="1735" y="1170"/>
                    <a:pt x="1743" y="1161"/>
                    <a:pt x="1756" y="1161"/>
                  </a:cubicBezTo>
                  <a:cubicBezTo>
                    <a:pt x="1768" y="1161"/>
                    <a:pt x="1785" y="1170"/>
                    <a:pt x="1802" y="1203"/>
                  </a:cubicBezTo>
                  <a:cubicBezTo>
                    <a:pt x="1902" y="1170"/>
                    <a:pt x="1969" y="1070"/>
                    <a:pt x="1935" y="969"/>
                  </a:cubicBezTo>
                  <a:cubicBezTo>
                    <a:pt x="1802" y="502"/>
                    <a:pt x="1568" y="202"/>
                    <a:pt x="1235" y="69"/>
                  </a:cubicBezTo>
                  <a:cubicBezTo>
                    <a:pt x="1101" y="19"/>
                    <a:pt x="970" y="0"/>
                    <a:pt x="8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9" name="Google Shape;2219;p63"/>
            <p:cNvSpPr/>
            <p:nvPr/>
          </p:nvSpPr>
          <p:spPr>
            <a:xfrm>
              <a:off x="4857818" y="2573749"/>
              <a:ext cx="666217" cy="666217"/>
            </a:xfrm>
            <a:custGeom>
              <a:avLst/>
              <a:gdLst/>
              <a:ahLst/>
              <a:cxnLst/>
              <a:rect l="l" t="t" r="r" b="b"/>
              <a:pathLst>
                <a:path w="16846" h="16846" extrusionOk="0">
                  <a:moveTo>
                    <a:pt x="8440" y="0"/>
                  </a:moveTo>
                  <a:cubicBezTo>
                    <a:pt x="3770" y="0"/>
                    <a:pt x="0" y="3769"/>
                    <a:pt x="0" y="8406"/>
                  </a:cubicBezTo>
                  <a:cubicBezTo>
                    <a:pt x="0" y="13043"/>
                    <a:pt x="3770" y="16845"/>
                    <a:pt x="8440" y="16845"/>
                  </a:cubicBezTo>
                  <a:cubicBezTo>
                    <a:pt x="13076" y="16845"/>
                    <a:pt x="16846" y="13043"/>
                    <a:pt x="16846" y="8406"/>
                  </a:cubicBezTo>
                  <a:cubicBezTo>
                    <a:pt x="16846" y="3769"/>
                    <a:pt x="13076" y="0"/>
                    <a:pt x="8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0" name="Google Shape;2220;p63"/>
            <p:cNvSpPr/>
            <p:nvPr/>
          </p:nvSpPr>
          <p:spPr>
            <a:xfrm>
              <a:off x="5126952" y="2729416"/>
              <a:ext cx="151744" cy="341690"/>
            </a:xfrm>
            <a:custGeom>
              <a:avLst/>
              <a:gdLst/>
              <a:ahLst/>
              <a:cxnLst/>
              <a:rect l="l" t="t" r="r" b="b"/>
              <a:pathLst>
                <a:path w="3837" h="8640" extrusionOk="0">
                  <a:moveTo>
                    <a:pt x="367" y="0"/>
                  </a:moveTo>
                  <a:cubicBezTo>
                    <a:pt x="301" y="267"/>
                    <a:pt x="34" y="8640"/>
                    <a:pt x="0" y="8640"/>
                  </a:cubicBezTo>
                  <a:lnTo>
                    <a:pt x="3469" y="8573"/>
                  </a:lnTo>
                  <a:cubicBezTo>
                    <a:pt x="3469" y="8573"/>
                    <a:pt x="3836" y="334"/>
                    <a:pt x="3670" y="134"/>
                  </a:cubicBezTo>
                  <a:cubicBezTo>
                    <a:pt x="3536" y="0"/>
                    <a:pt x="367" y="0"/>
                    <a:pt x="367" y="0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1" name="Google Shape;2221;p63"/>
            <p:cNvSpPr/>
            <p:nvPr/>
          </p:nvSpPr>
          <p:spPr>
            <a:xfrm>
              <a:off x="5026694" y="2846799"/>
              <a:ext cx="349600" cy="120106"/>
            </a:xfrm>
            <a:custGeom>
              <a:avLst/>
              <a:gdLst/>
              <a:ahLst/>
              <a:cxnLst/>
              <a:rect l="l" t="t" r="r" b="b"/>
              <a:pathLst>
                <a:path w="8840" h="3037" extrusionOk="0">
                  <a:moveTo>
                    <a:pt x="0" y="1"/>
                  </a:moveTo>
                  <a:lnTo>
                    <a:pt x="67" y="3003"/>
                  </a:lnTo>
                  <a:lnTo>
                    <a:pt x="8573" y="3036"/>
                  </a:lnTo>
                  <a:cubicBezTo>
                    <a:pt x="8806" y="2770"/>
                    <a:pt x="8706" y="101"/>
                    <a:pt x="8706" y="101"/>
                  </a:cubicBezTo>
                  <a:cubicBezTo>
                    <a:pt x="884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E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2" name="Google Shape;2222;p63"/>
            <p:cNvSpPr/>
            <p:nvPr/>
          </p:nvSpPr>
          <p:spPr>
            <a:xfrm>
              <a:off x="4661060" y="3525507"/>
              <a:ext cx="587715" cy="335877"/>
            </a:xfrm>
            <a:custGeom>
              <a:avLst/>
              <a:gdLst/>
              <a:ahLst/>
              <a:cxnLst/>
              <a:rect l="l" t="t" r="r" b="b"/>
              <a:pathLst>
                <a:path w="14861" h="8493" extrusionOk="0">
                  <a:moveTo>
                    <a:pt x="9026" y="0"/>
                  </a:moveTo>
                  <a:cubicBezTo>
                    <a:pt x="8346" y="0"/>
                    <a:pt x="7740" y="378"/>
                    <a:pt x="7320" y="876"/>
                  </a:cubicBezTo>
                  <a:lnTo>
                    <a:pt x="7320" y="876"/>
                  </a:lnTo>
                  <a:cubicBezTo>
                    <a:pt x="7034" y="646"/>
                    <a:pt x="6659" y="441"/>
                    <a:pt x="6176" y="286"/>
                  </a:cubicBezTo>
                  <a:cubicBezTo>
                    <a:pt x="5784" y="150"/>
                    <a:pt x="5453" y="92"/>
                    <a:pt x="5176" y="92"/>
                  </a:cubicBezTo>
                  <a:cubicBezTo>
                    <a:pt x="3470" y="92"/>
                    <a:pt x="3741" y="2287"/>
                    <a:pt x="3741" y="2287"/>
                  </a:cubicBezTo>
                  <a:cubicBezTo>
                    <a:pt x="3558" y="2176"/>
                    <a:pt x="3362" y="2125"/>
                    <a:pt x="3162" y="2125"/>
                  </a:cubicBezTo>
                  <a:cubicBezTo>
                    <a:pt x="1685" y="2125"/>
                    <a:pt x="1" y="4892"/>
                    <a:pt x="1940" y="6390"/>
                  </a:cubicBezTo>
                  <a:cubicBezTo>
                    <a:pt x="2533" y="6837"/>
                    <a:pt x="3099" y="7045"/>
                    <a:pt x="3585" y="7082"/>
                  </a:cubicBezTo>
                  <a:lnTo>
                    <a:pt x="3585" y="7082"/>
                  </a:lnTo>
                  <a:cubicBezTo>
                    <a:pt x="3745" y="7831"/>
                    <a:pt x="4272" y="8479"/>
                    <a:pt x="5409" y="8492"/>
                  </a:cubicBezTo>
                  <a:cubicBezTo>
                    <a:pt x="5447" y="8492"/>
                    <a:pt x="5484" y="8492"/>
                    <a:pt x="5521" y="8492"/>
                  </a:cubicBezTo>
                  <a:cubicBezTo>
                    <a:pt x="7054" y="8492"/>
                    <a:pt x="8089" y="8145"/>
                    <a:pt x="8677" y="7624"/>
                  </a:cubicBezTo>
                  <a:lnTo>
                    <a:pt x="8677" y="7624"/>
                  </a:lnTo>
                  <a:cubicBezTo>
                    <a:pt x="8798" y="7797"/>
                    <a:pt x="8953" y="7966"/>
                    <a:pt x="9145" y="8125"/>
                  </a:cubicBezTo>
                  <a:cubicBezTo>
                    <a:pt x="9404" y="8325"/>
                    <a:pt x="9717" y="8415"/>
                    <a:pt x="10055" y="8415"/>
                  </a:cubicBezTo>
                  <a:cubicBezTo>
                    <a:pt x="12022" y="8415"/>
                    <a:pt x="14861" y="5386"/>
                    <a:pt x="13181" y="3621"/>
                  </a:cubicBezTo>
                  <a:cubicBezTo>
                    <a:pt x="12726" y="3118"/>
                    <a:pt x="12236" y="2929"/>
                    <a:pt x="11776" y="2929"/>
                  </a:cubicBezTo>
                  <a:cubicBezTo>
                    <a:pt x="11727" y="2929"/>
                    <a:pt x="11679" y="2931"/>
                    <a:pt x="11632" y="2935"/>
                  </a:cubicBezTo>
                  <a:lnTo>
                    <a:pt x="11632" y="2935"/>
                  </a:lnTo>
                  <a:cubicBezTo>
                    <a:pt x="11647" y="2066"/>
                    <a:pt x="11210" y="1056"/>
                    <a:pt x="10146" y="352"/>
                  </a:cubicBezTo>
                  <a:cubicBezTo>
                    <a:pt x="9763" y="105"/>
                    <a:pt x="9384" y="0"/>
                    <a:pt x="90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3" name="Google Shape;2223;p63"/>
            <p:cNvSpPr/>
            <p:nvPr/>
          </p:nvSpPr>
          <p:spPr>
            <a:xfrm>
              <a:off x="4684987" y="3517795"/>
              <a:ext cx="534326" cy="350154"/>
            </a:xfrm>
            <a:custGeom>
              <a:avLst/>
              <a:gdLst/>
              <a:ahLst/>
              <a:cxnLst/>
              <a:rect l="l" t="t" r="r" b="b"/>
              <a:pathLst>
                <a:path w="13511" h="8854" extrusionOk="0">
                  <a:moveTo>
                    <a:pt x="6772" y="1348"/>
                  </a:moveTo>
                  <a:cubicBezTo>
                    <a:pt x="7239" y="1882"/>
                    <a:pt x="7373" y="2482"/>
                    <a:pt x="7273" y="2882"/>
                  </a:cubicBezTo>
                  <a:cubicBezTo>
                    <a:pt x="7191" y="3085"/>
                    <a:pt x="7061" y="3202"/>
                    <a:pt x="6911" y="3202"/>
                  </a:cubicBezTo>
                  <a:cubicBezTo>
                    <a:pt x="6814" y="3202"/>
                    <a:pt x="6710" y="3154"/>
                    <a:pt x="6605" y="3049"/>
                  </a:cubicBezTo>
                  <a:cubicBezTo>
                    <a:pt x="6205" y="2716"/>
                    <a:pt x="6305" y="1982"/>
                    <a:pt x="6772" y="1348"/>
                  </a:cubicBezTo>
                  <a:close/>
                  <a:moveTo>
                    <a:pt x="10842" y="3349"/>
                  </a:moveTo>
                  <a:lnTo>
                    <a:pt x="10842" y="3349"/>
                  </a:lnTo>
                  <a:cubicBezTo>
                    <a:pt x="10708" y="4050"/>
                    <a:pt x="10308" y="4584"/>
                    <a:pt x="9708" y="4684"/>
                  </a:cubicBezTo>
                  <a:lnTo>
                    <a:pt x="9641" y="4684"/>
                  </a:lnTo>
                  <a:cubicBezTo>
                    <a:pt x="9474" y="4684"/>
                    <a:pt x="9474" y="4650"/>
                    <a:pt x="9474" y="4584"/>
                  </a:cubicBezTo>
                  <a:cubicBezTo>
                    <a:pt x="9474" y="4317"/>
                    <a:pt x="10008" y="3550"/>
                    <a:pt x="10842" y="3349"/>
                  </a:cubicBezTo>
                  <a:close/>
                  <a:moveTo>
                    <a:pt x="3803" y="5184"/>
                  </a:moveTo>
                  <a:cubicBezTo>
                    <a:pt x="3870" y="5184"/>
                    <a:pt x="3970" y="5251"/>
                    <a:pt x="4037" y="5351"/>
                  </a:cubicBezTo>
                  <a:cubicBezTo>
                    <a:pt x="4337" y="5684"/>
                    <a:pt x="4437" y="6085"/>
                    <a:pt x="4270" y="6418"/>
                  </a:cubicBezTo>
                  <a:cubicBezTo>
                    <a:pt x="4104" y="6752"/>
                    <a:pt x="3670" y="7019"/>
                    <a:pt x="3170" y="7019"/>
                  </a:cubicBezTo>
                  <a:cubicBezTo>
                    <a:pt x="3070" y="6352"/>
                    <a:pt x="3303" y="5684"/>
                    <a:pt x="3537" y="5351"/>
                  </a:cubicBezTo>
                  <a:cubicBezTo>
                    <a:pt x="3637" y="5251"/>
                    <a:pt x="3703" y="5184"/>
                    <a:pt x="3803" y="5184"/>
                  </a:cubicBezTo>
                  <a:close/>
                  <a:moveTo>
                    <a:pt x="8207" y="5751"/>
                  </a:moveTo>
                  <a:cubicBezTo>
                    <a:pt x="8273" y="5751"/>
                    <a:pt x="8340" y="5818"/>
                    <a:pt x="8340" y="6018"/>
                  </a:cubicBezTo>
                  <a:cubicBezTo>
                    <a:pt x="8507" y="6552"/>
                    <a:pt x="8440" y="7052"/>
                    <a:pt x="8073" y="7419"/>
                  </a:cubicBezTo>
                  <a:cubicBezTo>
                    <a:pt x="7806" y="6885"/>
                    <a:pt x="7840" y="6318"/>
                    <a:pt x="8006" y="5985"/>
                  </a:cubicBezTo>
                  <a:cubicBezTo>
                    <a:pt x="8073" y="5818"/>
                    <a:pt x="8173" y="5751"/>
                    <a:pt x="8207" y="5751"/>
                  </a:cubicBezTo>
                  <a:close/>
                  <a:moveTo>
                    <a:pt x="8467" y="342"/>
                  </a:moveTo>
                  <a:cubicBezTo>
                    <a:pt x="8816" y="342"/>
                    <a:pt x="9170" y="451"/>
                    <a:pt x="9507" y="681"/>
                  </a:cubicBezTo>
                  <a:cubicBezTo>
                    <a:pt x="10341" y="1215"/>
                    <a:pt x="10842" y="2015"/>
                    <a:pt x="10875" y="2882"/>
                  </a:cubicBezTo>
                  <a:cubicBezTo>
                    <a:pt x="9841" y="3049"/>
                    <a:pt x="9007" y="4017"/>
                    <a:pt x="9040" y="4550"/>
                  </a:cubicBezTo>
                  <a:cubicBezTo>
                    <a:pt x="9040" y="4761"/>
                    <a:pt x="9177" y="5027"/>
                    <a:pt x="9597" y="5027"/>
                  </a:cubicBezTo>
                  <a:cubicBezTo>
                    <a:pt x="9641" y="5027"/>
                    <a:pt x="9690" y="5024"/>
                    <a:pt x="9741" y="5017"/>
                  </a:cubicBezTo>
                  <a:cubicBezTo>
                    <a:pt x="10542" y="4917"/>
                    <a:pt x="11175" y="4217"/>
                    <a:pt x="11242" y="3249"/>
                  </a:cubicBezTo>
                  <a:cubicBezTo>
                    <a:pt x="11676" y="3316"/>
                    <a:pt x="12076" y="3516"/>
                    <a:pt x="12476" y="3883"/>
                  </a:cubicBezTo>
                  <a:cubicBezTo>
                    <a:pt x="13077" y="4550"/>
                    <a:pt x="12977" y="5351"/>
                    <a:pt x="12710" y="5885"/>
                  </a:cubicBezTo>
                  <a:cubicBezTo>
                    <a:pt x="12176" y="7119"/>
                    <a:pt x="10642" y="8320"/>
                    <a:pt x="9507" y="8320"/>
                  </a:cubicBezTo>
                  <a:cubicBezTo>
                    <a:pt x="9174" y="8320"/>
                    <a:pt x="8907" y="8220"/>
                    <a:pt x="8707" y="8053"/>
                  </a:cubicBezTo>
                  <a:cubicBezTo>
                    <a:pt x="8573" y="7953"/>
                    <a:pt x="8473" y="7886"/>
                    <a:pt x="8373" y="7753"/>
                  </a:cubicBezTo>
                  <a:cubicBezTo>
                    <a:pt x="8840" y="7252"/>
                    <a:pt x="9007" y="6585"/>
                    <a:pt x="8807" y="5885"/>
                  </a:cubicBezTo>
                  <a:cubicBezTo>
                    <a:pt x="8640" y="5384"/>
                    <a:pt x="8373" y="5318"/>
                    <a:pt x="8207" y="5318"/>
                  </a:cubicBezTo>
                  <a:cubicBezTo>
                    <a:pt x="7973" y="5318"/>
                    <a:pt x="7773" y="5484"/>
                    <a:pt x="7639" y="5751"/>
                  </a:cubicBezTo>
                  <a:cubicBezTo>
                    <a:pt x="7373" y="6252"/>
                    <a:pt x="7373" y="7019"/>
                    <a:pt x="7806" y="7719"/>
                  </a:cubicBezTo>
                  <a:cubicBezTo>
                    <a:pt x="7339" y="8053"/>
                    <a:pt x="6505" y="8420"/>
                    <a:pt x="4971" y="8420"/>
                  </a:cubicBezTo>
                  <a:lnTo>
                    <a:pt x="4804" y="8420"/>
                  </a:lnTo>
                  <a:cubicBezTo>
                    <a:pt x="3837" y="8420"/>
                    <a:pt x="3436" y="7919"/>
                    <a:pt x="3270" y="7419"/>
                  </a:cubicBezTo>
                  <a:cubicBezTo>
                    <a:pt x="3870" y="7386"/>
                    <a:pt x="4370" y="7085"/>
                    <a:pt x="4637" y="6585"/>
                  </a:cubicBezTo>
                  <a:cubicBezTo>
                    <a:pt x="4837" y="6085"/>
                    <a:pt x="4737" y="5551"/>
                    <a:pt x="4370" y="5051"/>
                  </a:cubicBezTo>
                  <a:cubicBezTo>
                    <a:pt x="4170" y="4750"/>
                    <a:pt x="3970" y="4717"/>
                    <a:pt x="3803" y="4717"/>
                  </a:cubicBezTo>
                  <a:cubicBezTo>
                    <a:pt x="3603" y="4717"/>
                    <a:pt x="3370" y="4851"/>
                    <a:pt x="3203" y="5051"/>
                  </a:cubicBezTo>
                  <a:cubicBezTo>
                    <a:pt x="2836" y="5451"/>
                    <a:pt x="2669" y="6218"/>
                    <a:pt x="2769" y="6919"/>
                  </a:cubicBezTo>
                  <a:cubicBezTo>
                    <a:pt x="2336" y="6852"/>
                    <a:pt x="1869" y="6618"/>
                    <a:pt x="1468" y="6285"/>
                  </a:cubicBezTo>
                  <a:cubicBezTo>
                    <a:pt x="468" y="5551"/>
                    <a:pt x="668" y="4517"/>
                    <a:pt x="801" y="4083"/>
                  </a:cubicBezTo>
                  <a:cubicBezTo>
                    <a:pt x="1068" y="3216"/>
                    <a:pt x="1902" y="2449"/>
                    <a:pt x="2603" y="2449"/>
                  </a:cubicBezTo>
                  <a:cubicBezTo>
                    <a:pt x="2769" y="2449"/>
                    <a:pt x="2936" y="2516"/>
                    <a:pt x="3036" y="2582"/>
                  </a:cubicBezTo>
                  <a:cubicBezTo>
                    <a:pt x="3070" y="2599"/>
                    <a:pt x="3103" y="2607"/>
                    <a:pt x="3140" y="2607"/>
                  </a:cubicBezTo>
                  <a:cubicBezTo>
                    <a:pt x="3178" y="2607"/>
                    <a:pt x="3220" y="2599"/>
                    <a:pt x="3270" y="2582"/>
                  </a:cubicBezTo>
                  <a:cubicBezTo>
                    <a:pt x="3303" y="2549"/>
                    <a:pt x="3336" y="2449"/>
                    <a:pt x="3336" y="2382"/>
                  </a:cubicBezTo>
                  <a:cubicBezTo>
                    <a:pt x="3336" y="2349"/>
                    <a:pt x="3203" y="1281"/>
                    <a:pt x="3703" y="748"/>
                  </a:cubicBezTo>
                  <a:cubicBezTo>
                    <a:pt x="3917" y="514"/>
                    <a:pt x="4211" y="394"/>
                    <a:pt x="4590" y="394"/>
                  </a:cubicBezTo>
                  <a:cubicBezTo>
                    <a:pt x="4861" y="394"/>
                    <a:pt x="5176" y="456"/>
                    <a:pt x="5538" y="581"/>
                  </a:cubicBezTo>
                  <a:cubicBezTo>
                    <a:pt x="5905" y="714"/>
                    <a:pt x="6205" y="881"/>
                    <a:pt x="6472" y="1048"/>
                  </a:cubicBezTo>
                  <a:cubicBezTo>
                    <a:pt x="5905" y="1782"/>
                    <a:pt x="5738" y="2782"/>
                    <a:pt x="6339" y="3283"/>
                  </a:cubicBezTo>
                  <a:cubicBezTo>
                    <a:pt x="6505" y="3450"/>
                    <a:pt x="6705" y="3550"/>
                    <a:pt x="6906" y="3550"/>
                  </a:cubicBezTo>
                  <a:cubicBezTo>
                    <a:pt x="7239" y="3550"/>
                    <a:pt x="7539" y="3349"/>
                    <a:pt x="7673" y="2949"/>
                  </a:cubicBezTo>
                  <a:cubicBezTo>
                    <a:pt x="7840" y="2415"/>
                    <a:pt x="7706" y="1615"/>
                    <a:pt x="7039" y="1014"/>
                  </a:cubicBezTo>
                  <a:cubicBezTo>
                    <a:pt x="7456" y="578"/>
                    <a:pt x="7955" y="342"/>
                    <a:pt x="8467" y="342"/>
                  </a:cubicBezTo>
                  <a:close/>
                  <a:moveTo>
                    <a:pt x="8451" y="0"/>
                  </a:moveTo>
                  <a:cubicBezTo>
                    <a:pt x="7821" y="0"/>
                    <a:pt x="7204" y="276"/>
                    <a:pt x="6705" y="814"/>
                  </a:cubicBezTo>
                  <a:cubicBezTo>
                    <a:pt x="6439" y="581"/>
                    <a:pt x="6038" y="414"/>
                    <a:pt x="5671" y="314"/>
                  </a:cubicBezTo>
                  <a:cubicBezTo>
                    <a:pt x="5255" y="180"/>
                    <a:pt x="4876" y="110"/>
                    <a:pt x="4541" y="110"/>
                  </a:cubicBezTo>
                  <a:cubicBezTo>
                    <a:pt x="4046" y="110"/>
                    <a:pt x="3649" y="262"/>
                    <a:pt x="3370" y="581"/>
                  </a:cubicBezTo>
                  <a:cubicBezTo>
                    <a:pt x="2969" y="1048"/>
                    <a:pt x="2869" y="1748"/>
                    <a:pt x="2869" y="2182"/>
                  </a:cubicBezTo>
                  <a:cubicBezTo>
                    <a:pt x="2803" y="2149"/>
                    <a:pt x="2669" y="2149"/>
                    <a:pt x="2536" y="2149"/>
                  </a:cubicBezTo>
                  <a:cubicBezTo>
                    <a:pt x="1702" y="2149"/>
                    <a:pt x="768" y="2983"/>
                    <a:pt x="368" y="4050"/>
                  </a:cubicBezTo>
                  <a:cubicBezTo>
                    <a:pt x="1" y="5084"/>
                    <a:pt x="301" y="6085"/>
                    <a:pt x="1168" y="6719"/>
                  </a:cubicBezTo>
                  <a:cubicBezTo>
                    <a:pt x="1702" y="7085"/>
                    <a:pt x="2236" y="7352"/>
                    <a:pt x="2803" y="7419"/>
                  </a:cubicBezTo>
                  <a:cubicBezTo>
                    <a:pt x="3036" y="8320"/>
                    <a:pt x="3803" y="8853"/>
                    <a:pt x="4804" y="8853"/>
                  </a:cubicBezTo>
                  <a:lnTo>
                    <a:pt x="4971" y="8853"/>
                  </a:lnTo>
                  <a:cubicBezTo>
                    <a:pt x="6339" y="8853"/>
                    <a:pt x="7373" y="8587"/>
                    <a:pt x="8140" y="8153"/>
                  </a:cubicBezTo>
                  <a:cubicBezTo>
                    <a:pt x="8273" y="8253"/>
                    <a:pt x="8373" y="8353"/>
                    <a:pt x="8507" y="8486"/>
                  </a:cubicBezTo>
                  <a:cubicBezTo>
                    <a:pt x="8807" y="8687"/>
                    <a:pt x="9141" y="8820"/>
                    <a:pt x="9541" y="8820"/>
                  </a:cubicBezTo>
                  <a:cubicBezTo>
                    <a:pt x="10842" y="8820"/>
                    <a:pt x="12510" y="7552"/>
                    <a:pt x="13143" y="6151"/>
                  </a:cubicBezTo>
                  <a:cubicBezTo>
                    <a:pt x="13510" y="5217"/>
                    <a:pt x="13444" y="4350"/>
                    <a:pt x="12810" y="3683"/>
                  </a:cubicBezTo>
                  <a:cubicBezTo>
                    <a:pt x="12343" y="3183"/>
                    <a:pt x="11842" y="2916"/>
                    <a:pt x="11309" y="2916"/>
                  </a:cubicBezTo>
                  <a:cubicBezTo>
                    <a:pt x="11209" y="1915"/>
                    <a:pt x="10675" y="1014"/>
                    <a:pt x="9708" y="381"/>
                  </a:cubicBezTo>
                  <a:cubicBezTo>
                    <a:pt x="9305" y="126"/>
                    <a:pt x="8875" y="0"/>
                    <a:pt x="84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4" name="Google Shape;2224;p63"/>
            <p:cNvSpPr/>
            <p:nvPr/>
          </p:nvSpPr>
          <p:spPr>
            <a:xfrm>
              <a:off x="7648267" y="2278789"/>
              <a:ext cx="588625" cy="335877"/>
            </a:xfrm>
            <a:custGeom>
              <a:avLst/>
              <a:gdLst/>
              <a:ahLst/>
              <a:cxnLst/>
              <a:rect l="l" t="t" r="r" b="b"/>
              <a:pathLst>
                <a:path w="14884" h="8493" extrusionOk="0">
                  <a:moveTo>
                    <a:pt x="9049" y="1"/>
                  </a:moveTo>
                  <a:cubicBezTo>
                    <a:pt x="8373" y="1"/>
                    <a:pt x="7770" y="375"/>
                    <a:pt x="7353" y="869"/>
                  </a:cubicBezTo>
                  <a:lnTo>
                    <a:pt x="7353" y="869"/>
                  </a:lnTo>
                  <a:cubicBezTo>
                    <a:pt x="7072" y="642"/>
                    <a:pt x="6704" y="440"/>
                    <a:pt x="6233" y="286"/>
                  </a:cubicBezTo>
                  <a:cubicBezTo>
                    <a:pt x="5835" y="151"/>
                    <a:pt x="5501" y="92"/>
                    <a:pt x="5220" y="92"/>
                  </a:cubicBezTo>
                  <a:cubicBezTo>
                    <a:pt x="3493" y="92"/>
                    <a:pt x="3764" y="2288"/>
                    <a:pt x="3764" y="2288"/>
                  </a:cubicBezTo>
                  <a:cubicBezTo>
                    <a:pt x="3577" y="2170"/>
                    <a:pt x="3376" y="2116"/>
                    <a:pt x="3171" y="2116"/>
                  </a:cubicBezTo>
                  <a:cubicBezTo>
                    <a:pt x="1691" y="2116"/>
                    <a:pt x="0" y="4897"/>
                    <a:pt x="1963" y="6391"/>
                  </a:cubicBezTo>
                  <a:cubicBezTo>
                    <a:pt x="2557" y="6839"/>
                    <a:pt x="3124" y="7046"/>
                    <a:pt x="3611" y="7082"/>
                  </a:cubicBezTo>
                  <a:lnTo>
                    <a:pt x="3611" y="7082"/>
                  </a:lnTo>
                  <a:cubicBezTo>
                    <a:pt x="3775" y="7825"/>
                    <a:pt x="4303" y="8468"/>
                    <a:pt x="5432" y="8492"/>
                  </a:cubicBezTo>
                  <a:cubicBezTo>
                    <a:pt x="5470" y="8492"/>
                    <a:pt x="5507" y="8493"/>
                    <a:pt x="5544" y="8493"/>
                  </a:cubicBezTo>
                  <a:cubicBezTo>
                    <a:pt x="7073" y="8493"/>
                    <a:pt x="8108" y="8147"/>
                    <a:pt x="8696" y="7627"/>
                  </a:cubicBezTo>
                  <a:lnTo>
                    <a:pt x="8696" y="7627"/>
                  </a:lnTo>
                  <a:cubicBezTo>
                    <a:pt x="8818" y="7800"/>
                    <a:pt x="8974" y="7968"/>
                    <a:pt x="9168" y="8125"/>
                  </a:cubicBezTo>
                  <a:cubicBezTo>
                    <a:pt x="9427" y="8326"/>
                    <a:pt x="9740" y="8415"/>
                    <a:pt x="10078" y="8415"/>
                  </a:cubicBezTo>
                  <a:cubicBezTo>
                    <a:pt x="12045" y="8415"/>
                    <a:pt x="14884" y="5387"/>
                    <a:pt x="13204" y="3622"/>
                  </a:cubicBezTo>
                  <a:cubicBezTo>
                    <a:pt x="12749" y="3119"/>
                    <a:pt x="12259" y="2929"/>
                    <a:pt x="11799" y="2929"/>
                  </a:cubicBezTo>
                  <a:cubicBezTo>
                    <a:pt x="11750" y="2929"/>
                    <a:pt x="11702" y="2931"/>
                    <a:pt x="11655" y="2935"/>
                  </a:cubicBezTo>
                  <a:lnTo>
                    <a:pt x="11655" y="2935"/>
                  </a:lnTo>
                  <a:cubicBezTo>
                    <a:pt x="11670" y="2066"/>
                    <a:pt x="11233" y="1057"/>
                    <a:pt x="10169" y="353"/>
                  </a:cubicBezTo>
                  <a:cubicBezTo>
                    <a:pt x="9786" y="105"/>
                    <a:pt x="9407" y="1"/>
                    <a:pt x="9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5" name="Google Shape;2225;p63"/>
            <p:cNvSpPr/>
            <p:nvPr/>
          </p:nvSpPr>
          <p:spPr>
            <a:xfrm>
              <a:off x="7673104" y="2271077"/>
              <a:ext cx="535631" cy="350154"/>
            </a:xfrm>
            <a:custGeom>
              <a:avLst/>
              <a:gdLst/>
              <a:ahLst/>
              <a:cxnLst/>
              <a:rect l="l" t="t" r="r" b="b"/>
              <a:pathLst>
                <a:path w="13544" h="8854" extrusionOk="0">
                  <a:moveTo>
                    <a:pt x="6705" y="1348"/>
                  </a:moveTo>
                  <a:cubicBezTo>
                    <a:pt x="7273" y="1849"/>
                    <a:pt x="7339" y="2483"/>
                    <a:pt x="7206" y="2883"/>
                  </a:cubicBezTo>
                  <a:cubicBezTo>
                    <a:pt x="7145" y="3086"/>
                    <a:pt x="7022" y="3202"/>
                    <a:pt x="6868" y="3202"/>
                  </a:cubicBezTo>
                  <a:cubicBezTo>
                    <a:pt x="6769" y="3202"/>
                    <a:pt x="6656" y="3154"/>
                    <a:pt x="6539" y="3050"/>
                  </a:cubicBezTo>
                  <a:cubicBezTo>
                    <a:pt x="6172" y="2716"/>
                    <a:pt x="6272" y="1982"/>
                    <a:pt x="6705" y="1348"/>
                  </a:cubicBezTo>
                  <a:close/>
                  <a:moveTo>
                    <a:pt x="10808" y="3350"/>
                  </a:moveTo>
                  <a:lnTo>
                    <a:pt x="10808" y="3350"/>
                  </a:lnTo>
                  <a:cubicBezTo>
                    <a:pt x="10708" y="4050"/>
                    <a:pt x="10275" y="4551"/>
                    <a:pt x="9674" y="4684"/>
                  </a:cubicBezTo>
                  <a:lnTo>
                    <a:pt x="9608" y="4684"/>
                  </a:lnTo>
                  <a:cubicBezTo>
                    <a:pt x="9441" y="4684"/>
                    <a:pt x="9441" y="4651"/>
                    <a:pt x="9441" y="4584"/>
                  </a:cubicBezTo>
                  <a:cubicBezTo>
                    <a:pt x="9441" y="4317"/>
                    <a:pt x="9974" y="3550"/>
                    <a:pt x="10808" y="3350"/>
                  </a:cubicBezTo>
                  <a:close/>
                  <a:moveTo>
                    <a:pt x="3770" y="5185"/>
                  </a:moveTo>
                  <a:cubicBezTo>
                    <a:pt x="3837" y="5185"/>
                    <a:pt x="3970" y="5251"/>
                    <a:pt x="4004" y="5351"/>
                  </a:cubicBezTo>
                  <a:cubicBezTo>
                    <a:pt x="4304" y="5685"/>
                    <a:pt x="4370" y="6085"/>
                    <a:pt x="4204" y="6419"/>
                  </a:cubicBezTo>
                  <a:cubicBezTo>
                    <a:pt x="4037" y="6752"/>
                    <a:pt x="3637" y="7019"/>
                    <a:pt x="3136" y="7019"/>
                  </a:cubicBezTo>
                  <a:cubicBezTo>
                    <a:pt x="3036" y="6352"/>
                    <a:pt x="3236" y="5685"/>
                    <a:pt x="3503" y="5351"/>
                  </a:cubicBezTo>
                  <a:cubicBezTo>
                    <a:pt x="3603" y="5251"/>
                    <a:pt x="3670" y="5185"/>
                    <a:pt x="3770" y="5185"/>
                  </a:cubicBezTo>
                  <a:close/>
                  <a:moveTo>
                    <a:pt x="8207" y="5752"/>
                  </a:moveTo>
                  <a:cubicBezTo>
                    <a:pt x="8207" y="5752"/>
                    <a:pt x="8307" y="5818"/>
                    <a:pt x="8340" y="6018"/>
                  </a:cubicBezTo>
                  <a:cubicBezTo>
                    <a:pt x="8507" y="6552"/>
                    <a:pt x="8440" y="7053"/>
                    <a:pt x="8106" y="7420"/>
                  </a:cubicBezTo>
                  <a:cubicBezTo>
                    <a:pt x="7806" y="6886"/>
                    <a:pt x="7840" y="6319"/>
                    <a:pt x="8006" y="5952"/>
                  </a:cubicBezTo>
                  <a:cubicBezTo>
                    <a:pt x="8106" y="5818"/>
                    <a:pt x="8173" y="5752"/>
                    <a:pt x="8207" y="5752"/>
                  </a:cubicBezTo>
                  <a:close/>
                  <a:moveTo>
                    <a:pt x="8434" y="342"/>
                  </a:moveTo>
                  <a:cubicBezTo>
                    <a:pt x="8782" y="342"/>
                    <a:pt x="9136" y="452"/>
                    <a:pt x="9474" y="681"/>
                  </a:cubicBezTo>
                  <a:cubicBezTo>
                    <a:pt x="10308" y="1215"/>
                    <a:pt x="10808" y="2016"/>
                    <a:pt x="10842" y="2883"/>
                  </a:cubicBezTo>
                  <a:cubicBezTo>
                    <a:pt x="9808" y="3050"/>
                    <a:pt x="8974" y="4017"/>
                    <a:pt x="9007" y="4551"/>
                  </a:cubicBezTo>
                  <a:cubicBezTo>
                    <a:pt x="9007" y="4762"/>
                    <a:pt x="9143" y="5027"/>
                    <a:pt x="9563" y="5027"/>
                  </a:cubicBezTo>
                  <a:cubicBezTo>
                    <a:pt x="9608" y="5027"/>
                    <a:pt x="9656" y="5024"/>
                    <a:pt x="9708" y="5018"/>
                  </a:cubicBezTo>
                  <a:cubicBezTo>
                    <a:pt x="10508" y="4918"/>
                    <a:pt x="11142" y="4217"/>
                    <a:pt x="11209" y="3250"/>
                  </a:cubicBezTo>
                  <a:cubicBezTo>
                    <a:pt x="11642" y="3283"/>
                    <a:pt x="12043" y="3517"/>
                    <a:pt x="12410" y="3884"/>
                  </a:cubicBezTo>
                  <a:cubicBezTo>
                    <a:pt x="13043" y="4551"/>
                    <a:pt x="12910" y="5351"/>
                    <a:pt x="12676" y="5885"/>
                  </a:cubicBezTo>
                  <a:cubicBezTo>
                    <a:pt x="12143" y="7119"/>
                    <a:pt x="10575" y="8287"/>
                    <a:pt x="9474" y="8287"/>
                  </a:cubicBezTo>
                  <a:cubicBezTo>
                    <a:pt x="9141" y="8287"/>
                    <a:pt x="8874" y="8220"/>
                    <a:pt x="8674" y="8053"/>
                  </a:cubicBezTo>
                  <a:cubicBezTo>
                    <a:pt x="8540" y="7953"/>
                    <a:pt x="8407" y="7887"/>
                    <a:pt x="8340" y="7753"/>
                  </a:cubicBezTo>
                  <a:cubicBezTo>
                    <a:pt x="8807" y="7253"/>
                    <a:pt x="8974" y="6586"/>
                    <a:pt x="8740" y="5885"/>
                  </a:cubicBezTo>
                  <a:cubicBezTo>
                    <a:pt x="8573" y="5385"/>
                    <a:pt x="8340" y="5285"/>
                    <a:pt x="8173" y="5285"/>
                  </a:cubicBezTo>
                  <a:cubicBezTo>
                    <a:pt x="7940" y="5285"/>
                    <a:pt x="7706" y="5485"/>
                    <a:pt x="7606" y="5752"/>
                  </a:cubicBezTo>
                  <a:cubicBezTo>
                    <a:pt x="7339" y="6252"/>
                    <a:pt x="7339" y="7019"/>
                    <a:pt x="7740" y="7720"/>
                  </a:cubicBezTo>
                  <a:cubicBezTo>
                    <a:pt x="7306" y="8053"/>
                    <a:pt x="6472" y="8420"/>
                    <a:pt x="4904" y="8420"/>
                  </a:cubicBezTo>
                  <a:lnTo>
                    <a:pt x="4771" y="8420"/>
                  </a:lnTo>
                  <a:cubicBezTo>
                    <a:pt x="3803" y="8420"/>
                    <a:pt x="3370" y="7920"/>
                    <a:pt x="3203" y="7420"/>
                  </a:cubicBezTo>
                  <a:cubicBezTo>
                    <a:pt x="3837" y="7386"/>
                    <a:pt x="4337" y="7086"/>
                    <a:pt x="4604" y="6552"/>
                  </a:cubicBezTo>
                  <a:cubicBezTo>
                    <a:pt x="4804" y="6052"/>
                    <a:pt x="4704" y="5518"/>
                    <a:pt x="4337" y="5018"/>
                  </a:cubicBezTo>
                  <a:cubicBezTo>
                    <a:pt x="4137" y="4718"/>
                    <a:pt x="3937" y="4684"/>
                    <a:pt x="3770" y="4684"/>
                  </a:cubicBezTo>
                  <a:cubicBezTo>
                    <a:pt x="3537" y="4684"/>
                    <a:pt x="3336" y="4784"/>
                    <a:pt x="3170" y="5018"/>
                  </a:cubicBezTo>
                  <a:cubicBezTo>
                    <a:pt x="2803" y="5451"/>
                    <a:pt x="2636" y="6219"/>
                    <a:pt x="2703" y="6919"/>
                  </a:cubicBezTo>
                  <a:cubicBezTo>
                    <a:pt x="2302" y="6852"/>
                    <a:pt x="1835" y="6619"/>
                    <a:pt x="1435" y="6285"/>
                  </a:cubicBezTo>
                  <a:cubicBezTo>
                    <a:pt x="401" y="5551"/>
                    <a:pt x="634" y="4517"/>
                    <a:pt x="734" y="4084"/>
                  </a:cubicBezTo>
                  <a:cubicBezTo>
                    <a:pt x="1035" y="3216"/>
                    <a:pt x="1869" y="2449"/>
                    <a:pt x="2536" y="2449"/>
                  </a:cubicBezTo>
                  <a:cubicBezTo>
                    <a:pt x="2703" y="2449"/>
                    <a:pt x="2869" y="2516"/>
                    <a:pt x="3003" y="2583"/>
                  </a:cubicBezTo>
                  <a:cubicBezTo>
                    <a:pt x="3019" y="2599"/>
                    <a:pt x="3053" y="2608"/>
                    <a:pt x="3090" y="2608"/>
                  </a:cubicBezTo>
                  <a:cubicBezTo>
                    <a:pt x="3128" y="2608"/>
                    <a:pt x="3170" y="2599"/>
                    <a:pt x="3203" y="2583"/>
                  </a:cubicBezTo>
                  <a:cubicBezTo>
                    <a:pt x="3236" y="2549"/>
                    <a:pt x="3303" y="2449"/>
                    <a:pt x="3303" y="2383"/>
                  </a:cubicBezTo>
                  <a:cubicBezTo>
                    <a:pt x="3303" y="2349"/>
                    <a:pt x="3170" y="1282"/>
                    <a:pt x="3670" y="748"/>
                  </a:cubicBezTo>
                  <a:cubicBezTo>
                    <a:pt x="3884" y="515"/>
                    <a:pt x="4177" y="395"/>
                    <a:pt x="4556" y="395"/>
                  </a:cubicBezTo>
                  <a:cubicBezTo>
                    <a:pt x="4828" y="395"/>
                    <a:pt x="5143" y="456"/>
                    <a:pt x="5505" y="581"/>
                  </a:cubicBezTo>
                  <a:cubicBezTo>
                    <a:pt x="5872" y="715"/>
                    <a:pt x="6172" y="881"/>
                    <a:pt x="6405" y="1048"/>
                  </a:cubicBezTo>
                  <a:cubicBezTo>
                    <a:pt x="5872" y="1782"/>
                    <a:pt x="5705" y="2783"/>
                    <a:pt x="6305" y="3283"/>
                  </a:cubicBezTo>
                  <a:cubicBezTo>
                    <a:pt x="6472" y="3450"/>
                    <a:pt x="6672" y="3550"/>
                    <a:pt x="6872" y="3550"/>
                  </a:cubicBezTo>
                  <a:cubicBezTo>
                    <a:pt x="7206" y="3550"/>
                    <a:pt x="7506" y="3350"/>
                    <a:pt x="7639" y="2950"/>
                  </a:cubicBezTo>
                  <a:cubicBezTo>
                    <a:pt x="7806" y="2416"/>
                    <a:pt x="7673" y="1615"/>
                    <a:pt x="7006" y="1015"/>
                  </a:cubicBezTo>
                  <a:cubicBezTo>
                    <a:pt x="7422" y="578"/>
                    <a:pt x="7922" y="342"/>
                    <a:pt x="8434" y="342"/>
                  </a:cubicBezTo>
                  <a:close/>
                  <a:moveTo>
                    <a:pt x="8517" y="1"/>
                  </a:moveTo>
                  <a:cubicBezTo>
                    <a:pt x="7888" y="1"/>
                    <a:pt x="7270" y="277"/>
                    <a:pt x="6772" y="815"/>
                  </a:cubicBezTo>
                  <a:cubicBezTo>
                    <a:pt x="6472" y="581"/>
                    <a:pt x="6105" y="414"/>
                    <a:pt x="5705" y="314"/>
                  </a:cubicBezTo>
                  <a:cubicBezTo>
                    <a:pt x="5288" y="180"/>
                    <a:pt x="4909" y="111"/>
                    <a:pt x="4577" y="111"/>
                  </a:cubicBezTo>
                  <a:cubicBezTo>
                    <a:pt x="4085" y="111"/>
                    <a:pt x="3695" y="263"/>
                    <a:pt x="3436" y="581"/>
                  </a:cubicBezTo>
                  <a:cubicBezTo>
                    <a:pt x="3003" y="1048"/>
                    <a:pt x="2936" y="1749"/>
                    <a:pt x="2936" y="2182"/>
                  </a:cubicBezTo>
                  <a:cubicBezTo>
                    <a:pt x="2825" y="2151"/>
                    <a:pt x="2709" y="2135"/>
                    <a:pt x="2592" y="2135"/>
                  </a:cubicBezTo>
                  <a:cubicBezTo>
                    <a:pt x="1726" y="2135"/>
                    <a:pt x="749" y="2964"/>
                    <a:pt x="368" y="4050"/>
                  </a:cubicBezTo>
                  <a:cubicBezTo>
                    <a:pt x="1" y="5084"/>
                    <a:pt x="301" y="6085"/>
                    <a:pt x="1168" y="6719"/>
                  </a:cubicBezTo>
                  <a:cubicBezTo>
                    <a:pt x="1702" y="7086"/>
                    <a:pt x="2269" y="7353"/>
                    <a:pt x="2803" y="7420"/>
                  </a:cubicBezTo>
                  <a:cubicBezTo>
                    <a:pt x="3036" y="8320"/>
                    <a:pt x="3803" y="8854"/>
                    <a:pt x="4804" y="8854"/>
                  </a:cubicBezTo>
                  <a:lnTo>
                    <a:pt x="4971" y="8854"/>
                  </a:lnTo>
                  <a:cubicBezTo>
                    <a:pt x="6305" y="8854"/>
                    <a:pt x="7373" y="8554"/>
                    <a:pt x="8140" y="8153"/>
                  </a:cubicBezTo>
                  <a:cubicBezTo>
                    <a:pt x="8273" y="8253"/>
                    <a:pt x="8373" y="8354"/>
                    <a:pt x="8507" y="8487"/>
                  </a:cubicBezTo>
                  <a:cubicBezTo>
                    <a:pt x="8807" y="8687"/>
                    <a:pt x="9141" y="8821"/>
                    <a:pt x="9541" y="8821"/>
                  </a:cubicBezTo>
                  <a:cubicBezTo>
                    <a:pt x="10875" y="8821"/>
                    <a:pt x="12543" y="7553"/>
                    <a:pt x="13177" y="6152"/>
                  </a:cubicBezTo>
                  <a:cubicBezTo>
                    <a:pt x="13544" y="5218"/>
                    <a:pt x="13477" y="4351"/>
                    <a:pt x="12843" y="3683"/>
                  </a:cubicBezTo>
                  <a:cubicBezTo>
                    <a:pt x="12376" y="3183"/>
                    <a:pt x="11876" y="2916"/>
                    <a:pt x="11342" y="2916"/>
                  </a:cubicBezTo>
                  <a:cubicBezTo>
                    <a:pt x="11275" y="1916"/>
                    <a:pt x="10708" y="1015"/>
                    <a:pt x="9774" y="381"/>
                  </a:cubicBezTo>
                  <a:cubicBezTo>
                    <a:pt x="9371" y="126"/>
                    <a:pt x="8942" y="1"/>
                    <a:pt x="8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6" name="Google Shape;2226;p63"/>
            <p:cNvSpPr/>
            <p:nvPr/>
          </p:nvSpPr>
          <p:spPr>
            <a:xfrm>
              <a:off x="7150696" y="3106164"/>
              <a:ext cx="1157358" cy="1092341"/>
            </a:xfrm>
            <a:custGeom>
              <a:avLst/>
              <a:gdLst/>
              <a:ahLst/>
              <a:cxnLst/>
              <a:rect l="l" t="t" r="r" b="b"/>
              <a:pathLst>
                <a:path w="29265" h="27621" extrusionOk="0">
                  <a:moveTo>
                    <a:pt x="15300" y="1"/>
                  </a:moveTo>
                  <a:cubicBezTo>
                    <a:pt x="11516" y="1"/>
                    <a:pt x="7767" y="224"/>
                    <a:pt x="6805" y="1048"/>
                  </a:cubicBezTo>
                  <a:cubicBezTo>
                    <a:pt x="4670" y="2816"/>
                    <a:pt x="5137" y="22497"/>
                    <a:pt x="4870" y="23565"/>
                  </a:cubicBezTo>
                  <a:cubicBezTo>
                    <a:pt x="4637" y="24632"/>
                    <a:pt x="0" y="26433"/>
                    <a:pt x="1401" y="27134"/>
                  </a:cubicBezTo>
                  <a:cubicBezTo>
                    <a:pt x="2043" y="27447"/>
                    <a:pt x="6554" y="27620"/>
                    <a:pt x="11503" y="27620"/>
                  </a:cubicBezTo>
                  <a:cubicBezTo>
                    <a:pt x="17612" y="27620"/>
                    <a:pt x="24390" y="27357"/>
                    <a:pt x="25385" y="26767"/>
                  </a:cubicBezTo>
                  <a:cubicBezTo>
                    <a:pt x="27162" y="25681"/>
                    <a:pt x="29265" y="301"/>
                    <a:pt x="24513" y="301"/>
                  </a:cubicBezTo>
                  <a:cubicBezTo>
                    <a:pt x="24449" y="301"/>
                    <a:pt x="24384" y="305"/>
                    <a:pt x="24318" y="315"/>
                  </a:cubicBezTo>
                  <a:cubicBezTo>
                    <a:pt x="24318" y="315"/>
                    <a:pt x="19784" y="1"/>
                    <a:pt x="153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7" name="Google Shape;2227;p63"/>
            <p:cNvSpPr/>
            <p:nvPr/>
          </p:nvSpPr>
          <p:spPr>
            <a:xfrm>
              <a:off x="7186291" y="3101418"/>
              <a:ext cx="1097601" cy="1108160"/>
            </a:xfrm>
            <a:custGeom>
              <a:avLst/>
              <a:gdLst/>
              <a:ahLst/>
              <a:cxnLst/>
              <a:rect l="l" t="t" r="r" b="b"/>
              <a:pathLst>
                <a:path w="27754" h="28021" extrusionOk="0">
                  <a:moveTo>
                    <a:pt x="14311" y="368"/>
                  </a:moveTo>
                  <a:cubicBezTo>
                    <a:pt x="18781" y="368"/>
                    <a:pt x="23318" y="668"/>
                    <a:pt x="23418" y="735"/>
                  </a:cubicBezTo>
                  <a:lnTo>
                    <a:pt x="23451" y="735"/>
                  </a:lnTo>
                  <a:cubicBezTo>
                    <a:pt x="23511" y="726"/>
                    <a:pt x="23570" y="721"/>
                    <a:pt x="23628" y="721"/>
                  </a:cubicBezTo>
                  <a:cubicBezTo>
                    <a:pt x="24409" y="721"/>
                    <a:pt x="25020" y="1559"/>
                    <a:pt x="25486" y="3237"/>
                  </a:cubicBezTo>
                  <a:cubicBezTo>
                    <a:pt x="27354" y="10008"/>
                    <a:pt x="25586" y="26053"/>
                    <a:pt x="24352" y="26787"/>
                  </a:cubicBezTo>
                  <a:cubicBezTo>
                    <a:pt x="23584" y="27287"/>
                    <a:pt x="17947" y="27621"/>
                    <a:pt x="10675" y="27621"/>
                  </a:cubicBezTo>
                  <a:cubicBezTo>
                    <a:pt x="5438" y="27621"/>
                    <a:pt x="1168" y="27454"/>
                    <a:pt x="635" y="27187"/>
                  </a:cubicBezTo>
                  <a:cubicBezTo>
                    <a:pt x="568" y="27120"/>
                    <a:pt x="468" y="27054"/>
                    <a:pt x="468" y="27020"/>
                  </a:cubicBezTo>
                  <a:cubicBezTo>
                    <a:pt x="434" y="26687"/>
                    <a:pt x="1435" y="26020"/>
                    <a:pt x="2169" y="25553"/>
                  </a:cubicBezTo>
                  <a:cubicBezTo>
                    <a:pt x="3136" y="24919"/>
                    <a:pt x="4070" y="24352"/>
                    <a:pt x="4170" y="23785"/>
                  </a:cubicBezTo>
                  <a:cubicBezTo>
                    <a:pt x="4237" y="23551"/>
                    <a:pt x="4237" y="22417"/>
                    <a:pt x="4271" y="20115"/>
                  </a:cubicBezTo>
                  <a:cubicBezTo>
                    <a:pt x="4337" y="14445"/>
                    <a:pt x="4471" y="2669"/>
                    <a:pt x="6005" y="1369"/>
                  </a:cubicBezTo>
                  <a:cubicBezTo>
                    <a:pt x="6572" y="902"/>
                    <a:pt x="8440" y="368"/>
                    <a:pt x="14311" y="368"/>
                  </a:cubicBezTo>
                  <a:close/>
                  <a:moveTo>
                    <a:pt x="14344" y="1"/>
                  </a:moveTo>
                  <a:cubicBezTo>
                    <a:pt x="9508" y="1"/>
                    <a:pt x="6639" y="368"/>
                    <a:pt x="5772" y="1068"/>
                  </a:cubicBezTo>
                  <a:cubicBezTo>
                    <a:pt x="4237" y="2369"/>
                    <a:pt x="3970" y="11576"/>
                    <a:pt x="3904" y="20115"/>
                  </a:cubicBezTo>
                  <a:cubicBezTo>
                    <a:pt x="3904" y="22017"/>
                    <a:pt x="3837" y="23451"/>
                    <a:pt x="3804" y="23718"/>
                  </a:cubicBezTo>
                  <a:cubicBezTo>
                    <a:pt x="3737" y="24085"/>
                    <a:pt x="2769" y="24719"/>
                    <a:pt x="1969" y="25219"/>
                  </a:cubicBezTo>
                  <a:cubicBezTo>
                    <a:pt x="935" y="25886"/>
                    <a:pt x="1" y="26453"/>
                    <a:pt x="68" y="27020"/>
                  </a:cubicBezTo>
                  <a:cubicBezTo>
                    <a:pt x="68" y="27187"/>
                    <a:pt x="134" y="27354"/>
                    <a:pt x="434" y="27521"/>
                  </a:cubicBezTo>
                  <a:cubicBezTo>
                    <a:pt x="1235" y="27888"/>
                    <a:pt x="6439" y="28021"/>
                    <a:pt x="10675" y="28021"/>
                  </a:cubicBezTo>
                  <a:cubicBezTo>
                    <a:pt x="16413" y="28021"/>
                    <a:pt x="23484" y="27754"/>
                    <a:pt x="24618" y="27187"/>
                  </a:cubicBezTo>
                  <a:cubicBezTo>
                    <a:pt x="26186" y="26253"/>
                    <a:pt x="27754" y="9674"/>
                    <a:pt x="25953" y="3170"/>
                  </a:cubicBezTo>
                  <a:cubicBezTo>
                    <a:pt x="25457" y="1312"/>
                    <a:pt x="24703" y="317"/>
                    <a:pt x="23691" y="317"/>
                  </a:cubicBezTo>
                  <a:cubicBezTo>
                    <a:pt x="23612" y="317"/>
                    <a:pt x="23532" y="322"/>
                    <a:pt x="23451" y="334"/>
                  </a:cubicBezTo>
                  <a:cubicBezTo>
                    <a:pt x="23084" y="268"/>
                    <a:pt x="18648" y="1"/>
                    <a:pt x="14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8" name="Google Shape;2228;p63"/>
            <p:cNvSpPr/>
            <p:nvPr/>
          </p:nvSpPr>
          <p:spPr>
            <a:xfrm>
              <a:off x="7489714" y="3233355"/>
              <a:ext cx="597642" cy="870717"/>
            </a:xfrm>
            <a:custGeom>
              <a:avLst/>
              <a:gdLst/>
              <a:ahLst/>
              <a:cxnLst/>
              <a:rect l="l" t="t" r="r" b="b"/>
              <a:pathLst>
                <a:path w="15112" h="22017" extrusionOk="0">
                  <a:moveTo>
                    <a:pt x="7573" y="1"/>
                  </a:moveTo>
                  <a:cubicBezTo>
                    <a:pt x="3403" y="1"/>
                    <a:pt x="1" y="3370"/>
                    <a:pt x="1" y="7539"/>
                  </a:cubicBezTo>
                  <a:cubicBezTo>
                    <a:pt x="1" y="11709"/>
                    <a:pt x="5238" y="22016"/>
                    <a:pt x="7573" y="22016"/>
                  </a:cubicBezTo>
                  <a:cubicBezTo>
                    <a:pt x="9908" y="22016"/>
                    <a:pt x="15112" y="11709"/>
                    <a:pt x="15112" y="7539"/>
                  </a:cubicBezTo>
                  <a:cubicBezTo>
                    <a:pt x="15112" y="3370"/>
                    <a:pt x="11743" y="1"/>
                    <a:pt x="75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29" name="Google Shape;2229;p63"/>
            <p:cNvSpPr/>
            <p:nvPr/>
          </p:nvSpPr>
          <p:spPr>
            <a:xfrm>
              <a:off x="7607136" y="3370552"/>
              <a:ext cx="362809" cy="362809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4604" y="1"/>
                  </a:moveTo>
                  <a:cubicBezTo>
                    <a:pt x="2069" y="1"/>
                    <a:pt x="1" y="2069"/>
                    <a:pt x="1" y="4604"/>
                  </a:cubicBezTo>
                  <a:cubicBezTo>
                    <a:pt x="1" y="7139"/>
                    <a:pt x="2069" y="9174"/>
                    <a:pt x="4604" y="9174"/>
                  </a:cubicBezTo>
                  <a:cubicBezTo>
                    <a:pt x="7106" y="9174"/>
                    <a:pt x="9174" y="7139"/>
                    <a:pt x="9174" y="4604"/>
                  </a:cubicBezTo>
                  <a:cubicBezTo>
                    <a:pt x="9174" y="2069"/>
                    <a:pt x="7106" y="1"/>
                    <a:pt x="46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0" name="Google Shape;2230;p63"/>
            <p:cNvSpPr/>
            <p:nvPr/>
          </p:nvSpPr>
          <p:spPr>
            <a:xfrm>
              <a:off x="7599226" y="3362643"/>
              <a:ext cx="378667" cy="379972"/>
            </a:xfrm>
            <a:custGeom>
              <a:avLst/>
              <a:gdLst/>
              <a:ahLst/>
              <a:cxnLst/>
              <a:rect l="l" t="t" r="r" b="b"/>
              <a:pathLst>
                <a:path w="9575" h="9608" extrusionOk="0">
                  <a:moveTo>
                    <a:pt x="4804" y="434"/>
                  </a:moveTo>
                  <a:cubicBezTo>
                    <a:pt x="7206" y="434"/>
                    <a:pt x="9174" y="2402"/>
                    <a:pt x="9174" y="4804"/>
                  </a:cubicBezTo>
                  <a:cubicBezTo>
                    <a:pt x="9174" y="7239"/>
                    <a:pt x="7206" y="9174"/>
                    <a:pt x="4804" y="9174"/>
                  </a:cubicBezTo>
                  <a:cubicBezTo>
                    <a:pt x="2369" y="9174"/>
                    <a:pt x="401" y="7239"/>
                    <a:pt x="401" y="4804"/>
                  </a:cubicBezTo>
                  <a:cubicBezTo>
                    <a:pt x="401" y="2402"/>
                    <a:pt x="2369" y="434"/>
                    <a:pt x="4804" y="434"/>
                  </a:cubicBezTo>
                  <a:close/>
                  <a:moveTo>
                    <a:pt x="4804" y="1"/>
                  </a:moveTo>
                  <a:cubicBezTo>
                    <a:pt x="2135" y="1"/>
                    <a:pt x="1" y="2135"/>
                    <a:pt x="1" y="4804"/>
                  </a:cubicBezTo>
                  <a:cubicBezTo>
                    <a:pt x="1" y="7473"/>
                    <a:pt x="2169" y="9607"/>
                    <a:pt x="4804" y="9607"/>
                  </a:cubicBezTo>
                  <a:cubicBezTo>
                    <a:pt x="7406" y="9607"/>
                    <a:pt x="9574" y="7473"/>
                    <a:pt x="9574" y="4804"/>
                  </a:cubicBezTo>
                  <a:cubicBezTo>
                    <a:pt x="9574" y="2135"/>
                    <a:pt x="7473" y="1"/>
                    <a:pt x="48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31" name="Google Shape;2231;p63"/>
            <p:cNvSpPr/>
            <p:nvPr/>
          </p:nvSpPr>
          <p:spPr>
            <a:xfrm>
              <a:off x="6108490" y="4565817"/>
              <a:ext cx="40" cy="4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0"/>
          <p:cNvSpPr txBox="1"/>
          <p:nvPr>
            <p:ph type="title"/>
          </p:nvPr>
        </p:nvSpPr>
        <p:spPr>
          <a:xfrm>
            <a:off x="2700020" y="267075"/>
            <a:ext cx="3858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GB"/>
              <a:t>Ketuban Pecah Dini</a:t>
            </a:r>
            <a:endParaRPr lang="en-US" altLang="en-GB"/>
          </a:p>
        </p:txBody>
      </p:sp>
      <p:sp>
        <p:nvSpPr>
          <p:cNvPr id="1020" name="Google Shape;1020;p40"/>
          <p:cNvSpPr txBox="1"/>
          <p:nvPr>
            <p:ph type="body" idx="1"/>
          </p:nvPr>
        </p:nvSpPr>
        <p:spPr>
          <a:xfrm>
            <a:off x="2843530" y="843280"/>
            <a:ext cx="6114415" cy="2675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US" sz="1200">
                <a:sym typeface="+mn-ea"/>
              </a:rPr>
              <a:t>Lakukan penilaian awal pada ibu hamil dan janin: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Memastikan diagnosis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Menentukan usia kehamilan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Evaluasi infeksi maternal atau janin, pertimbangkanmembutuhkan antibiotik atau tidak terutama jika ketuban pecah sudah lama</a:t>
            </a:r>
            <a:endParaRPr lang="en-US" sz="1200">
              <a:sym typeface="+mn-ea"/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Dalam kondisi inpartu, ada gawat janin atau tidak</a:t>
            </a:r>
            <a:endParaRPr lang="en-US" sz="1200">
              <a:sym typeface="+mn-ea"/>
            </a:endParaRPr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1200">
              <a:sym typeface="+mn-ea"/>
            </a:endParaRPr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200"/>
              <a:t>Penatalaksaan ketuban pecah dini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Pasien dengan kecurigaan ketuban pecah dini harus dirawat diRS untuk diobservasi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Jika selama perawatan, air ketuban tidak keluar, boleh pulang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Jika ada persalinan kala aktif, korioamnionitis, gawat janin, kehamilan cepat diterminasi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PPRON tatalaksana persalinan preterm</a:t>
            </a:r>
            <a:endParaRPr lang="en-US" sz="1200"/>
          </a:p>
          <a:p>
            <a:pPr marL="285750" lvl="0" indent="-2857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Tatalaksana tergantung usia gestasi</a:t>
            </a:r>
            <a:endParaRPr lang="en-US" sz="1200"/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sz="1200"/>
          </a:p>
        </p:txBody>
      </p:sp>
      <p:pic>
        <p:nvPicPr>
          <p:cNvPr id="3" name="Picture 2" descr="sad-depression-pregnant-woman-difficulty-during-pregnancy-concept_131454-513-removebg-preview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08585" y="627380"/>
            <a:ext cx="3801110" cy="3801110"/>
          </a:xfrm>
          <a:prstGeom prst="rect">
            <a:avLst/>
          </a:prstGeom>
        </p:spPr>
      </p:pic>
      <p:grpSp>
        <p:nvGrpSpPr>
          <p:cNvPr id="1192" name="Google Shape;1192;p43"/>
          <p:cNvGrpSpPr/>
          <p:nvPr/>
        </p:nvGrpSpPr>
        <p:grpSpPr>
          <a:xfrm>
            <a:off x="395519" y="2712750"/>
            <a:ext cx="670014" cy="647908"/>
            <a:chOff x="7560389" y="1266060"/>
            <a:chExt cx="670014" cy="647908"/>
          </a:xfrm>
        </p:grpSpPr>
        <p:sp>
          <p:nvSpPr>
            <p:cNvPr id="1193" name="Google Shape;1193;p43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6" name="Google Shape;1196;p43"/>
          <p:cNvGrpSpPr/>
          <p:nvPr/>
        </p:nvGrpSpPr>
        <p:grpSpPr>
          <a:xfrm>
            <a:off x="328189" y="1636029"/>
            <a:ext cx="476918" cy="476987"/>
            <a:chOff x="7663559" y="3355172"/>
            <a:chExt cx="476918" cy="476987"/>
          </a:xfrm>
        </p:grpSpPr>
        <p:sp>
          <p:nvSpPr>
            <p:cNvPr id="1197" name="Google Shape;1197;p43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>
            <a:off x="6164335" y="3995630"/>
            <a:ext cx="476918" cy="476918"/>
            <a:chOff x="1455310" y="3913330"/>
            <a:chExt cx="476918" cy="476918"/>
          </a:xfrm>
        </p:grpSpPr>
        <p:sp>
          <p:nvSpPr>
            <p:cNvPr id="1200" name="Google Shape;1200;p43"/>
            <p:cNvSpPr/>
            <p:nvPr/>
          </p:nvSpPr>
          <p:spPr>
            <a:xfrm>
              <a:off x="1455310" y="3913330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455310" y="4145966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02" name="Google Shape;1202;p43"/>
          <p:cNvGrpSpPr/>
          <p:nvPr/>
        </p:nvGrpSpPr>
        <p:grpSpPr>
          <a:xfrm>
            <a:off x="580516" y="458263"/>
            <a:ext cx="716983" cy="430908"/>
            <a:chOff x="7541541" y="2884036"/>
            <a:chExt cx="716983" cy="430908"/>
          </a:xfrm>
        </p:grpSpPr>
        <p:sp>
          <p:nvSpPr>
            <p:cNvPr id="1203" name="Google Shape;1203;p43"/>
            <p:cNvSpPr/>
            <p:nvPr/>
          </p:nvSpPr>
          <p:spPr>
            <a:xfrm>
              <a:off x="7541541" y="2898445"/>
              <a:ext cx="716983" cy="408712"/>
            </a:xfrm>
            <a:custGeom>
              <a:avLst/>
              <a:gdLst/>
              <a:ahLst/>
              <a:cxnLst/>
              <a:rect l="l" t="t" r="r" b="b"/>
              <a:pathLst>
                <a:path w="15376" h="8765" extrusionOk="0">
                  <a:moveTo>
                    <a:pt x="9285" y="0"/>
                  </a:moveTo>
                  <a:cubicBezTo>
                    <a:pt x="8578" y="0"/>
                    <a:pt x="7956" y="394"/>
                    <a:pt x="7529" y="913"/>
                  </a:cubicBezTo>
                  <a:lnTo>
                    <a:pt x="7529" y="913"/>
                  </a:lnTo>
                  <a:cubicBezTo>
                    <a:pt x="7232" y="672"/>
                    <a:pt x="6842" y="456"/>
                    <a:pt x="6340" y="292"/>
                  </a:cubicBezTo>
                  <a:cubicBezTo>
                    <a:pt x="5944" y="167"/>
                    <a:pt x="5609" y="113"/>
                    <a:pt x="5326" y="113"/>
                  </a:cubicBezTo>
                  <a:cubicBezTo>
                    <a:pt x="3487" y="113"/>
                    <a:pt x="3838" y="2393"/>
                    <a:pt x="3838" y="2393"/>
                  </a:cubicBezTo>
                  <a:cubicBezTo>
                    <a:pt x="3651" y="2280"/>
                    <a:pt x="3451" y="2229"/>
                    <a:pt x="3248" y="2229"/>
                  </a:cubicBezTo>
                  <a:cubicBezTo>
                    <a:pt x="1717" y="2229"/>
                    <a:pt x="0" y="5165"/>
                    <a:pt x="2003" y="6697"/>
                  </a:cubicBezTo>
                  <a:cubicBezTo>
                    <a:pt x="2628" y="7144"/>
                    <a:pt x="3222" y="7342"/>
                    <a:pt x="3728" y="7362"/>
                  </a:cubicBezTo>
                  <a:lnTo>
                    <a:pt x="3728" y="7362"/>
                  </a:lnTo>
                  <a:cubicBezTo>
                    <a:pt x="3907" y="8118"/>
                    <a:pt x="4455" y="8765"/>
                    <a:pt x="5606" y="8765"/>
                  </a:cubicBezTo>
                  <a:cubicBezTo>
                    <a:pt x="7283" y="8765"/>
                    <a:pt x="8399" y="8382"/>
                    <a:pt x="9015" y="7808"/>
                  </a:cubicBezTo>
                  <a:lnTo>
                    <a:pt x="9015" y="7808"/>
                  </a:lnTo>
                  <a:cubicBezTo>
                    <a:pt x="9144" y="7979"/>
                    <a:pt x="9307" y="8144"/>
                    <a:pt x="9509" y="8298"/>
                  </a:cubicBezTo>
                  <a:cubicBezTo>
                    <a:pt x="9779" y="8509"/>
                    <a:pt x="10103" y="8603"/>
                    <a:pt x="10453" y="8603"/>
                  </a:cubicBezTo>
                  <a:cubicBezTo>
                    <a:pt x="12481" y="8603"/>
                    <a:pt x="15375" y="5448"/>
                    <a:pt x="13611" y="3628"/>
                  </a:cubicBezTo>
                  <a:cubicBezTo>
                    <a:pt x="13141" y="3142"/>
                    <a:pt x="12646" y="2957"/>
                    <a:pt x="12182" y="2957"/>
                  </a:cubicBezTo>
                  <a:cubicBezTo>
                    <a:pt x="12121" y="2957"/>
                    <a:pt x="12059" y="2961"/>
                    <a:pt x="11999" y="2967"/>
                  </a:cubicBezTo>
                  <a:lnTo>
                    <a:pt x="11999" y="2967"/>
                  </a:lnTo>
                  <a:cubicBezTo>
                    <a:pt x="12011" y="2073"/>
                    <a:pt x="11557" y="1047"/>
                    <a:pt x="10443" y="359"/>
                  </a:cubicBezTo>
                  <a:cubicBezTo>
                    <a:pt x="10044" y="107"/>
                    <a:pt x="9653" y="0"/>
                    <a:pt x="9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7572691" y="2884036"/>
              <a:ext cx="647131" cy="430908"/>
            </a:xfrm>
            <a:custGeom>
              <a:avLst/>
              <a:gdLst/>
              <a:ahLst/>
              <a:cxnLst/>
              <a:rect l="l" t="t" r="r" b="b"/>
              <a:pathLst>
                <a:path w="13878" h="9241" extrusionOk="0">
                  <a:moveTo>
                    <a:pt x="6872" y="1502"/>
                  </a:moveTo>
                  <a:cubicBezTo>
                    <a:pt x="7473" y="2035"/>
                    <a:pt x="7540" y="2669"/>
                    <a:pt x="7373" y="3036"/>
                  </a:cubicBezTo>
                  <a:cubicBezTo>
                    <a:pt x="7332" y="3262"/>
                    <a:pt x="7202" y="3387"/>
                    <a:pt x="7038" y="3387"/>
                  </a:cubicBezTo>
                  <a:cubicBezTo>
                    <a:pt x="6936" y="3387"/>
                    <a:pt x="6821" y="3339"/>
                    <a:pt x="6706" y="3236"/>
                  </a:cubicBezTo>
                  <a:cubicBezTo>
                    <a:pt x="6339" y="2903"/>
                    <a:pt x="6405" y="2169"/>
                    <a:pt x="6872" y="1502"/>
                  </a:cubicBezTo>
                  <a:close/>
                  <a:moveTo>
                    <a:pt x="11142" y="3503"/>
                  </a:moveTo>
                  <a:cubicBezTo>
                    <a:pt x="11042" y="4204"/>
                    <a:pt x="10575" y="4771"/>
                    <a:pt x="10008" y="4871"/>
                  </a:cubicBezTo>
                  <a:lnTo>
                    <a:pt x="9875" y="4871"/>
                  </a:lnTo>
                  <a:cubicBezTo>
                    <a:pt x="9708" y="4871"/>
                    <a:pt x="9708" y="4804"/>
                    <a:pt x="9708" y="4771"/>
                  </a:cubicBezTo>
                  <a:cubicBezTo>
                    <a:pt x="9708" y="4504"/>
                    <a:pt x="10308" y="3703"/>
                    <a:pt x="11142" y="3503"/>
                  </a:cubicBezTo>
                  <a:close/>
                  <a:moveTo>
                    <a:pt x="3870" y="5438"/>
                  </a:moveTo>
                  <a:cubicBezTo>
                    <a:pt x="4004" y="5438"/>
                    <a:pt x="4070" y="5571"/>
                    <a:pt x="4171" y="5605"/>
                  </a:cubicBezTo>
                  <a:cubicBezTo>
                    <a:pt x="4471" y="6005"/>
                    <a:pt x="4537" y="6405"/>
                    <a:pt x="4371" y="6739"/>
                  </a:cubicBezTo>
                  <a:cubicBezTo>
                    <a:pt x="4171" y="7106"/>
                    <a:pt x="3737" y="7372"/>
                    <a:pt x="3237" y="7372"/>
                  </a:cubicBezTo>
                  <a:cubicBezTo>
                    <a:pt x="3136" y="6672"/>
                    <a:pt x="3337" y="5938"/>
                    <a:pt x="3570" y="5605"/>
                  </a:cubicBezTo>
                  <a:cubicBezTo>
                    <a:pt x="3704" y="5538"/>
                    <a:pt x="3804" y="5438"/>
                    <a:pt x="3870" y="5438"/>
                  </a:cubicBezTo>
                  <a:close/>
                  <a:moveTo>
                    <a:pt x="8507" y="6005"/>
                  </a:moveTo>
                  <a:cubicBezTo>
                    <a:pt x="8507" y="6005"/>
                    <a:pt x="8574" y="6072"/>
                    <a:pt x="8674" y="6272"/>
                  </a:cubicBezTo>
                  <a:cubicBezTo>
                    <a:pt x="8841" y="6839"/>
                    <a:pt x="8740" y="7306"/>
                    <a:pt x="8407" y="7739"/>
                  </a:cubicBezTo>
                  <a:cubicBezTo>
                    <a:pt x="8073" y="7172"/>
                    <a:pt x="8140" y="6572"/>
                    <a:pt x="8307" y="6205"/>
                  </a:cubicBezTo>
                  <a:cubicBezTo>
                    <a:pt x="8374" y="6038"/>
                    <a:pt x="8474" y="6005"/>
                    <a:pt x="8507" y="6005"/>
                  </a:cubicBezTo>
                  <a:close/>
                  <a:moveTo>
                    <a:pt x="8668" y="388"/>
                  </a:moveTo>
                  <a:cubicBezTo>
                    <a:pt x="9021" y="388"/>
                    <a:pt x="9378" y="490"/>
                    <a:pt x="9708" y="701"/>
                  </a:cubicBezTo>
                  <a:cubicBezTo>
                    <a:pt x="10575" y="1235"/>
                    <a:pt x="11142" y="2069"/>
                    <a:pt x="11176" y="2936"/>
                  </a:cubicBezTo>
                  <a:cubicBezTo>
                    <a:pt x="10141" y="3169"/>
                    <a:pt x="9308" y="4103"/>
                    <a:pt x="9341" y="4704"/>
                  </a:cubicBezTo>
                  <a:cubicBezTo>
                    <a:pt x="9374" y="4937"/>
                    <a:pt x="9508" y="5204"/>
                    <a:pt x="9908" y="5204"/>
                  </a:cubicBezTo>
                  <a:lnTo>
                    <a:pt x="10075" y="5204"/>
                  </a:lnTo>
                  <a:cubicBezTo>
                    <a:pt x="10909" y="5071"/>
                    <a:pt x="11509" y="4337"/>
                    <a:pt x="11576" y="3370"/>
                  </a:cubicBezTo>
                  <a:cubicBezTo>
                    <a:pt x="12009" y="3370"/>
                    <a:pt x="12476" y="3570"/>
                    <a:pt x="12843" y="3970"/>
                  </a:cubicBezTo>
                  <a:cubicBezTo>
                    <a:pt x="13511" y="4637"/>
                    <a:pt x="13344" y="5471"/>
                    <a:pt x="13077" y="6072"/>
                  </a:cubicBezTo>
                  <a:cubicBezTo>
                    <a:pt x="12543" y="7406"/>
                    <a:pt x="10975" y="8607"/>
                    <a:pt x="9808" y="8607"/>
                  </a:cubicBezTo>
                  <a:cubicBezTo>
                    <a:pt x="9508" y="8607"/>
                    <a:pt x="9207" y="8540"/>
                    <a:pt x="9007" y="8373"/>
                  </a:cubicBezTo>
                  <a:cubicBezTo>
                    <a:pt x="8874" y="8273"/>
                    <a:pt x="8740" y="8206"/>
                    <a:pt x="8674" y="8073"/>
                  </a:cubicBezTo>
                  <a:cubicBezTo>
                    <a:pt x="9174" y="7573"/>
                    <a:pt x="9308" y="6872"/>
                    <a:pt x="9074" y="6172"/>
                  </a:cubicBezTo>
                  <a:cubicBezTo>
                    <a:pt x="8907" y="5638"/>
                    <a:pt x="8674" y="5571"/>
                    <a:pt x="8507" y="5571"/>
                  </a:cubicBezTo>
                  <a:cubicBezTo>
                    <a:pt x="8240" y="5571"/>
                    <a:pt x="8040" y="5738"/>
                    <a:pt x="7907" y="6038"/>
                  </a:cubicBezTo>
                  <a:cubicBezTo>
                    <a:pt x="7706" y="6539"/>
                    <a:pt x="7673" y="7339"/>
                    <a:pt x="8140" y="8040"/>
                  </a:cubicBezTo>
                  <a:cubicBezTo>
                    <a:pt x="7640" y="8407"/>
                    <a:pt x="6706" y="8840"/>
                    <a:pt x="5038" y="8840"/>
                  </a:cubicBezTo>
                  <a:lnTo>
                    <a:pt x="5038" y="9007"/>
                  </a:lnTo>
                  <a:lnTo>
                    <a:pt x="5004" y="8773"/>
                  </a:lnTo>
                  <a:cubicBezTo>
                    <a:pt x="4004" y="8773"/>
                    <a:pt x="3570" y="8273"/>
                    <a:pt x="3370" y="7773"/>
                  </a:cubicBezTo>
                  <a:cubicBezTo>
                    <a:pt x="4004" y="7739"/>
                    <a:pt x="4504" y="7439"/>
                    <a:pt x="4804" y="6872"/>
                  </a:cubicBezTo>
                  <a:cubicBezTo>
                    <a:pt x="5038" y="6372"/>
                    <a:pt x="4971" y="5771"/>
                    <a:pt x="4537" y="5271"/>
                  </a:cubicBezTo>
                  <a:cubicBezTo>
                    <a:pt x="4337" y="5004"/>
                    <a:pt x="4137" y="4937"/>
                    <a:pt x="3970" y="4937"/>
                  </a:cubicBezTo>
                  <a:cubicBezTo>
                    <a:pt x="3737" y="4937"/>
                    <a:pt x="3537" y="5071"/>
                    <a:pt x="3370" y="5271"/>
                  </a:cubicBezTo>
                  <a:cubicBezTo>
                    <a:pt x="3003" y="5738"/>
                    <a:pt x="2836" y="6539"/>
                    <a:pt x="2903" y="7239"/>
                  </a:cubicBezTo>
                  <a:cubicBezTo>
                    <a:pt x="2469" y="7172"/>
                    <a:pt x="2002" y="6939"/>
                    <a:pt x="1535" y="6605"/>
                  </a:cubicBezTo>
                  <a:cubicBezTo>
                    <a:pt x="501" y="5871"/>
                    <a:pt x="701" y="4737"/>
                    <a:pt x="835" y="4337"/>
                  </a:cubicBezTo>
                  <a:cubicBezTo>
                    <a:pt x="1135" y="3370"/>
                    <a:pt x="1969" y="2602"/>
                    <a:pt x="2669" y="2602"/>
                  </a:cubicBezTo>
                  <a:cubicBezTo>
                    <a:pt x="2836" y="2602"/>
                    <a:pt x="3003" y="2669"/>
                    <a:pt x="3136" y="2736"/>
                  </a:cubicBezTo>
                  <a:cubicBezTo>
                    <a:pt x="3153" y="2752"/>
                    <a:pt x="3178" y="2761"/>
                    <a:pt x="3212" y="2761"/>
                  </a:cubicBezTo>
                  <a:cubicBezTo>
                    <a:pt x="3245" y="2761"/>
                    <a:pt x="3287" y="2752"/>
                    <a:pt x="3337" y="2736"/>
                  </a:cubicBezTo>
                  <a:cubicBezTo>
                    <a:pt x="3370" y="2702"/>
                    <a:pt x="3403" y="2602"/>
                    <a:pt x="3403" y="2536"/>
                  </a:cubicBezTo>
                  <a:cubicBezTo>
                    <a:pt x="3403" y="2536"/>
                    <a:pt x="3303" y="1435"/>
                    <a:pt x="3804" y="868"/>
                  </a:cubicBezTo>
                  <a:cubicBezTo>
                    <a:pt x="4020" y="612"/>
                    <a:pt x="4330" y="483"/>
                    <a:pt x="4727" y="483"/>
                  </a:cubicBezTo>
                  <a:cubicBezTo>
                    <a:pt x="5001" y="483"/>
                    <a:pt x="5317" y="545"/>
                    <a:pt x="5672" y="668"/>
                  </a:cubicBezTo>
                  <a:cubicBezTo>
                    <a:pt x="6005" y="768"/>
                    <a:pt x="6339" y="935"/>
                    <a:pt x="6572" y="1101"/>
                  </a:cubicBezTo>
                  <a:cubicBezTo>
                    <a:pt x="6039" y="1902"/>
                    <a:pt x="5872" y="2936"/>
                    <a:pt x="6506" y="3436"/>
                  </a:cubicBezTo>
                  <a:cubicBezTo>
                    <a:pt x="6694" y="3600"/>
                    <a:pt x="6902" y="3678"/>
                    <a:pt x="7098" y="3678"/>
                  </a:cubicBezTo>
                  <a:cubicBezTo>
                    <a:pt x="7422" y="3678"/>
                    <a:pt x="7715" y="3464"/>
                    <a:pt x="7840" y="3069"/>
                  </a:cubicBezTo>
                  <a:cubicBezTo>
                    <a:pt x="8007" y="2536"/>
                    <a:pt x="7873" y="1735"/>
                    <a:pt x="7173" y="1068"/>
                  </a:cubicBezTo>
                  <a:cubicBezTo>
                    <a:pt x="7596" y="625"/>
                    <a:pt x="8129" y="388"/>
                    <a:pt x="8668" y="388"/>
                  </a:cubicBezTo>
                  <a:close/>
                  <a:moveTo>
                    <a:pt x="8623" y="0"/>
                  </a:moveTo>
                  <a:cubicBezTo>
                    <a:pt x="7962" y="0"/>
                    <a:pt x="7315" y="297"/>
                    <a:pt x="6806" y="868"/>
                  </a:cubicBezTo>
                  <a:cubicBezTo>
                    <a:pt x="6472" y="634"/>
                    <a:pt x="6139" y="501"/>
                    <a:pt x="5705" y="367"/>
                  </a:cubicBezTo>
                  <a:cubicBezTo>
                    <a:pt x="5313" y="245"/>
                    <a:pt x="4958" y="186"/>
                    <a:pt x="4641" y="186"/>
                  </a:cubicBezTo>
                  <a:cubicBezTo>
                    <a:pt x="4095" y="186"/>
                    <a:pt x="3666" y="363"/>
                    <a:pt x="3370" y="701"/>
                  </a:cubicBezTo>
                  <a:cubicBezTo>
                    <a:pt x="2970" y="1201"/>
                    <a:pt x="2903" y="1935"/>
                    <a:pt x="2903" y="2369"/>
                  </a:cubicBezTo>
                  <a:cubicBezTo>
                    <a:pt x="2836" y="2336"/>
                    <a:pt x="2703" y="2336"/>
                    <a:pt x="2569" y="2336"/>
                  </a:cubicBezTo>
                  <a:cubicBezTo>
                    <a:pt x="1702" y="2336"/>
                    <a:pt x="735" y="3203"/>
                    <a:pt x="368" y="4337"/>
                  </a:cubicBezTo>
                  <a:cubicBezTo>
                    <a:pt x="1" y="5404"/>
                    <a:pt x="301" y="6405"/>
                    <a:pt x="1202" y="7072"/>
                  </a:cubicBezTo>
                  <a:cubicBezTo>
                    <a:pt x="1802" y="7506"/>
                    <a:pt x="2369" y="7739"/>
                    <a:pt x="2903" y="7773"/>
                  </a:cubicBezTo>
                  <a:cubicBezTo>
                    <a:pt x="3170" y="8707"/>
                    <a:pt x="3904" y="9240"/>
                    <a:pt x="5004" y="9240"/>
                  </a:cubicBezTo>
                  <a:cubicBezTo>
                    <a:pt x="6506" y="9240"/>
                    <a:pt x="7640" y="8940"/>
                    <a:pt x="8374" y="8306"/>
                  </a:cubicBezTo>
                  <a:cubicBezTo>
                    <a:pt x="8507" y="8473"/>
                    <a:pt x="8640" y="8573"/>
                    <a:pt x="8740" y="8707"/>
                  </a:cubicBezTo>
                  <a:cubicBezTo>
                    <a:pt x="9041" y="8907"/>
                    <a:pt x="9374" y="9040"/>
                    <a:pt x="9808" y="9040"/>
                  </a:cubicBezTo>
                  <a:cubicBezTo>
                    <a:pt x="11142" y="9040"/>
                    <a:pt x="12843" y="7706"/>
                    <a:pt x="13477" y="6238"/>
                  </a:cubicBezTo>
                  <a:cubicBezTo>
                    <a:pt x="13877" y="5271"/>
                    <a:pt x="13744" y="4370"/>
                    <a:pt x="13144" y="3703"/>
                  </a:cubicBezTo>
                  <a:cubicBezTo>
                    <a:pt x="12643" y="3203"/>
                    <a:pt x="12143" y="2936"/>
                    <a:pt x="11542" y="2936"/>
                  </a:cubicBezTo>
                  <a:cubicBezTo>
                    <a:pt x="11476" y="1902"/>
                    <a:pt x="10875" y="1001"/>
                    <a:pt x="9875" y="367"/>
                  </a:cubicBezTo>
                  <a:cubicBezTo>
                    <a:pt x="9472" y="121"/>
                    <a:pt x="9045" y="0"/>
                    <a:pt x="8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0"/>
          <p:cNvSpPr txBox="1"/>
          <p:nvPr>
            <p:ph type="body" idx="1"/>
          </p:nvPr>
        </p:nvSpPr>
        <p:spPr>
          <a:xfrm>
            <a:off x="1462405" y="483235"/>
            <a:ext cx="7280275" cy="26752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200" b="1">
                <a:sym typeface="+mn-ea"/>
              </a:rPr>
              <a:t>Manajemen Kehamilan Preterm 34 - 37 mgg</a:t>
            </a:r>
            <a:endParaRPr lang="en-US" sz="1200" b="1">
              <a:sym typeface="+mn-ea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lang="en-US" sz="1200">
              <a:sym typeface="+mn-ea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Hindari pemeriksaan dalam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Pertimbangkan steroid antenatal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Profilaksis antibiotik intrapartum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Pantau tanda-tanda infeksi secara klinis (nadi, suhu dan denyut jantung bayi)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>
                <a:sym typeface="+mn-ea"/>
              </a:rPr>
              <a:t>Pemberian antibiotik yang sesuai bila terjadi korioamnionitis</a:t>
            </a:r>
            <a:endParaRPr lang="en-US" sz="1200">
              <a:sym typeface="+mn-ea"/>
            </a:endParaRPr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1200"/>
          </a:p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200" b="1"/>
              <a:t>Manajemen Kehamilan Preterm &lt;34 mgg</a:t>
            </a:r>
            <a:endParaRPr lang="en-US" sz="1200" b="1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Hindari pemeriksaan dalam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Berikan steroid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Pemberian antibiotik antepartum dan intrapartum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Pantau tanda-tanda infeksi secara klinis (monitor suhu dan nadi ibu, denyut jantung janin, dan munculnya kontraksi uterus yang iritabel)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Pemberian antibiotik yang sesuai bila terjadi korioamnionitis</a:t>
            </a:r>
            <a:endParaRPr lang="en-US" sz="1200"/>
          </a:p>
          <a:p>
            <a:pPr marL="171450" lvl="0" indent="-171450" algn="l" rtl="0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200"/>
              <a:t>Pertimbangkan untuk merujuk ke pusat yang lebih memadai bila mungkin</a:t>
            </a:r>
            <a:endParaRPr lang="en-US" sz="1200"/>
          </a:p>
          <a:p>
            <a:pPr marL="285750" lvl="0" indent="-2857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lang="en-GB" sz="120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lang="en-GB" sz="1200"/>
          </a:p>
        </p:txBody>
      </p:sp>
      <p:grpSp>
        <p:nvGrpSpPr>
          <p:cNvPr id="1192" name="Google Shape;1192;p43"/>
          <p:cNvGrpSpPr/>
          <p:nvPr/>
        </p:nvGrpSpPr>
        <p:grpSpPr>
          <a:xfrm>
            <a:off x="395519" y="2712750"/>
            <a:ext cx="670014" cy="647908"/>
            <a:chOff x="7560389" y="1266060"/>
            <a:chExt cx="670014" cy="647908"/>
          </a:xfrm>
        </p:grpSpPr>
        <p:sp>
          <p:nvSpPr>
            <p:cNvPr id="1193" name="Google Shape;1193;p43"/>
            <p:cNvSpPr/>
            <p:nvPr/>
          </p:nvSpPr>
          <p:spPr>
            <a:xfrm>
              <a:off x="7790724" y="1266060"/>
              <a:ext cx="439679" cy="422245"/>
            </a:xfrm>
            <a:custGeom>
              <a:avLst/>
              <a:gdLst/>
              <a:ahLst/>
              <a:cxnLst/>
              <a:rect l="l" t="t" r="r" b="b"/>
              <a:pathLst>
                <a:path w="6305" h="6055" extrusionOk="0">
                  <a:moveTo>
                    <a:pt x="3469" y="1"/>
                  </a:moveTo>
                  <a:cubicBezTo>
                    <a:pt x="2802" y="1"/>
                    <a:pt x="2135" y="251"/>
                    <a:pt x="1635" y="751"/>
                  </a:cubicBezTo>
                  <a:lnTo>
                    <a:pt x="0" y="2352"/>
                  </a:lnTo>
                  <a:lnTo>
                    <a:pt x="3669" y="6055"/>
                  </a:lnTo>
                  <a:lnTo>
                    <a:pt x="5304" y="4420"/>
                  </a:lnTo>
                  <a:cubicBezTo>
                    <a:pt x="6305" y="3420"/>
                    <a:pt x="6305" y="1752"/>
                    <a:pt x="5304" y="751"/>
                  </a:cubicBezTo>
                  <a:cubicBezTo>
                    <a:pt x="4804" y="251"/>
                    <a:pt x="4136" y="1"/>
                    <a:pt x="34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4" name="Google Shape;1194;p43"/>
            <p:cNvSpPr/>
            <p:nvPr/>
          </p:nvSpPr>
          <p:spPr>
            <a:xfrm>
              <a:off x="7560389" y="1427706"/>
              <a:ext cx="486262" cy="468828"/>
            </a:xfrm>
            <a:custGeom>
              <a:avLst/>
              <a:gdLst/>
              <a:ahLst/>
              <a:cxnLst/>
              <a:rect l="l" t="t" r="r" b="b"/>
              <a:pathLst>
                <a:path w="6973" h="6723" extrusionOk="0">
                  <a:moveTo>
                    <a:pt x="3303" y="1"/>
                  </a:moveTo>
                  <a:lnTo>
                    <a:pt x="1001" y="2303"/>
                  </a:lnTo>
                  <a:cubicBezTo>
                    <a:pt x="1" y="3303"/>
                    <a:pt x="1" y="4971"/>
                    <a:pt x="1001" y="5972"/>
                  </a:cubicBezTo>
                  <a:cubicBezTo>
                    <a:pt x="1502" y="6472"/>
                    <a:pt x="2169" y="6722"/>
                    <a:pt x="2836" y="6722"/>
                  </a:cubicBezTo>
                  <a:cubicBezTo>
                    <a:pt x="3503" y="6722"/>
                    <a:pt x="4170" y="6472"/>
                    <a:pt x="4671" y="5972"/>
                  </a:cubicBezTo>
                  <a:lnTo>
                    <a:pt x="6972" y="3670"/>
                  </a:lnTo>
                  <a:lnTo>
                    <a:pt x="3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5" name="Google Shape;1195;p43"/>
            <p:cNvSpPr/>
            <p:nvPr/>
          </p:nvSpPr>
          <p:spPr>
            <a:xfrm>
              <a:off x="7560389" y="1412643"/>
              <a:ext cx="497908" cy="501325"/>
            </a:xfrm>
            <a:custGeom>
              <a:avLst/>
              <a:gdLst/>
              <a:ahLst/>
              <a:cxnLst/>
              <a:rect l="l" t="t" r="r" b="b"/>
              <a:pathLst>
                <a:path w="7140" h="7189" extrusionOk="0">
                  <a:moveTo>
                    <a:pt x="3303" y="517"/>
                  </a:moveTo>
                  <a:lnTo>
                    <a:pt x="6739" y="3953"/>
                  </a:lnTo>
                  <a:lnTo>
                    <a:pt x="4604" y="6055"/>
                  </a:lnTo>
                  <a:cubicBezTo>
                    <a:pt x="4137" y="6522"/>
                    <a:pt x="3570" y="6788"/>
                    <a:pt x="2903" y="6788"/>
                  </a:cubicBezTo>
                  <a:cubicBezTo>
                    <a:pt x="2236" y="6788"/>
                    <a:pt x="1635" y="6522"/>
                    <a:pt x="1168" y="6055"/>
                  </a:cubicBezTo>
                  <a:cubicBezTo>
                    <a:pt x="735" y="5621"/>
                    <a:pt x="468" y="5020"/>
                    <a:pt x="468" y="4353"/>
                  </a:cubicBezTo>
                  <a:cubicBezTo>
                    <a:pt x="468" y="3686"/>
                    <a:pt x="735" y="3119"/>
                    <a:pt x="1168" y="2652"/>
                  </a:cubicBezTo>
                  <a:lnTo>
                    <a:pt x="3303" y="517"/>
                  </a:lnTo>
                  <a:close/>
                  <a:moveTo>
                    <a:pt x="3286" y="0"/>
                  </a:moveTo>
                  <a:cubicBezTo>
                    <a:pt x="3236" y="0"/>
                    <a:pt x="3186" y="17"/>
                    <a:pt x="3136" y="50"/>
                  </a:cubicBezTo>
                  <a:lnTo>
                    <a:pt x="835" y="2352"/>
                  </a:lnTo>
                  <a:cubicBezTo>
                    <a:pt x="301" y="2886"/>
                    <a:pt x="1" y="3619"/>
                    <a:pt x="1" y="4353"/>
                  </a:cubicBezTo>
                  <a:cubicBezTo>
                    <a:pt x="1" y="5121"/>
                    <a:pt x="301" y="5821"/>
                    <a:pt x="835" y="6355"/>
                  </a:cubicBezTo>
                  <a:cubicBezTo>
                    <a:pt x="1402" y="6888"/>
                    <a:pt x="2102" y="7189"/>
                    <a:pt x="2836" y="7189"/>
                  </a:cubicBezTo>
                  <a:cubicBezTo>
                    <a:pt x="3603" y="7189"/>
                    <a:pt x="4304" y="6888"/>
                    <a:pt x="4804" y="6355"/>
                  </a:cubicBezTo>
                  <a:lnTo>
                    <a:pt x="7106" y="4053"/>
                  </a:lnTo>
                  <a:cubicBezTo>
                    <a:pt x="7106" y="4020"/>
                    <a:pt x="7139" y="3986"/>
                    <a:pt x="7139" y="3886"/>
                  </a:cubicBezTo>
                  <a:cubicBezTo>
                    <a:pt x="7139" y="3820"/>
                    <a:pt x="7139" y="3786"/>
                    <a:pt x="7106" y="3720"/>
                  </a:cubicBezTo>
                  <a:lnTo>
                    <a:pt x="3437" y="50"/>
                  </a:lnTo>
                  <a:cubicBezTo>
                    <a:pt x="3386" y="17"/>
                    <a:pt x="3336" y="0"/>
                    <a:pt x="32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6" name="Google Shape;1196;p43"/>
          <p:cNvGrpSpPr/>
          <p:nvPr/>
        </p:nvGrpSpPr>
        <p:grpSpPr>
          <a:xfrm>
            <a:off x="328189" y="1636029"/>
            <a:ext cx="476918" cy="476987"/>
            <a:chOff x="7663559" y="3355172"/>
            <a:chExt cx="476918" cy="476987"/>
          </a:xfrm>
        </p:grpSpPr>
        <p:sp>
          <p:nvSpPr>
            <p:cNvPr id="1197" name="Google Shape;1197;p43"/>
            <p:cNvSpPr/>
            <p:nvPr/>
          </p:nvSpPr>
          <p:spPr>
            <a:xfrm>
              <a:off x="7663559" y="3355172"/>
              <a:ext cx="476918" cy="476987"/>
            </a:xfrm>
            <a:custGeom>
              <a:avLst/>
              <a:gdLst/>
              <a:ahLst/>
              <a:cxnLst/>
              <a:rect l="l" t="t" r="r" b="b"/>
              <a:pathLst>
                <a:path w="6839" h="6840" extrusionOk="0">
                  <a:moveTo>
                    <a:pt x="3437" y="1"/>
                  </a:moveTo>
                  <a:cubicBezTo>
                    <a:pt x="1535" y="1"/>
                    <a:pt x="1" y="1535"/>
                    <a:pt x="1" y="3437"/>
                  </a:cubicBezTo>
                  <a:cubicBezTo>
                    <a:pt x="1" y="5305"/>
                    <a:pt x="1535" y="6839"/>
                    <a:pt x="3437" y="6839"/>
                  </a:cubicBezTo>
                  <a:cubicBezTo>
                    <a:pt x="5305" y="6839"/>
                    <a:pt x="6839" y="5305"/>
                    <a:pt x="6839" y="3437"/>
                  </a:cubicBezTo>
                  <a:cubicBezTo>
                    <a:pt x="6839" y="1535"/>
                    <a:pt x="5305" y="1"/>
                    <a:pt x="34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98" name="Google Shape;1198;p43"/>
            <p:cNvSpPr/>
            <p:nvPr/>
          </p:nvSpPr>
          <p:spPr>
            <a:xfrm>
              <a:off x="7731063" y="3426720"/>
              <a:ext cx="348954" cy="344909"/>
            </a:xfrm>
            <a:custGeom>
              <a:avLst/>
              <a:gdLst/>
              <a:ahLst/>
              <a:cxnLst/>
              <a:rect l="l" t="t" r="r" b="b"/>
              <a:pathLst>
                <a:path w="5004" h="4946" extrusionOk="0">
                  <a:moveTo>
                    <a:pt x="4774" y="1"/>
                  </a:moveTo>
                  <a:cubicBezTo>
                    <a:pt x="4720" y="1"/>
                    <a:pt x="4670" y="26"/>
                    <a:pt x="4637" y="76"/>
                  </a:cubicBezTo>
                  <a:lnTo>
                    <a:pt x="100" y="4612"/>
                  </a:lnTo>
                  <a:cubicBezTo>
                    <a:pt x="0" y="4712"/>
                    <a:pt x="0" y="4812"/>
                    <a:pt x="100" y="4912"/>
                  </a:cubicBezTo>
                  <a:cubicBezTo>
                    <a:pt x="134" y="4946"/>
                    <a:pt x="200" y="4946"/>
                    <a:pt x="267" y="4946"/>
                  </a:cubicBezTo>
                  <a:cubicBezTo>
                    <a:pt x="300" y="4946"/>
                    <a:pt x="334" y="4946"/>
                    <a:pt x="367" y="4912"/>
                  </a:cubicBezTo>
                  <a:lnTo>
                    <a:pt x="4937" y="376"/>
                  </a:lnTo>
                  <a:cubicBezTo>
                    <a:pt x="5004" y="276"/>
                    <a:pt x="5004" y="142"/>
                    <a:pt x="4937" y="76"/>
                  </a:cubicBezTo>
                  <a:cubicBezTo>
                    <a:pt x="4887" y="26"/>
                    <a:pt x="4829" y="1"/>
                    <a:pt x="4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99" name="Google Shape;1199;p43"/>
          <p:cNvGrpSpPr/>
          <p:nvPr/>
        </p:nvGrpSpPr>
        <p:grpSpPr>
          <a:xfrm>
            <a:off x="606815" y="3867995"/>
            <a:ext cx="476918" cy="476918"/>
            <a:chOff x="1455310" y="3913330"/>
            <a:chExt cx="476918" cy="476918"/>
          </a:xfrm>
        </p:grpSpPr>
        <p:sp>
          <p:nvSpPr>
            <p:cNvPr id="1200" name="Google Shape;1200;p43"/>
            <p:cNvSpPr/>
            <p:nvPr/>
          </p:nvSpPr>
          <p:spPr>
            <a:xfrm>
              <a:off x="1455310" y="3913330"/>
              <a:ext cx="476918" cy="476918"/>
            </a:xfrm>
            <a:custGeom>
              <a:avLst/>
              <a:gdLst/>
              <a:ahLst/>
              <a:cxnLst/>
              <a:rect l="l" t="t" r="r" b="b"/>
              <a:pathLst>
                <a:path w="6839" h="6839" extrusionOk="0">
                  <a:moveTo>
                    <a:pt x="3436" y="0"/>
                  </a:moveTo>
                  <a:cubicBezTo>
                    <a:pt x="1535" y="0"/>
                    <a:pt x="1" y="1535"/>
                    <a:pt x="1" y="3403"/>
                  </a:cubicBezTo>
                  <a:cubicBezTo>
                    <a:pt x="1" y="5304"/>
                    <a:pt x="1535" y="6839"/>
                    <a:pt x="3436" y="6839"/>
                  </a:cubicBezTo>
                  <a:cubicBezTo>
                    <a:pt x="5304" y="6839"/>
                    <a:pt x="6839" y="5304"/>
                    <a:pt x="6839" y="3403"/>
                  </a:cubicBezTo>
                  <a:cubicBezTo>
                    <a:pt x="6839" y="1535"/>
                    <a:pt x="5304" y="0"/>
                    <a:pt x="34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1" name="Google Shape;1201;p43"/>
            <p:cNvSpPr/>
            <p:nvPr/>
          </p:nvSpPr>
          <p:spPr>
            <a:xfrm>
              <a:off x="1455310" y="4145966"/>
              <a:ext cx="476918" cy="27964"/>
            </a:xfrm>
            <a:custGeom>
              <a:avLst/>
              <a:gdLst/>
              <a:ahLst/>
              <a:cxnLst/>
              <a:rect l="l" t="t" r="r" b="b"/>
              <a:pathLst>
                <a:path w="6839" h="401" extrusionOk="0">
                  <a:moveTo>
                    <a:pt x="201" y="0"/>
                  </a:moveTo>
                  <a:cubicBezTo>
                    <a:pt x="101" y="0"/>
                    <a:pt x="1" y="67"/>
                    <a:pt x="1" y="200"/>
                  </a:cubicBezTo>
                  <a:cubicBezTo>
                    <a:pt x="1" y="334"/>
                    <a:pt x="101" y="400"/>
                    <a:pt x="201" y="400"/>
                  </a:cubicBezTo>
                  <a:lnTo>
                    <a:pt x="6639" y="400"/>
                  </a:lnTo>
                  <a:cubicBezTo>
                    <a:pt x="6705" y="400"/>
                    <a:pt x="6839" y="334"/>
                    <a:pt x="6839" y="200"/>
                  </a:cubicBezTo>
                  <a:cubicBezTo>
                    <a:pt x="6839" y="67"/>
                    <a:pt x="6772" y="0"/>
                    <a:pt x="66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02" name="Google Shape;1202;p43"/>
          <p:cNvGrpSpPr/>
          <p:nvPr/>
        </p:nvGrpSpPr>
        <p:grpSpPr>
          <a:xfrm>
            <a:off x="580516" y="458263"/>
            <a:ext cx="716983" cy="430908"/>
            <a:chOff x="7541541" y="2884036"/>
            <a:chExt cx="716983" cy="430908"/>
          </a:xfrm>
        </p:grpSpPr>
        <p:sp>
          <p:nvSpPr>
            <p:cNvPr id="1203" name="Google Shape;1203;p43"/>
            <p:cNvSpPr/>
            <p:nvPr/>
          </p:nvSpPr>
          <p:spPr>
            <a:xfrm>
              <a:off x="7541541" y="2898445"/>
              <a:ext cx="716983" cy="408712"/>
            </a:xfrm>
            <a:custGeom>
              <a:avLst/>
              <a:gdLst/>
              <a:ahLst/>
              <a:cxnLst/>
              <a:rect l="l" t="t" r="r" b="b"/>
              <a:pathLst>
                <a:path w="15376" h="8765" extrusionOk="0">
                  <a:moveTo>
                    <a:pt x="9285" y="0"/>
                  </a:moveTo>
                  <a:cubicBezTo>
                    <a:pt x="8578" y="0"/>
                    <a:pt x="7956" y="394"/>
                    <a:pt x="7529" y="913"/>
                  </a:cubicBezTo>
                  <a:lnTo>
                    <a:pt x="7529" y="913"/>
                  </a:lnTo>
                  <a:cubicBezTo>
                    <a:pt x="7232" y="672"/>
                    <a:pt x="6842" y="456"/>
                    <a:pt x="6340" y="292"/>
                  </a:cubicBezTo>
                  <a:cubicBezTo>
                    <a:pt x="5944" y="167"/>
                    <a:pt x="5609" y="113"/>
                    <a:pt x="5326" y="113"/>
                  </a:cubicBezTo>
                  <a:cubicBezTo>
                    <a:pt x="3487" y="113"/>
                    <a:pt x="3838" y="2393"/>
                    <a:pt x="3838" y="2393"/>
                  </a:cubicBezTo>
                  <a:cubicBezTo>
                    <a:pt x="3651" y="2280"/>
                    <a:pt x="3451" y="2229"/>
                    <a:pt x="3248" y="2229"/>
                  </a:cubicBezTo>
                  <a:cubicBezTo>
                    <a:pt x="1717" y="2229"/>
                    <a:pt x="0" y="5165"/>
                    <a:pt x="2003" y="6697"/>
                  </a:cubicBezTo>
                  <a:cubicBezTo>
                    <a:pt x="2628" y="7144"/>
                    <a:pt x="3222" y="7342"/>
                    <a:pt x="3728" y="7362"/>
                  </a:cubicBezTo>
                  <a:lnTo>
                    <a:pt x="3728" y="7362"/>
                  </a:lnTo>
                  <a:cubicBezTo>
                    <a:pt x="3907" y="8118"/>
                    <a:pt x="4455" y="8765"/>
                    <a:pt x="5606" y="8765"/>
                  </a:cubicBezTo>
                  <a:cubicBezTo>
                    <a:pt x="7283" y="8765"/>
                    <a:pt x="8399" y="8382"/>
                    <a:pt x="9015" y="7808"/>
                  </a:cubicBezTo>
                  <a:lnTo>
                    <a:pt x="9015" y="7808"/>
                  </a:lnTo>
                  <a:cubicBezTo>
                    <a:pt x="9144" y="7979"/>
                    <a:pt x="9307" y="8144"/>
                    <a:pt x="9509" y="8298"/>
                  </a:cubicBezTo>
                  <a:cubicBezTo>
                    <a:pt x="9779" y="8509"/>
                    <a:pt x="10103" y="8603"/>
                    <a:pt x="10453" y="8603"/>
                  </a:cubicBezTo>
                  <a:cubicBezTo>
                    <a:pt x="12481" y="8603"/>
                    <a:pt x="15375" y="5448"/>
                    <a:pt x="13611" y="3628"/>
                  </a:cubicBezTo>
                  <a:cubicBezTo>
                    <a:pt x="13141" y="3142"/>
                    <a:pt x="12646" y="2957"/>
                    <a:pt x="12182" y="2957"/>
                  </a:cubicBezTo>
                  <a:cubicBezTo>
                    <a:pt x="12121" y="2957"/>
                    <a:pt x="12059" y="2961"/>
                    <a:pt x="11999" y="2967"/>
                  </a:cubicBezTo>
                  <a:lnTo>
                    <a:pt x="11999" y="2967"/>
                  </a:lnTo>
                  <a:cubicBezTo>
                    <a:pt x="12011" y="2073"/>
                    <a:pt x="11557" y="1047"/>
                    <a:pt x="10443" y="359"/>
                  </a:cubicBezTo>
                  <a:cubicBezTo>
                    <a:pt x="10044" y="107"/>
                    <a:pt x="9653" y="0"/>
                    <a:pt x="92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4" name="Google Shape;1204;p43"/>
            <p:cNvSpPr/>
            <p:nvPr/>
          </p:nvSpPr>
          <p:spPr>
            <a:xfrm>
              <a:off x="7572691" y="2884036"/>
              <a:ext cx="647131" cy="430908"/>
            </a:xfrm>
            <a:custGeom>
              <a:avLst/>
              <a:gdLst/>
              <a:ahLst/>
              <a:cxnLst/>
              <a:rect l="l" t="t" r="r" b="b"/>
              <a:pathLst>
                <a:path w="13878" h="9241" extrusionOk="0">
                  <a:moveTo>
                    <a:pt x="6872" y="1502"/>
                  </a:moveTo>
                  <a:cubicBezTo>
                    <a:pt x="7473" y="2035"/>
                    <a:pt x="7540" y="2669"/>
                    <a:pt x="7373" y="3036"/>
                  </a:cubicBezTo>
                  <a:cubicBezTo>
                    <a:pt x="7332" y="3262"/>
                    <a:pt x="7202" y="3387"/>
                    <a:pt x="7038" y="3387"/>
                  </a:cubicBezTo>
                  <a:cubicBezTo>
                    <a:pt x="6936" y="3387"/>
                    <a:pt x="6821" y="3339"/>
                    <a:pt x="6706" y="3236"/>
                  </a:cubicBezTo>
                  <a:cubicBezTo>
                    <a:pt x="6339" y="2903"/>
                    <a:pt x="6405" y="2169"/>
                    <a:pt x="6872" y="1502"/>
                  </a:cubicBezTo>
                  <a:close/>
                  <a:moveTo>
                    <a:pt x="11142" y="3503"/>
                  </a:moveTo>
                  <a:cubicBezTo>
                    <a:pt x="11042" y="4204"/>
                    <a:pt x="10575" y="4771"/>
                    <a:pt x="10008" y="4871"/>
                  </a:cubicBezTo>
                  <a:lnTo>
                    <a:pt x="9875" y="4871"/>
                  </a:lnTo>
                  <a:cubicBezTo>
                    <a:pt x="9708" y="4871"/>
                    <a:pt x="9708" y="4804"/>
                    <a:pt x="9708" y="4771"/>
                  </a:cubicBezTo>
                  <a:cubicBezTo>
                    <a:pt x="9708" y="4504"/>
                    <a:pt x="10308" y="3703"/>
                    <a:pt x="11142" y="3503"/>
                  </a:cubicBezTo>
                  <a:close/>
                  <a:moveTo>
                    <a:pt x="3870" y="5438"/>
                  </a:moveTo>
                  <a:cubicBezTo>
                    <a:pt x="4004" y="5438"/>
                    <a:pt x="4070" y="5571"/>
                    <a:pt x="4171" y="5605"/>
                  </a:cubicBezTo>
                  <a:cubicBezTo>
                    <a:pt x="4471" y="6005"/>
                    <a:pt x="4537" y="6405"/>
                    <a:pt x="4371" y="6739"/>
                  </a:cubicBezTo>
                  <a:cubicBezTo>
                    <a:pt x="4171" y="7106"/>
                    <a:pt x="3737" y="7372"/>
                    <a:pt x="3237" y="7372"/>
                  </a:cubicBezTo>
                  <a:cubicBezTo>
                    <a:pt x="3136" y="6672"/>
                    <a:pt x="3337" y="5938"/>
                    <a:pt x="3570" y="5605"/>
                  </a:cubicBezTo>
                  <a:cubicBezTo>
                    <a:pt x="3704" y="5538"/>
                    <a:pt x="3804" y="5438"/>
                    <a:pt x="3870" y="5438"/>
                  </a:cubicBezTo>
                  <a:close/>
                  <a:moveTo>
                    <a:pt x="8507" y="6005"/>
                  </a:moveTo>
                  <a:cubicBezTo>
                    <a:pt x="8507" y="6005"/>
                    <a:pt x="8574" y="6072"/>
                    <a:pt x="8674" y="6272"/>
                  </a:cubicBezTo>
                  <a:cubicBezTo>
                    <a:pt x="8841" y="6839"/>
                    <a:pt x="8740" y="7306"/>
                    <a:pt x="8407" y="7739"/>
                  </a:cubicBezTo>
                  <a:cubicBezTo>
                    <a:pt x="8073" y="7172"/>
                    <a:pt x="8140" y="6572"/>
                    <a:pt x="8307" y="6205"/>
                  </a:cubicBezTo>
                  <a:cubicBezTo>
                    <a:pt x="8374" y="6038"/>
                    <a:pt x="8474" y="6005"/>
                    <a:pt x="8507" y="6005"/>
                  </a:cubicBezTo>
                  <a:close/>
                  <a:moveTo>
                    <a:pt x="8668" y="388"/>
                  </a:moveTo>
                  <a:cubicBezTo>
                    <a:pt x="9021" y="388"/>
                    <a:pt x="9378" y="490"/>
                    <a:pt x="9708" y="701"/>
                  </a:cubicBezTo>
                  <a:cubicBezTo>
                    <a:pt x="10575" y="1235"/>
                    <a:pt x="11142" y="2069"/>
                    <a:pt x="11176" y="2936"/>
                  </a:cubicBezTo>
                  <a:cubicBezTo>
                    <a:pt x="10141" y="3169"/>
                    <a:pt x="9308" y="4103"/>
                    <a:pt x="9341" y="4704"/>
                  </a:cubicBezTo>
                  <a:cubicBezTo>
                    <a:pt x="9374" y="4937"/>
                    <a:pt x="9508" y="5204"/>
                    <a:pt x="9908" y="5204"/>
                  </a:cubicBezTo>
                  <a:lnTo>
                    <a:pt x="10075" y="5204"/>
                  </a:lnTo>
                  <a:cubicBezTo>
                    <a:pt x="10909" y="5071"/>
                    <a:pt x="11509" y="4337"/>
                    <a:pt x="11576" y="3370"/>
                  </a:cubicBezTo>
                  <a:cubicBezTo>
                    <a:pt x="12009" y="3370"/>
                    <a:pt x="12476" y="3570"/>
                    <a:pt x="12843" y="3970"/>
                  </a:cubicBezTo>
                  <a:cubicBezTo>
                    <a:pt x="13511" y="4637"/>
                    <a:pt x="13344" y="5471"/>
                    <a:pt x="13077" y="6072"/>
                  </a:cubicBezTo>
                  <a:cubicBezTo>
                    <a:pt x="12543" y="7406"/>
                    <a:pt x="10975" y="8607"/>
                    <a:pt x="9808" y="8607"/>
                  </a:cubicBezTo>
                  <a:cubicBezTo>
                    <a:pt x="9508" y="8607"/>
                    <a:pt x="9207" y="8540"/>
                    <a:pt x="9007" y="8373"/>
                  </a:cubicBezTo>
                  <a:cubicBezTo>
                    <a:pt x="8874" y="8273"/>
                    <a:pt x="8740" y="8206"/>
                    <a:pt x="8674" y="8073"/>
                  </a:cubicBezTo>
                  <a:cubicBezTo>
                    <a:pt x="9174" y="7573"/>
                    <a:pt x="9308" y="6872"/>
                    <a:pt x="9074" y="6172"/>
                  </a:cubicBezTo>
                  <a:cubicBezTo>
                    <a:pt x="8907" y="5638"/>
                    <a:pt x="8674" y="5571"/>
                    <a:pt x="8507" y="5571"/>
                  </a:cubicBezTo>
                  <a:cubicBezTo>
                    <a:pt x="8240" y="5571"/>
                    <a:pt x="8040" y="5738"/>
                    <a:pt x="7907" y="6038"/>
                  </a:cubicBezTo>
                  <a:cubicBezTo>
                    <a:pt x="7706" y="6539"/>
                    <a:pt x="7673" y="7339"/>
                    <a:pt x="8140" y="8040"/>
                  </a:cubicBezTo>
                  <a:cubicBezTo>
                    <a:pt x="7640" y="8407"/>
                    <a:pt x="6706" y="8840"/>
                    <a:pt x="5038" y="8840"/>
                  </a:cubicBezTo>
                  <a:lnTo>
                    <a:pt x="5038" y="9007"/>
                  </a:lnTo>
                  <a:lnTo>
                    <a:pt x="5004" y="8773"/>
                  </a:lnTo>
                  <a:cubicBezTo>
                    <a:pt x="4004" y="8773"/>
                    <a:pt x="3570" y="8273"/>
                    <a:pt x="3370" y="7773"/>
                  </a:cubicBezTo>
                  <a:cubicBezTo>
                    <a:pt x="4004" y="7739"/>
                    <a:pt x="4504" y="7439"/>
                    <a:pt x="4804" y="6872"/>
                  </a:cubicBezTo>
                  <a:cubicBezTo>
                    <a:pt x="5038" y="6372"/>
                    <a:pt x="4971" y="5771"/>
                    <a:pt x="4537" y="5271"/>
                  </a:cubicBezTo>
                  <a:cubicBezTo>
                    <a:pt x="4337" y="5004"/>
                    <a:pt x="4137" y="4937"/>
                    <a:pt x="3970" y="4937"/>
                  </a:cubicBezTo>
                  <a:cubicBezTo>
                    <a:pt x="3737" y="4937"/>
                    <a:pt x="3537" y="5071"/>
                    <a:pt x="3370" y="5271"/>
                  </a:cubicBezTo>
                  <a:cubicBezTo>
                    <a:pt x="3003" y="5738"/>
                    <a:pt x="2836" y="6539"/>
                    <a:pt x="2903" y="7239"/>
                  </a:cubicBezTo>
                  <a:cubicBezTo>
                    <a:pt x="2469" y="7172"/>
                    <a:pt x="2002" y="6939"/>
                    <a:pt x="1535" y="6605"/>
                  </a:cubicBezTo>
                  <a:cubicBezTo>
                    <a:pt x="501" y="5871"/>
                    <a:pt x="701" y="4737"/>
                    <a:pt x="835" y="4337"/>
                  </a:cubicBezTo>
                  <a:cubicBezTo>
                    <a:pt x="1135" y="3370"/>
                    <a:pt x="1969" y="2602"/>
                    <a:pt x="2669" y="2602"/>
                  </a:cubicBezTo>
                  <a:cubicBezTo>
                    <a:pt x="2836" y="2602"/>
                    <a:pt x="3003" y="2669"/>
                    <a:pt x="3136" y="2736"/>
                  </a:cubicBezTo>
                  <a:cubicBezTo>
                    <a:pt x="3153" y="2752"/>
                    <a:pt x="3178" y="2761"/>
                    <a:pt x="3212" y="2761"/>
                  </a:cubicBezTo>
                  <a:cubicBezTo>
                    <a:pt x="3245" y="2761"/>
                    <a:pt x="3287" y="2752"/>
                    <a:pt x="3337" y="2736"/>
                  </a:cubicBezTo>
                  <a:cubicBezTo>
                    <a:pt x="3370" y="2702"/>
                    <a:pt x="3403" y="2602"/>
                    <a:pt x="3403" y="2536"/>
                  </a:cubicBezTo>
                  <a:cubicBezTo>
                    <a:pt x="3403" y="2536"/>
                    <a:pt x="3303" y="1435"/>
                    <a:pt x="3804" y="868"/>
                  </a:cubicBezTo>
                  <a:cubicBezTo>
                    <a:pt x="4020" y="612"/>
                    <a:pt x="4330" y="483"/>
                    <a:pt x="4727" y="483"/>
                  </a:cubicBezTo>
                  <a:cubicBezTo>
                    <a:pt x="5001" y="483"/>
                    <a:pt x="5317" y="545"/>
                    <a:pt x="5672" y="668"/>
                  </a:cubicBezTo>
                  <a:cubicBezTo>
                    <a:pt x="6005" y="768"/>
                    <a:pt x="6339" y="935"/>
                    <a:pt x="6572" y="1101"/>
                  </a:cubicBezTo>
                  <a:cubicBezTo>
                    <a:pt x="6039" y="1902"/>
                    <a:pt x="5872" y="2936"/>
                    <a:pt x="6506" y="3436"/>
                  </a:cubicBezTo>
                  <a:cubicBezTo>
                    <a:pt x="6694" y="3600"/>
                    <a:pt x="6902" y="3678"/>
                    <a:pt x="7098" y="3678"/>
                  </a:cubicBezTo>
                  <a:cubicBezTo>
                    <a:pt x="7422" y="3678"/>
                    <a:pt x="7715" y="3464"/>
                    <a:pt x="7840" y="3069"/>
                  </a:cubicBezTo>
                  <a:cubicBezTo>
                    <a:pt x="8007" y="2536"/>
                    <a:pt x="7873" y="1735"/>
                    <a:pt x="7173" y="1068"/>
                  </a:cubicBezTo>
                  <a:cubicBezTo>
                    <a:pt x="7596" y="625"/>
                    <a:pt x="8129" y="388"/>
                    <a:pt x="8668" y="388"/>
                  </a:cubicBezTo>
                  <a:close/>
                  <a:moveTo>
                    <a:pt x="8623" y="0"/>
                  </a:moveTo>
                  <a:cubicBezTo>
                    <a:pt x="7962" y="0"/>
                    <a:pt x="7315" y="297"/>
                    <a:pt x="6806" y="868"/>
                  </a:cubicBezTo>
                  <a:cubicBezTo>
                    <a:pt x="6472" y="634"/>
                    <a:pt x="6139" y="501"/>
                    <a:pt x="5705" y="367"/>
                  </a:cubicBezTo>
                  <a:cubicBezTo>
                    <a:pt x="5313" y="245"/>
                    <a:pt x="4958" y="186"/>
                    <a:pt x="4641" y="186"/>
                  </a:cubicBezTo>
                  <a:cubicBezTo>
                    <a:pt x="4095" y="186"/>
                    <a:pt x="3666" y="363"/>
                    <a:pt x="3370" y="701"/>
                  </a:cubicBezTo>
                  <a:cubicBezTo>
                    <a:pt x="2970" y="1201"/>
                    <a:pt x="2903" y="1935"/>
                    <a:pt x="2903" y="2369"/>
                  </a:cubicBezTo>
                  <a:cubicBezTo>
                    <a:pt x="2836" y="2336"/>
                    <a:pt x="2703" y="2336"/>
                    <a:pt x="2569" y="2336"/>
                  </a:cubicBezTo>
                  <a:cubicBezTo>
                    <a:pt x="1702" y="2336"/>
                    <a:pt x="735" y="3203"/>
                    <a:pt x="368" y="4337"/>
                  </a:cubicBezTo>
                  <a:cubicBezTo>
                    <a:pt x="1" y="5404"/>
                    <a:pt x="301" y="6405"/>
                    <a:pt x="1202" y="7072"/>
                  </a:cubicBezTo>
                  <a:cubicBezTo>
                    <a:pt x="1802" y="7506"/>
                    <a:pt x="2369" y="7739"/>
                    <a:pt x="2903" y="7773"/>
                  </a:cubicBezTo>
                  <a:cubicBezTo>
                    <a:pt x="3170" y="8707"/>
                    <a:pt x="3904" y="9240"/>
                    <a:pt x="5004" y="9240"/>
                  </a:cubicBezTo>
                  <a:cubicBezTo>
                    <a:pt x="6506" y="9240"/>
                    <a:pt x="7640" y="8940"/>
                    <a:pt x="8374" y="8306"/>
                  </a:cubicBezTo>
                  <a:cubicBezTo>
                    <a:pt x="8507" y="8473"/>
                    <a:pt x="8640" y="8573"/>
                    <a:pt x="8740" y="8707"/>
                  </a:cubicBezTo>
                  <a:cubicBezTo>
                    <a:pt x="9041" y="8907"/>
                    <a:pt x="9374" y="9040"/>
                    <a:pt x="9808" y="9040"/>
                  </a:cubicBezTo>
                  <a:cubicBezTo>
                    <a:pt x="11142" y="9040"/>
                    <a:pt x="12843" y="7706"/>
                    <a:pt x="13477" y="6238"/>
                  </a:cubicBezTo>
                  <a:cubicBezTo>
                    <a:pt x="13877" y="5271"/>
                    <a:pt x="13744" y="4370"/>
                    <a:pt x="13144" y="3703"/>
                  </a:cubicBezTo>
                  <a:cubicBezTo>
                    <a:pt x="12643" y="3203"/>
                    <a:pt x="12143" y="2936"/>
                    <a:pt x="11542" y="2936"/>
                  </a:cubicBezTo>
                  <a:cubicBezTo>
                    <a:pt x="11476" y="1902"/>
                    <a:pt x="10875" y="1001"/>
                    <a:pt x="9875" y="367"/>
                  </a:cubicBezTo>
                  <a:cubicBezTo>
                    <a:pt x="9472" y="121"/>
                    <a:pt x="9045" y="0"/>
                    <a:pt x="86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9" name="Google Shape;1789;p53"/>
          <p:cNvGrpSpPr/>
          <p:nvPr/>
        </p:nvGrpSpPr>
        <p:grpSpPr>
          <a:xfrm>
            <a:off x="6487352" y="993514"/>
            <a:ext cx="2609596" cy="2211584"/>
            <a:chOff x="3267267" y="539489"/>
            <a:chExt cx="2609596" cy="2211584"/>
          </a:xfrm>
        </p:grpSpPr>
        <p:sp>
          <p:nvSpPr>
            <p:cNvPr id="1790" name="Google Shape;1790;p53"/>
            <p:cNvSpPr/>
            <p:nvPr/>
          </p:nvSpPr>
          <p:spPr>
            <a:xfrm>
              <a:off x="4281058" y="927547"/>
              <a:ext cx="123787" cy="120921"/>
            </a:xfrm>
            <a:custGeom>
              <a:avLst/>
              <a:gdLst/>
              <a:ahLst/>
              <a:cxnLst/>
              <a:rect l="l" t="t" r="r" b="b"/>
              <a:pathLst>
                <a:path w="2937" h="2869" extrusionOk="0">
                  <a:moveTo>
                    <a:pt x="1502" y="367"/>
                  </a:moveTo>
                  <a:cubicBezTo>
                    <a:pt x="1769" y="367"/>
                    <a:pt x="2002" y="500"/>
                    <a:pt x="2236" y="701"/>
                  </a:cubicBezTo>
                  <a:cubicBezTo>
                    <a:pt x="2369" y="867"/>
                    <a:pt x="2503" y="1134"/>
                    <a:pt x="2503" y="1401"/>
                  </a:cubicBezTo>
                  <a:cubicBezTo>
                    <a:pt x="2503" y="1935"/>
                    <a:pt x="2002" y="2402"/>
                    <a:pt x="1469" y="2402"/>
                  </a:cubicBezTo>
                  <a:cubicBezTo>
                    <a:pt x="935" y="2402"/>
                    <a:pt x="468" y="1935"/>
                    <a:pt x="468" y="1368"/>
                  </a:cubicBezTo>
                  <a:cubicBezTo>
                    <a:pt x="468" y="834"/>
                    <a:pt x="935" y="367"/>
                    <a:pt x="1502" y="367"/>
                  </a:cubicBezTo>
                  <a:close/>
                  <a:moveTo>
                    <a:pt x="1469" y="0"/>
                  </a:moveTo>
                  <a:cubicBezTo>
                    <a:pt x="668" y="0"/>
                    <a:pt x="1" y="634"/>
                    <a:pt x="1" y="1401"/>
                  </a:cubicBezTo>
                  <a:cubicBezTo>
                    <a:pt x="1" y="2202"/>
                    <a:pt x="668" y="2869"/>
                    <a:pt x="1469" y="2869"/>
                  </a:cubicBezTo>
                  <a:cubicBezTo>
                    <a:pt x="2269" y="2869"/>
                    <a:pt x="2936" y="2202"/>
                    <a:pt x="2936" y="1401"/>
                  </a:cubicBezTo>
                  <a:cubicBezTo>
                    <a:pt x="2936" y="1034"/>
                    <a:pt x="2803" y="701"/>
                    <a:pt x="2503" y="400"/>
                  </a:cubicBezTo>
                  <a:cubicBezTo>
                    <a:pt x="2236" y="167"/>
                    <a:pt x="1836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3422035" y="1561623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1769" y="367"/>
                    <a:pt x="2002" y="467"/>
                    <a:pt x="2169" y="667"/>
                  </a:cubicBezTo>
                  <a:cubicBezTo>
                    <a:pt x="2369" y="834"/>
                    <a:pt x="2469" y="1101"/>
                    <a:pt x="2469" y="1368"/>
                  </a:cubicBezTo>
                  <a:cubicBezTo>
                    <a:pt x="2436" y="1902"/>
                    <a:pt x="1969" y="2369"/>
                    <a:pt x="1435" y="2369"/>
                  </a:cubicBezTo>
                  <a:cubicBezTo>
                    <a:pt x="1168" y="2369"/>
                    <a:pt x="935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5"/>
                  </a:cubicBezTo>
                  <a:cubicBezTo>
                    <a:pt x="1" y="1802"/>
                    <a:pt x="134" y="2135"/>
                    <a:pt x="434" y="2435"/>
                  </a:cubicBezTo>
                  <a:cubicBezTo>
                    <a:pt x="701" y="2669"/>
                    <a:pt x="1102" y="2836"/>
                    <a:pt x="1468" y="2836"/>
                  </a:cubicBezTo>
                  <a:cubicBezTo>
                    <a:pt x="2269" y="2836"/>
                    <a:pt x="2936" y="2168"/>
                    <a:pt x="2936" y="1435"/>
                  </a:cubicBezTo>
                  <a:cubicBezTo>
                    <a:pt x="2936" y="1034"/>
                    <a:pt x="2803" y="701"/>
                    <a:pt x="2503" y="434"/>
                  </a:cubicBezTo>
                  <a:cubicBezTo>
                    <a:pt x="2202" y="167"/>
                    <a:pt x="1835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92" name="Google Shape;1792;p53"/>
            <p:cNvGrpSpPr/>
            <p:nvPr/>
          </p:nvGrpSpPr>
          <p:grpSpPr>
            <a:xfrm>
              <a:off x="3320880" y="908285"/>
              <a:ext cx="627492" cy="372162"/>
              <a:chOff x="3320880" y="908285"/>
              <a:chExt cx="627492" cy="372162"/>
            </a:xfrm>
          </p:grpSpPr>
          <p:sp>
            <p:nvSpPr>
              <p:cNvPr id="1793" name="Google Shape;1793;p53"/>
              <p:cNvSpPr/>
              <p:nvPr/>
            </p:nvSpPr>
            <p:spPr>
              <a:xfrm>
                <a:off x="3320880" y="915492"/>
                <a:ext cx="627492" cy="357959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8493" extrusionOk="0">
                    <a:moveTo>
                      <a:pt x="9050" y="0"/>
                    </a:moveTo>
                    <a:cubicBezTo>
                      <a:pt x="8364" y="0"/>
                      <a:pt x="7751" y="382"/>
                      <a:pt x="7328" y="883"/>
                    </a:cubicBezTo>
                    <a:lnTo>
                      <a:pt x="7328" y="883"/>
                    </a:lnTo>
                    <a:cubicBezTo>
                      <a:pt x="7047" y="653"/>
                      <a:pt x="6677" y="446"/>
                      <a:pt x="6203" y="286"/>
                    </a:cubicBezTo>
                    <a:cubicBezTo>
                      <a:pt x="5806" y="151"/>
                      <a:pt x="5472" y="92"/>
                      <a:pt x="5191" y="92"/>
                    </a:cubicBezTo>
                    <a:cubicBezTo>
                      <a:pt x="3464" y="92"/>
                      <a:pt x="3735" y="2288"/>
                      <a:pt x="3735" y="2288"/>
                    </a:cubicBezTo>
                    <a:cubicBezTo>
                      <a:pt x="3552" y="2170"/>
                      <a:pt x="3354" y="2116"/>
                      <a:pt x="3152" y="2116"/>
                    </a:cubicBezTo>
                    <a:cubicBezTo>
                      <a:pt x="1694" y="2116"/>
                      <a:pt x="0" y="4897"/>
                      <a:pt x="1934" y="6390"/>
                    </a:cubicBezTo>
                    <a:cubicBezTo>
                      <a:pt x="2533" y="6842"/>
                      <a:pt x="3105" y="7050"/>
                      <a:pt x="3595" y="7083"/>
                    </a:cubicBezTo>
                    <a:lnTo>
                      <a:pt x="3595" y="7083"/>
                    </a:lnTo>
                    <a:cubicBezTo>
                      <a:pt x="3754" y="7832"/>
                      <a:pt x="4279" y="8480"/>
                      <a:pt x="5403" y="8492"/>
                    </a:cubicBezTo>
                    <a:cubicBezTo>
                      <a:pt x="5441" y="8492"/>
                      <a:pt x="5479" y="8493"/>
                      <a:pt x="5516" y="8493"/>
                    </a:cubicBezTo>
                    <a:cubicBezTo>
                      <a:pt x="7065" y="8493"/>
                      <a:pt x="8100" y="8145"/>
                      <a:pt x="8687" y="7624"/>
                    </a:cubicBezTo>
                    <a:lnTo>
                      <a:pt x="8687" y="7624"/>
                    </a:lnTo>
                    <a:cubicBezTo>
                      <a:pt x="8813" y="7798"/>
                      <a:pt x="8973" y="7967"/>
                      <a:pt x="9172" y="8125"/>
                    </a:cubicBezTo>
                    <a:cubicBezTo>
                      <a:pt x="9427" y="8326"/>
                      <a:pt x="9735" y="8415"/>
                      <a:pt x="10071" y="8415"/>
                    </a:cubicBezTo>
                    <a:cubicBezTo>
                      <a:pt x="12025" y="8415"/>
                      <a:pt x="14888" y="5387"/>
                      <a:pt x="13208" y="3622"/>
                    </a:cubicBezTo>
                    <a:cubicBezTo>
                      <a:pt x="12748" y="3122"/>
                      <a:pt x="12256" y="2933"/>
                      <a:pt x="11794" y="2933"/>
                    </a:cubicBezTo>
                    <a:cubicBezTo>
                      <a:pt x="11744" y="2933"/>
                      <a:pt x="11695" y="2936"/>
                      <a:pt x="11646" y="2940"/>
                    </a:cubicBezTo>
                    <a:lnTo>
                      <a:pt x="11646" y="2940"/>
                    </a:lnTo>
                    <a:cubicBezTo>
                      <a:pt x="11668" y="2070"/>
                      <a:pt x="11239" y="1058"/>
                      <a:pt x="10173" y="353"/>
                    </a:cubicBezTo>
                    <a:cubicBezTo>
                      <a:pt x="9790" y="105"/>
                      <a:pt x="9410" y="0"/>
                      <a:pt x="9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94" name="Google Shape;1794;p53"/>
              <p:cNvSpPr/>
              <p:nvPr/>
            </p:nvSpPr>
            <p:spPr>
              <a:xfrm>
                <a:off x="3348950" y="908285"/>
                <a:ext cx="568022" cy="372162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8830" extrusionOk="0">
                    <a:moveTo>
                      <a:pt x="6705" y="1324"/>
                    </a:moveTo>
                    <a:cubicBezTo>
                      <a:pt x="7239" y="1858"/>
                      <a:pt x="7339" y="2459"/>
                      <a:pt x="7205" y="2859"/>
                    </a:cubicBezTo>
                    <a:cubicBezTo>
                      <a:pt x="7124" y="3062"/>
                      <a:pt x="7006" y="3178"/>
                      <a:pt x="6858" y="3178"/>
                    </a:cubicBezTo>
                    <a:cubicBezTo>
                      <a:pt x="6763" y="3178"/>
                      <a:pt x="6656" y="3130"/>
                      <a:pt x="6538" y="3026"/>
                    </a:cubicBezTo>
                    <a:cubicBezTo>
                      <a:pt x="6171" y="2692"/>
                      <a:pt x="6238" y="1958"/>
                      <a:pt x="6705" y="1324"/>
                    </a:cubicBezTo>
                    <a:close/>
                    <a:moveTo>
                      <a:pt x="10775" y="3326"/>
                    </a:moveTo>
                    <a:cubicBezTo>
                      <a:pt x="10708" y="4026"/>
                      <a:pt x="10241" y="4527"/>
                      <a:pt x="9674" y="4660"/>
                    </a:cubicBezTo>
                    <a:lnTo>
                      <a:pt x="9574" y="4660"/>
                    </a:lnTo>
                    <a:cubicBezTo>
                      <a:pt x="9407" y="4660"/>
                      <a:pt x="9407" y="4627"/>
                      <a:pt x="9407" y="4593"/>
                    </a:cubicBezTo>
                    <a:cubicBezTo>
                      <a:pt x="9407" y="4293"/>
                      <a:pt x="9941" y="3526"/>
                      <a:pt x="10775" y="3326"/>
                    </a:cubicBezTo>
                    <a:close/>
                    <a:moveTo>
                      <a:pt x="3736" y="5160"/>
                    </a:moveTo>
                    <a:cubicBezTo>
                      <a:pt x="3836" y="5160"/>
                      <a:pt x="3903" y="5227"/>
                      <a:pt x="4003" y="5327"/>
                    </a:cubicBezTo>
                    <a:cubicBezTo>
                      <a:pt x="4270" y="5661"/>
                      <a:pt x="4370" y="6061"/>
                      <a:pt x="4203" y="6428"/>
                    </a:cubicBezTo>
                    <a:cubicBezTo>
                      <a:pt x="4036" y="6728"/>
                      <a:pt x="3603" y="6995"/>
                      <a:pt x="3102" y="6995"/>
                    </a:cubicBezTo>
                    <a:cubicBezTo>
                      <a:pt x="3036" y="6328"/>
                      <a:pt x="3236" y="5661"/>
                      <a:pt x="3503" y="5327"/>
                    </a:cubicBezTo>
                    <a:cubicBezTo>
                      <a:pt x="3569" y="5227"/>
                      <a:pt x="3669" y="5160"/>
                      <a:pt x="3736" y="5160"/>
                    </a:cubicBezTo>
                    <a:close/>
                    <a:moveTo>
                      <a:pt x="8206" y="5761"/>
                    </a:moveTo>
                    <a:cubicBezTo>
                      <a:pt x="8206" y="5761"/>
                      <a:pt x="8273" y="5794"/>
                      <a:pt x="8339" y="5994"/>
                    </a:cubicBezTo>
                    <a:cubicBezTo>
                      <a:pt x="8506" y="6528"/>
                      <a:pt x="8406" y="7028"/>
                      <a:pt x="8073" y="7429"/>
                    </a:cubicBezTo>
                    <a:cubicBezTo>
                      <a:pt x="7772" y="6862"/>
                      <a:pt x="7839" y="6295"/>
                      <a:pt x="8006" y="5961"/>
                    </a:cubicBezTo>
                    <a:cubicBezTo>
                      <a:pt x="8073" y="5794"/>
                      <a:pt x="8173" y="5761"/>
                      <a:pt x="8206" y="5761"/>
                    </a:cubicBezTo>
                    <a:close/>
                    <a:moveTo>
                      <a:pt x="8425" y="342"/>
                    </a:moveTo>
                    <a:cubicBezTo>
                      <a:pt x="8762" y="342"/>
                      <a:pt x="9107" y="444"/>
                      <a:pt x="9440" y="657"/>
                    </a:cubicBezTo>
                    <a:cubicBezTo>
                      <a:pt x="10274" y="1191"/>
                      <a:pt x="10775" y="1992"/>
                      <a:pt x="10841" y="2859"/>
                    </a:cubicBezTo>
                    <a:cubicBezTo>
                      <a:pt x="9774" y="3026"/>
                      <a:pt x="8940" y="3993"/>
                      <a:pt x="9007" y="4527"/>
                    </a:cubicBezTo>
                    <a:cubicBezTo>
                      <a:pt x="9007" y="4765"/>
                      <a:pt x="9140" y="5004"/>
                      <a:pt x="9550" y="5004"/>
                    </a:cubicBezTo>
                    <a:cubicBezTo>
                      <a:pt x="9598" y="5004"/>
                      <a:pt x="9651" y="5001"/>
                      <a:pt x="9707" y="4994"/>
                    </a:cubicBezTo>
                    <a:cubicBezTo>
                      <a:pt x="10508" y="4894"/>
                      <a:pt x="11108" y="4193"/>
                      <a:pt x="11208" y="3226"/>
                    </a:cubicBezTo>
                    <a:cubicBezTo>
                      <a:pt x="11608" y="3292"/>
                      <a:pt x="12042" y="3493"/>
                      <a:pt x="12409" y="3860"/>
                    </a:cubicBezTo>
                    <a:cubicBezTo>
                      <a:pt x="13043" y="4527"/>
                      <a:pt x="12909" y="5327"/>
                      <a:pt x="12676" y="5861"/>
                    </a:cubicBezTo>
                    <a:cubicBezTo>
                      <a:pt x="12109" y="7129"/>
                      <a:pt x="10574" y="8296"/>
                      <a:pt x="9440" y="8296"/>
                    </a:cubicBezTo>
                    <a:cubicBezTo>
                      <a:pt x="9107" y="8296"/>
                      <a:pt x="8873" y="8196"/>
                      <a:pt x="8673" y="8029"/>
                    </a:cubicBezTo>
                    <a:cubicBezTo>
                      <a:pt x="8540" y="7962"/>
                      <a:pt x="8406" y="7862"/>
                      <a:pt x="8339" y="7729"/>
                    </a:cubicBezTo>
                    <a:cubicBezTo>
                      <a:pt x="8773" y="7262"/>
                      <a:pt x="8940" y="6561"/>
                      <a:pt x="8740" y="5861"/>
                    </a:cubicBezTo>
                    <a:cubicBezTo>
                      <a:pt x="8573" y="5361"/>
                      <a:pt x="8339" y="5294"/>
                      <a:pt x="8173" y="5294"/>
                    </a:cubicBezTo>
                    <a:cubicBezTo>
                      <a:pt x="7906" y="5294"/>
                      <a:pt x="7706" y="5461"/>
                      <a:pt x="7572" y="5761"/>
                    </a:cubicBezTo>
                    <a:cubicBezTo>
                      <a:pt x="7339" y="6261"/>
                      <a:pt x="7339" y="6995"/>
                      <a:pt x="7739" y="7696"/>
                    </a:cubicBezTo>
                    <a:cubicBezTo>
                      <a:pt x="7272" y="8029"/>
                      <a:pt x="6438" y="8429"/>
                      <a:pt x="4904" y="8429"/>
                    </a:cubicBezTo>
                    <a:lnTo>
                      <a:pt x="4737" y="8429"/>
                    </a:lnTo>
                    <a:cubicBezTo>
                      <a:pt x="3770" y="8429"/>
                      <a:pt x="3369" y="7929"/>
                      <a:pt x="3202" y="7429"/>
                    </a:cubicBezTo>
                    <a:cubicBezTo>
                      <a:pt x="3836" y="7362"/>
                      <a:pt x="4337" y="7095"/>
                      <a:pt x="4570" y="6628"/>
                    </a:cubicBezTo>
                    <a:cubicBezTo>
                      <a:pt x="4770" y="6128"/>
                      <a:pt x="4704" y="5561"/>
                      <a:pt x="4337" y="5060"/>
                    </a:cubicBezTo>
                    <a:cubicBezTo>
                      <a:pt x="4103" y="4794"/>
                      <a:pt x="3903" y="4727"/>
                      <a:pt x="3736" y="4727"/>
                    </a:cubicBezTo>
                    <a:cubicBezTo>
                      <a:pt x="3536" y="4727"/>
                      <a:pt x="3303" y="4860"/>
                      <a:pt x="3136" y="5060"/>
                    </a:cubicBezTo>
                    <a:cubicBezTo>
                      <a:pt x="2802" y="5494"/>
                      <a:pt x="2602" y="6228"/>
                      <a:pt x="2702" y="6962"/>
                    </a:cubicBezTo>
                    <a:cubicBezTo>
                      <a:pt x="2268" y="6862"/>
                      <a:pt x="1835" y="6662"/>
                      <a:pt x="1401" y="6328"/>
                    </a:cubicBezTo>
                    <a:cubicBezTo>
                      <a:pt x="400" y="5561"/>
                      <a:pt x="601" y="4527"/>
                      <a:pt x="734" y="4126"/>
                    </a:cubicBezTo>
                    <a:cubicBezTo>
                      <a:pt x="1034" y="3226"/>
                      <a:pt x="1868" y="2492"/>
                      <a:pt x="2535" y="2492"/>
                    </a:cubicBezTo>
                    <a:cubicBezTo>
                      <a:pt x="2702" y="2492"/>
                      <a:pt x="2869" y="2525"/>
                      <a:pt x="2969" y="2625"/>
                    </a:cubicBezTo>
                    <a:cubicBezTo>
                      <a:pt x="3002" y="2642"/>
                      <a:pt x="3036" y="2650"/>
                      <a:pt x="3073" y="2650"/>
                    </a:cubicBezTo>
                    <a:cubicBezTo>
                      <a:pt x="3111" y="2650"/>
                      <a:pt x="3152" y="2642"/>
                      <a:pt x="3202" y="2625"/>
                    </a:cubicBezTo>
                    <a:cubicBezTo>
                      <a:pt x="3236" y="2559"/>
                      <a:pt x="3269" y="2492"/>
                      <a:pt x="3269" y="2392"/>
                    </a:cubicBezTo>
                    <a:cubicBezTo>
                      <a:pt x="3269" y="2358"/>
                      <a:pt x="3169" y="1324"/>
                      <a:pt x="3669" y="791"/>
                    </a:cubicBezTo>
                    <a:cubicBezTo>
                      <a:pt x="3878" y="544"/>
                      <a:pt x="4151" y="427"/>
                      <a:pt x="4514" y="427"/>
                    </a:cubicBezTo>
                    <a:cubicBezTo>
                      <a:pt x="4789" y="427"/>
                      <a:pt x="5116" y="494"/>
                      <a:pt x="5504" y="624"/>
                    </a:cubicBezTo>
                    <a:cubicBezTo>
                      <a:pt x="5871" y="724"/>
                      <a:pt x="6171" y="891"/>
                      <a:pt x="6405" y="1058"/>
                    </a:cubicBezTo>
                    <a:cubicBezTo>
                      <a:pt x="5871" y="1825"/>
                      <a:pt x="5704" y="2825"/>
                      <a:pt x="6271" y="3326"/>
                    </a:cubicBezTo>
                    <a:cubicBezTo>
                      <a:pt x="6451" y="3469"/>
                      <a:pt x="6647" y="3536"/>
                      <a:pt x="6834" y="3536"/>
                    </a:cubicBezTo>
                    <a:cubicBezTo>
                      <a:pt x="7170" y="3536"/>
                      <a:pt x="7477" y="3323"/>
                      <a:pt x="7606" y="2959"/>
                    </a:cubicBezTo>
                    <a:cubicBezTo>
                      <a:pt x="7772" y="2392"/>
                      <a:pt x="7672" y="1625"/>
                      <a:pt x="7005" y="991"/>
                    </a:cubicBezTo>
                    <a:cubicBezTo>
                      <a:pt x="7425" y="571"/>
                      <a:pt x="7918" y="342"/>
                      <a:pt x="8425" y="342"/>
                    </a:cubicBezTo>
                    <a:close/>
                    <a:moveTo>
                      <a:pt x="8464" y="1"/>
                    </a:moveTo>
                    <a:cubicBezTo>
                      <a:pt x="7829" y="1"/>
                      <a:pt x="7207" y="269"/>
                      <a:pt x="6705" y="791"/>
                    </a:cubicBezTo>
                    <a:cubicBezTo>
                      <a:pt x="6405" y="591"/>
                      <a:pt x="6038" y="424"/>
                      <a:pt x="5671" y="290"/>
                    </a:cubicBezTo>
                    <a:cubicBezTo>
                      <a:pt x="5247" y="158"/>
                      <a:pt x="4865" y="89"/>
                      <a:pt x="4532" y="89"/>
                    </a:cubicBezTo>
                    <a:cubicBezTo>
                      <a:pt x="4026" y="89"/>
                      <a:pt x="3631" y="249"/>
                      <a:pt x="3369" y="591"/>
                    </a:cubicBezTo>
                    <a:cubicBezTo>
                      <a:pt x="2936" y="1024"/>
                      <a:pt x="2869" y="1758"/>
                      <a:pt x="2869" y="2158"/>
                    </a:cubicBezTo>
                    <a:cubicBezTo>
                      <a:pt x="2769" y="2125"/>
                      <a:pt x="2669" y="2125"/>
                      <a:pt x="2535" y="2125"/>
                    </a:cubicBezTo>
                    <a:cubicBezTo>
                      <a:pt x="1701" y="2125"/>
                      <a:pt x="734" y="2959"/>
                      <a:pt x="367" y="4026"/>
                    </a:cubicBezTo>
                    <a:cubicBezTo>
                      <a:pt x="0" y="5094"/>
                      <a:pt x="267" y="6094"/>
                      <a:pt x="1168" y="6695"/>
                    </a:cubicBezTo>
                    <a:cubicBezTo>
                      <a:pt x="1701" y="7095"/>
                      <a:pt x="2235" y="7329"/>
                      <a:pt x="2769" y="7429"/>
                    </a:cubicBezTo>
                    <a:cubicBezTo>
                      <a:pt x="3036" y="8296"/>
                      <a:pt x="3770" y="8830"/>
                      <a:pt x="4770" y="8830"/>
                    </a:cubicBezTo>
                    <a:lnTo>
                      <a:pt x="4937" y="8830"/>
                    </a:lnTo>
                    <a:cubicBezTo>
                      <a:pt x="6271" y="8830"/>
                      <a:pt x="7339" y="8563"/>
                      <a:pt x="8106" y="8129"/>
                    </a:cubicBezTo>
                    <a:cubicBezTo>
                      <a:pt x="8239" y="8263"/>
                      <a:pt x="8373" y="8329"/>
                      <a:pt x="8506" y="8463"/>
                    </a:cubicBezTo>
                    <a:cubicBezTo>
                      <a:pt x="8773" y="8663"/>
                      <a:pt x="9107" y="8796"/>
                      <a:pt x="9540" y="8796"/>
                    </a:cubicBezTo>
                    <a:cubicBezTo>
                      <a:pt x="10841" y="8796"/>
                      <a:pt x="12509" y="7529"/>
                      <a:pt x="13110" y="6128"/>
                    </a:cubicBezTo>
                    <a:cubicBezTo>
                      <a:pt x="13476" y="5194"/>
                      <a:pt x="13410" y="4327"/>
                      <a:pt x="12776" y="3659"/>
                    </a:cubicBezTo>
                    <a:cubicBezTo>
                      <a:pt x="12342" y="3159"/>
                      <a:pt x="11842" y="2926"/>
                      <a:pt x="11275" y="2926"/>
                    </a:cubicBezTo>
                    <a:cubicBezTo>
                      <a:pt x="11208" y="1925"/>
                      <a:pt x="10674" y="991"/>
                      <a:pt x="9707" y="357"/>
                    </a:cubicBezTo>
                    <a:cubicBezTo>
                      <a:pt x="9309" y="118"/>
                      <a:pt x="8884" y="1"/>
                      <a:pt x="8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95" name="Google Shape;1795;p53"/>
            <p:cNvSpPr/>
            <p:nvPr/>
          </p:nvSpPr>
          <p:spPr>
            <a:xfrm>
              <a:off x="5033278" y="723465"/>
              <a:ext cx="646753" cy="636006"/>
            </a:xfrm>
            <a:custGeom>
              <a:avLst/>
              <a:gdLst/>
              <a:ahLst/>
              <a:cxnLst/>
              <a:rect l="l" t="t" r="r" b="b"/>
              <a:pathLst>
                <a:path w="15345" h="15090" extrusionOk="0">
                  <a:moveTo>
                    <a:pt x="9570" y="0"/>
                  </a:moveTo>
                  <a:cubicBezTo>
                    <a:pt x="8547" y="0"/>
                    <a:pt x="0" y="9879"/>
                    <a:pt x="0" y="9879"/>
                  </a:cubicBezTo>
                  <a:cubicBezTo>
                    <a:pt x="0" y="9879"/>
                    <a:pt x="4403" y="14816"/>
                    <a:pt x="5237" y="15083"/>
                  </a:cubicBezTo>
                  <a:cubicBezTo>
                    <a:pt x="5249" y="15088"/>
                    <a:pt x="5264" y="15090"/>
                    <a:pt x="5280" y="15090"/>
                  </a:cubicBezTo>
                  <a:cubicBezTo>
                    <a:pt x="6297" y="15090"/>
                    <a:pt x="15344" y="6043"/>
                    <a:pt x="15344" y="6043"/>
                  </a:cubicBezTo>
                  <a:cubicBezTo>
                    <a:pt x="15344" y="6043"/>
                    <a:pt x="10441" y="306"/>
                    <a:pt x="9607" y="5"/>
                  </a:cubicBezTo>
                  <a:cubicBezTo>
                    <a:pt x="9596" y="2"/>
                    <a:pt x="9584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53"/>
            <p:cNvSpPr/>
            <p:nvPr/>
          </p:nvSpPr>
          <p:spPr>
            <a:xfrm>
              <a:off x="5023415" y="715247"/>
              <a:ext cx="666436" cy="653792"/>
            </a:xfrm>
            <a:custGeom>
              <a:avLst/>
              <a:gdLst/>
              <a:ahLst/>
              <a:cxnLst/>
              <a:rect l="l" t="t" r="r" b="b"/>
              <a:pathLst>
                <a:path w="15812" h="15512" extrusionOk="0">
                  <a:moveTo>
                    <a:pt x="9707" y="400"/>
                  </a:moveTo>
                  <a:cubicBezTo>
                    <a:pt x="10241" y="601"/>
                    <a:pt x="13343" y="4036"/>
                    <a:pt x="15245" y="6238"/>
                  </a:cubicBezTo>
                  <a:cubicBezTo>
                    <a:pt x="11008" y="10508"/>
                    <a:pt x="6172" y="15011"/>
                    <a:pt x="5471" y="15078"/>
                  </a:cubicBezTo>
                  <a:cubicBezTo>
                    <a:pt x="4904" y="14877"/>
                    <a:pt x="2169" y="11942"/>
                    <a:pt x="501" y="10074"/>
                  </a:cubicBezTo>
                  <a:cubicBezTo>
                    <a:pt x="4537" y="5404"/>
                    <a:pt x="9140" y="501"/>
                    <a:pt x="9707" y="400"/>
                  </a:cubicBezTo>
                  <a:close/>
                  <a:moveTo>
                    <a:pt x="9808" y="0"/>
                  </a:moveTo>
                  <a:cubicBezTo>
                    <a:pt x="8740" y="0"/>
                    <a:pt x="1502" y="8273"/>
                    <a:pt x="67" y="9941"/>
                  </a:cubicBezTo>
                  <a:cubicBezTo>
                    <a:pt x="1" y="10041"/>
                    <a:pt x="1" y="10174"/>
                    <a:pt x="67" y="10241"/>
                  </a:cubicBezTo>
                  <a:cubicBezTo>
                    <a:pt x="534" y="10741"/>
                    <a:pt x="4537" y="15211"/>
                    <a:pt x="5371" y="15511"/>
                  </a:cubicBezTo>
                  <a:lnTo>
                    <a:pt x="5504" y="15511"/>
                  </a:lnTo>
                  <a:cubicBezTo>
                    <a:pt x="6572" y="15511"/>
                    <a:pt x="14211" y="7906"/>
                    <a:pt x="15712" y="6371"/>
                  </a:cubicBezTo>
                  <a:cubicBezTo>
                    <a:pt x="15812" y="6271"/>
                    <a:pt x="15812" y="6171"/>
                    <a:pt x="15712" y="6071"/>
                  </a:cubicBezTo>
                  <a:cubicBezTo>
                    <a:pt x="15211" y="5504"/>
                    <a:pt x="10708" y="267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53"/>
            <p:cNvSpPr/>
            <p:nvPr/>
          </p:nvSpPr>
          <p:spPr>
            <a:xfrm>
              <a:off x="3267267" y="1921526"/>
              <a:ext cx="995566" cy="821539"/>
            </a:xfrm>
            <a:custGeom>
              <a:avLst/>
              <a:gdLst/>
              <a:ahLst/>
              <a:cxnLst/>
              <a:rect l="l" t="t" r="r" b="b"/>
              <a:pathLst>
                <a:path w="23621" h="19492" extrusionOk="0">
                  <a:moveTo>
                    <a:pt x="19784" y="1"/>
                  </a:moveTo>
                  <a:cubicBezTo>
                    <a:pt x="19784" y="1"/>
                    <a:pt x="1" y="19492"/>
                    <a:pt x="1307" y="19492"/>
                  </a:cubicBezTo>
                  <a:cubicBezTo>
                    <a:pt x="1325" y="19492"/>
                    <a:pt x="1346" y="19488"/>
                    <a:pt x="1371" y="19481"/>
                  </a:cubicBezTo>
                  <a:cubicBezTo>
                    <a:pt x="3306" y="18948"/>
                    <a:pt x="23620" y="4671"/>
                    <a:pt x="23620" y="4671"/>
                  </a:cubicBezTo>
                  <a:lnTo>
                    <a:pt x="197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3301154" y="1912507"/>
              <a:ext cx="971500" cy="838567"/>
            </a:xfrm>
            <a:custGeom>
              <a:avLst/>
              <a:gdLst/>
              <a:ahLst/>
              <a:cxnLst/>
              <a:rect l="l" t="t" r="r" b="b"/>
              <a:pathLst>
                <a:path w="23050" h="19896" extrusionOk="0">
                  <a:moveTo>
                    <a:pt x="18980" y="515"/>
                  </a:moveTo>
                  <a:lnTo>
                    <a:pt x="22516" y="4851"/>
                  </a:lnTo>
                  <a:cubicBezTo>
                    <a:pt x="15811" y="9555"/>
                    <a:pt x="3302" y="18194"/>
                    <a:pt x="834" y="19362"/>
                  </a:cubicBezTo>
                  <a:cubicBezTo>
                    <a:pt x="2168" y="17360"/>
                    <a:pt x="12075" y="7320"/>
                    <a:pt x="18980" y="515"/>
                  </a:cubicBezTo>
                  <a:close/>
                  <a:moveTo>
                    <a:pt x="18941" y="1"/>
                  </a:moveTo>
                  <a:cubicBezTo>
                    <a:pt x="18894" y="1"/>
                    <a:pt x="18870" y="24"/>
                    <a:pt x="18847" y="48"/>
                  </a:cubicBezTo>
                  <a:cubicBezTo>
                    <a:pt x="18813" y="148"/>
                    <a:pt x="14077" y="4785"/>
                    <a:pt x="9473" y="9488"/>
                  </a:cubicBezTo>
                  <a:cubicBezTo>
                    <a:pt x="0" y="19061"/>
                    <a:pt x="200" y="19495"/>
                    <a:pt x="300" y="19729"/>
                  </a:cubicBezTo>
                  <a:cubicBezTo>
                    <a:pt x="334" y="19862"/>
                    <a:pt x="400" y="19895"/>
                    <a:pt x="534" y="19895"/>
                  </a:cubicBezTo>
                  <a:lnTo>
                    <a:pt x="701" y="19895"/>
                  </a:lnTo>
                  <a:cubicBezTo>
                    <a:pt x="2635" y="19362"/>
                    <a:pt x="22149" y="5652"/>
                    <a:pt x="22983" y="5051"/>
                  </a:cubicBezTo>
                  <a:cubicBezTo>
                    <a:pt x="23016" y="5051"/>
                    <a:pt x="23050" y="4985"/>
                    <a:pt x="23050" y="4918"/>
                  </a:cubicBezTo>
                  <a:cubicBezTo>
                    <a:pt x="23050" y="4851"/>
                    <a:pt x="23050" y="4818"/>
                    <a:pt x="23016" y="4751"/>
                  </a:cubicBezTo>
                  <a:lnTo>
                    <a:pt x="19180" y="81"/>
                  </a:lnTo>
                  <a:cubicBezTo>
                    <a:pt x="19147" y="48"/>
                    <a:pt x="19047" y="15"/>
                    <a:pt x="19014" y="15"/>
                  </a:cubicBezTo>
                  <a:cubicBezTo>
                    <a:pt x="18984" y="5"/>
                    <a:pt x="18961" y="1"/>
                    <a:pt x="18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9" name="Google Shape;1799;p53"/>
            <p:cNvSpPr/>
            <p:nvPr/>
          </p:nvSpPr>
          <p:spPr>
            <a:xfrm>
              <a:off x="3517670" y="716637"/>
              <a:ext cx="2094857" cy="1915562"/>
            </a:xfrm>
            <a:custGeom>
              <a:avLst/>
              <a:gdLst/>
              <a:ahLst/>
              <a:cxnLst/>
              <a:rect l="l" t="t" r="r" b="b"/>
              <a:pathLst>
                <a:path w="49703" h="45449" extrusionOk="0">
                  <a:moveTo>
                    <a:pt x="34191" y="1"/>
                  </a:moveTo>
                  <a:cubicBezTo>
                    <a:pt x="33290" y="1"/>
                    <a:pt x="0" y="27720"/>
                    <a:pt x="867" y="28988"/>
                  </a:cubicBezTo>
                  <a:cubicBezTo>
                    <a:pt x="867" y="28988"/>
                    <a:pt x="12979" y="45449"/>
                    <a:pt x="15108" y="45449"/>
                  </a:cubicBezTo>
                  <a:cubicBezTo>
                    <a:pt x="15145" y="45449"/>
                    <a:pt x="15180" y="45443"/>
                    <a:pt x="15211" y="45433"/>
                  </a:cubicBezTo>
                  <a:cubicBezTo>
                    <a:pt x="16945" y="44833"/>
                    <a:pt x="49702" y="17847"/>
                    <a:pt x="49702" y="16579"/>
                  </a:cubicBezTo>
                  <a:cubicBezTo>
                    <a:pt x="49702" y="15378"/>
                    <a:pt x="35092" y="1"/>
                    <a:pt x="34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1800;p53"/>
            <p:cNvSpPr/>
            <p:nvPr/>
          </p:nvSpPr>
          <p:spPr>
            <a:xfrm>
              <a:off x="5241321" y="539489"/>
              <a:ext cx="635542" cy="622856"/>
            </a:xfrm>
            <a:custGeom>
              <a:avLst/>
              <a:gdLst/>
              <a:ahLst/>
              <a:cxnLst/>
              <a:rect l="l" t="t" r="r" b="b"/>
              <a:pathLst>
                <a:path w="15079" h="14778" extrusionOk="0">
                  <a:moveTo>
                    <a:pt x="3570" y="1"/>
                  </a:moveTo>
                  <a:lnTo>
                    <a:pt x="1" y="3003"/>
                  </a:lnTo>
                  <a:lnTo>
                    <a:pt x="12343" y="14778"/>
                  </a:lnTo>
                  <a:cubicBezTo>
                    <a:pt x="12343" y="14778"/>
                    <a:pt x="15078" y="12076"/>
                    <a:pt x="14545" y="11242"/>
                  </a:cubicBezTo>
                  <a:cubicBezTo>
                    <a:pt x="14078" y="10541"/>
                    <a:pt x="3570" y="1"/>
                    <a:pt x="3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1" name="Google Shape;1801;p53"/>
            <p:cNvSpPr/>
            <p:nvPr/>
          </p:nvSpPr>
          <p:spPr>
            <a:xfrm>
              <a:off x="3808661" y="951908"/>
              <a:ext cx="1597180" cy="1411520"/>
            </a:xfrm>
            <a:custGeom>
              <a:avLst/>
              <a:gdLst/>
              <a:ahLst/>
              <a:cxnLst/>
              <a:rect l="l" t="t" r="r" b="b"/>
              <a:pathLst>
                <a:path w="37895" h="33490" extrusionOk="0">
                  <a:moveTo>
                    <a:pt x="27074" y="1"/>
                  </a:moveTo>
                  <a:cubicBezTo>
                    <a:pt x="25157" y="1"/>
                    <a:pt x="1" y="22806"/>
                    <a:pt x="1" y="22806"/>
                  </a:cubicBezTo>
                  <a:cubicBezTo>
                    <a:pt x="1" y="22806"/>
                    <a:pt x="7373" y="32979"/>
                    <a:pt x="9041" y="33480"/>
                  </a:cubicBezTo>
                  <a:cubicBezTo>
                    <a:pt x="9060" y="33486"/>
                    <a:pt x="9083" y="33489"/>
                    <a:pt x="9110" y="33489"/>
                  </a:cubicBezTo>
                  <a:cubicBezTo>
                    <a:pt x="11273" y="33489"/>
                    <a:pt x="35679" y="12081"/>
                    <a:pt x="37294" y="10730"/>
                  </a:cubicBezTo>
                  <a:cubicBezTo>
                    <a:pt x="37895" y="10197"/>
                    <a:pt x="28221" y="856"/>
                    <a:pt x="27154" y="23"/>
                  </a:cubicBezTo>
                  <a:cubicBezTo>
                    <a:pt x="27135" y="8"/>
                    <a:pt x="27108" y="1"/>
                    <a:pt x="27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2" name="Google Shape;1802;p53"/>
            <p:cNvSpPr/>
            <p:nvPr/>
          </p:nvSpPr>
          <p:spPr>
            <a:xfrm>
              <a:off x="3797450" y="944406"/>
              <a:ext cx="1592923" cy="1429854"/>
            </a:xfrm>
            <a:custGeom>
              <a:avLst/>
              <a:gdLst/>
              <a:ahLst/>
              <a:cxnLst/>
              <a:rect l="l" t="t" r="r" b="b"/>
              <a:pathLst>
                <a:path w="37794" h="33925" extrusionOk="0">
                  <a:moveTo>
                    <a:pt x="27286" y="434"/>
                  </a:moveTo>
                  <a:cubicBezTo>
                    <a:pt x="28721" y="1501"/>
                    <a:pt x="37060" y="9741"/>
                    <a:pt x="37327" y="10808"/>
                  </a:cubicBezTo>
                  <a:cubicBezTo>
                    <a:pt x="37060" y="11075"/>
                    <a:pt x="36393" y="11642"/>
                    <a:pt x="35425" y="12476"/>
                  </a:cubicBezTo>
                  <a:cubicBezTo>
                    <a:pt x="19314" y="26419"/>
                    <a:pt x="10574" y="33491"/>
                    <a:pt x="9373" y="33491"/>
                  </a:cubicBezTo>
                  <a:cubicBezTo>
                    <a:pt x="8073" y="33091"/>
                    <a:pt x="2635" y="25952"/>
                    <a:pt x="534" y="23017"/>
                  </a:cubicBezTo>
                  <a:cubicBezTo>
                    <a:pt x="10574" y="13944"/>
                    <a:pt x="25885" y="567"/>
                    <a:pt x="27286" y="434"/>
                  </a:cubicBezTo>
                  <a:close/>
                  <a:moveTo>
                    <a:pt x="27320" y="0"/>
                  </a:moveTo>
                  <a:cubicBezTo>
                    <a:pt x="25418" y="0"/>
                    <a:pt x="2735" y="20515"/>
                    <a:pt x="134" y="22850"/>
                  </a:cubicBezTo>
                  <a:cubicBezTo>
                    <a:pt x="67" y="22950"/>
                    <a:pt x="0" y="23084"/>
                    <a:pt x="100" y="23150"/>
                  </a:cubicBezTo>
                  <a:cubicBezTo>
                    <a:pt x="867" y="24184"/>
                    <a:pt x="7572" y="33358"/>
                    <a:pt x="9240" y="33925"/>
                  </a:cubicBezTo>
                  <a:lnTo>
                    <a:pt x="9373" y="33925"/>
                  </a:lnTo>
                  <a:cubicBezTo>
                    <a:pt x="11108" y="33925"/>
                    <a:pt x="25251" y="21849"/>
                    <a:pt x="35692" y="12810"/>
                  </a:cubicBezTo>
                  <a:cubicBezTo>
                    <a:pt x="36760" y="11909"/>
                    <a:pt x="37427" y="11309"/>
                    <a:pt x="37660" y="11108"/>
                  </a:cubicBezTo>
                  <a:cubicBezTo>
                    <a:pt x="37760" y="11008"/>
                    <a:pt x="37794" y="10942"/>
                    <a:pt x="37794" y="10842"/>
                  </a:cubicBezTo>
                  <a:cubicBezTo>
                    <a:pt x="37760" y="9641"/>
                    <a:pt x="28154" y="567"/>
                    <a:pt x="27520" y="100"/>
                  </a:cubicBezTo>
                  <a:cubicBezTo>
                    <a:pt x="27486" y="67"/>
                    <a:pt x="27420" y="0"/>
                    <a:pt x="27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1803;p53"/>
            <p:cNvSpPr/>
            <p:nvPr/>
          </p:nvSpPr>
          <p:spPr>
            <a:xfrm>
              <a:off x="3900376" y="1253478"/>
              <a:ext cx="1083697" cy="984650"/>
            </a:xfrm>
            <a:custGeom>
              <a:avLst/>
              <a:gdLst/>
              <a:ahLst/>
              <a:cxnLst/>
              <a:rect l="l" t="t" r="r" b="b"/>
              <a:pathLst>
                <a:path w="25712" h="23362" extrusionOk="0">
                  <a:moveTo>
                    <a:pt x="19323" y="1"/>
                  </a:moveTo>
                  <a:cubicBezTo>
                    <a:pt x="18570" y="1"/>
                    <a:pt x="427" y="16118"/>
                    <a:pt x="427" y="16118"/>
                  </a:cubicBezTo>
                  <a:cubicBezTo>
                    <a:pt x="0" y="16642"/>
                    <a:pt x="6059" y="23362"/>
                    <a:pt x="6767" y="23362"/>
                  </a:cubicBezTo>
                  <a:cubicBezTo>
                    <a:pt x="6779" y="23362"/>
                    <a:pt x="6789" y="23360"/>
                    <a:pt x="6798" y="23356"/>
                  </a:cubicBezTo>
                  <a:cubicBezTo>
                    <a:pt x="7332" y="23156"/>
                    <a:pt x="25712" y="7411"/>
                    <a:pt x="25712" y="7411"/>
                  </a:cubicBezTo>
                  <a:cubicBezTo>
                    <a:pt x="25712" y="7411"/>
                    <a:pt x="19774" y="340"/>
                    <a:pt x="19340" y="6"/>
                  </a:cubicBezTo>
                  <a:cubicBezTo>
                    <a:pt x="19336" y="3"/>
                    <a:pt x="19330" y="1"/>
                    <a:pt x="19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1804;p53"/>
            <p:cNvSpPr/>
            <p:nvPr/>
          </p:nvSpPr>
          <p:spPr>
            <a:xfrm>
              <a:off x="4701445" y="1114179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34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6"/>
                  </a:cubicBezTo>
                  <a:lnTo>
                    <a:pt x="4704" y="5546"/>
                  </a:lnTo>
                  <a:cubicBezTo>
                    <a:pt x="4737" y="5579"/>
                    <a:pt x="4838" y="5613"/>
                    <a:pt x="4871" y="5613"/>
                  </a:cubicBezTo>
                  <a:cubicBezTo>
                    <a:pt x="4938" y="5613"/>
                    <a:pt x="4971" y="5613"/>
                    <a:pt x="5004" y="5546"/>
                  </a:cubicBezTo>
                  <a:cubicBezTo>
                    <a:pt x="5071" y="5446"/>
                    <a:pt x="5071" y="5312"/>
                    <a:pt x="5004" y="5246"/>
                  </a:cubicBezTo>
                  <a:lnTo>
                    <a:pt x="368" y="75"/>
                  </a:ln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1805;p53"/>
            <p:cNvSpPr/>
            <p:nvPr/>
          </p:nvSpPr>
          <p:spPr>
            <a:xfrm>
              <a:off x="4794255" y="1040967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58" y="1"/>
                  </a:moveTo>
                  <a:cubicBezTo>
                    <a:pt x="217" y="1"/>
                    <a:pt x="175" y="17"/>
                    <a:pt x="134" y="44"/>
                  </a:cubicBezTo>
                  <a:cubicBezTo>
                    <a:pt x="0" y="144"/>
                    <a:pt x="0" y="278"/>
                    <a:pt x="100" y="345"/>
                  </a:cubicBezTo>
                  <a:lnTo>
                    <a:pt x="2169" y="2780"/>
                  </a:lnTo>
                  <a:cubicBezTo>
                    <a:pt x="2235" y="2813"/>
                    <a:pt x="2302" y="2846"/>
                    <a:pt x="2335" y="2846"/>
                  </a:cubicBezTo>
                  <a:cubicBezTo>
                    <a:pt x="2402" y="2846"/>
                    <a:pt x="2435" y="2846"/>
                    <a:pt x="2469" y="2813"/>
                  </a:cubicBezTo>
                  <a:cubicBezTo>
                    <a:pt x="2602" y="2713"/>
                    <a:pt x="2602" y="2613"/>
                    <a:pt x="2502" y="2513"/>
                  </a:cubicBezTo>
                  <a:lnTo>
                    <a:pt x="434" y="111"/>
                  </a:lnTo>
                  <a:cubicBezTo>
                    <a:pt x="375" y="33"/>
                    <a:pt x="317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1806;p53"/>
            <p:cNvSpPr/>
            <p:nvPr/>
          </p:nvSpPr>
          <p:spPr>
            <a:xfrm>
              <a:off x="4501831" y="1292381"/>
              <a:ext cx="213730" cy="235520"/>
            </a:xfrm>
            <a:custGeom>
              <a:avLst/>
              <a:gdLst/>
              <a:ahLst/>
              <a:cxnLst/>
              <a:rect l="l" t="t" r="r" b="b"/>
              <a:pathLst>
                <a:path w="5071" h="5588" extrusionOk="0">
                  <a:moveTo>
                    <a:pt x="217" y="0"/>
                  </a:moveTo>
                  <a:cubicBezTo>
                    <a:pt x="167" y="0"/>
                    <a:pt x="117" y="17"/>
                    <a:pt x="67" y="50"/>
                  </a:cubicBezTo>
                  <a:cubicBezTo>
                    <a:pt x="0" y="150"/>
                    <a:pt x="0" y="250"/>
                    <a:pt x="67" y="351"/>
                  </a:cubicBezTo>
                  <a:lnTo>
                    <a:pt x="4703" y="5521"/>
                  </a:lnTo>
                  <a:cubicBezTo>
                    <a:pt x="4737" y="5554"/>
                    <a:pt x="4837" y="5588"/>
                    <a:pt x="4870" y="5588"/>
                  </a:cubicBezTo>
                  <a:cubicBezTo>
                    <a:pt x="4937" y="5588"/>
                    <a:pt x="5004" y="5554"/>
                    <a:pt x="5004" y="5521"/>
                  </a:cubicBezTo>
                  <a:cubicBezTo>
                    <a:pt x="5070" y="5421"/>
                    <a:pt x="5070" y="5321"/>
                    <a:pt x="5004" y="5221"/>
                  </a:cubicBezTo>
                  <a:lnTo>
                    <a:pt x="367" y="50"/>
                  </a:lnTo>
                  <a:cubicBezTo>
                    <a:pt x="317" y="17"/>
                    <a:pt x="267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53"/>
            <p:cNvSpPr/>
            <p:nvPr/>
          </p:nvSpPr>
          <p:spPr>
            <a:xfrm>
              <a:off x="4594599" y="1216725"/>
              <a:ext cx="108319" cy="119994"/>
            </a:xfrm>
            <a:custGeom>
              <a:avLst/>
              <a:gdLst/>
              <a:ahLst/>
              <a:cxnLst/>
              <a:rect l="l" t="t" r="r" b="b"/>
              <a:pathLst>
                <a:path w="2570" h="2847" extrusionOk="0">
                  <a:moveTo>
                    <a:pt x="242" y="0"/>
                  </a:moveTo>
                  <a:cubicBezTo>
                    <a:pt x="201" y="0"/>
                    <a:pt x="162" y="16"/>
                    <a:pt x="134" y="44"/>
                  </a:cubicBezTo>
                  <a:cubicBezTo>
                    <a:pt x="1" y="144"/>
                    <a:pt x="1" y="278"/>
                    <a:pt x="67" y="344"/>
                  </a:cubicBezTo>
                  <a:lnTo>
                    <a:pt x="2169" y="2779"/>
                  </a:lnTo>
                  <a:cubicBezTo>
                    <a:pt x="2202" y="2813"/>
                    <a:pt x="2302" y="2846"/>
                    <a:pt x="2336" y="2846"/>
                  </a:cubicBezTo>
                  <a:cubicBezTo>
                    <a:pt x="2402" y="2846"/>
                    <a:pt x="2469" y="2846"/>
                    <a:pt x="2469" y="2813"/>
                  </a:cubicBezTo>
                  <a:cubicBezTo>
                    <a:pt x="2569" y="2713"/>
                    <a:pt x="2569" y="2613"/>
                    <a:pt x="2502" y="2512"/>
                  </a:cubicBezTo>
                  <a:lnTo>
                    <a:pt x="401" y="111"/>
                  </a:lnTo>
                  <a:cubicBezTo>
                    <a:pt x="362" y="33"/>
                    <a:pt x="300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53"/>
            <p:cNvSpPr/>
            <p:nvPr/>
          </p:nvSpPr>
          <p:spPr>
            <a:xfrm>
              <a:off x="4293745" y="1468097"/>
              <a:ext cx="213730" cy="235562"/>
            </a:xfrm>
            <a:custGeom>
              <a:avLst/>
              <a:gdLst/>
              <a:ahLst/>
              <a:cxnLst/>
              <a:rect l="l" t="t" r="r" b="b"/>
              <a:pathLst>
                <a:path w="5071" h="5589" extrusionOk="0">
                  <a:moveTo>
                    <a:pt x="234" y="1"/>
                  </a:moveTo>
                  <a:cubicBezTo>
                    <a:pt x="184" y="1"/>
                    <a:pt x="134" y="18"/>
                    <a:pt x="100" y="51"/>
                  </a:cubicBezTo>
                  <a:cubicBezTo>
                    <a:pt x="0" y="151"/>
                    <a:pt x="0" y="251"/>
                    <a:pt x="100" y="351"/>
                  </a:cubicBezTo>
                  <a:lnTo>
                    <a:pt x="4670" y="5522"/>
                  </a:lnTo>
                  <a:cubicBezTo>
                    <a:pt x="4704" y="5555"/>
                    <a:pt x="4804" y="5588"/>
                    <a:pt x="4837" y="5588"/>
                  </a:cubicBezTo>
                  <a:cubicBezTo>
                    <a:pt x="4937" y="5588"/>
                    <a:pt x="4970" y="5588"/>
                    <a:pt x="5004" y="5522"/>
                  </a:cubicBezTo>
                  <a:cubicBezTo>
                    <a:pt x="5070" y="5422"/>
                    <a:pt x="5070" y="5321"/>
                    <a:pt x="5004" y="5221"/>
                  </a:cubicBezTo>
                  <a:lnTo>
                    <a:pt x="367" y="51"/>
                  </a:lnTo>
                  <a:cubicBezTo>
                    <a:pt x="334" y="18"/>
                    <a:pt x="28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53"/>
            <p:cNvSpPr/>
            <p:nvPr/>
          </p:nvSpPr>
          <p:spPr>
            <a:xfrm>
              <a:off x="4386513" y="1394127"/>
              <a:ext cx="109710" cy="119741"/>
            </a:xfrm>
            <a:custGeom>
              <a:avLst/>
              <a:gdLst/>
              <a:ahLst/>
              <a:cxnLst/>
              <a:rect l="l" t="t" r="r" b="b"/>
              <a:pathLst>
                <a:path w="2603" h="2841" extrusionOk="0">
                  <a:moveTo>
                    <a:pt x="260" y="0"/>
                  </a:moveTo>
                  <a:cubicBezTo>
                    <a:pt x="210" y="0"/>
                    <a:pt x="165" y="25"/>
                    <a:pt x="134" y="71"/>
                  </a:cubicBezTo>
                  <a:cubicBezTo>
                    <a:pt x="1" y="138"/>
                    <a:pt x="1" y="272"/>
                    <a:pt x="101" y="338"/>
                  </a:cubicBezTo>
                  <a:lnTo>
                    <a:pt x="2169" y="2773"/>
                  </a:lnTo>
                  <a:cubicBezTo>
                    <a:pt x="2202" y="2807"/>
                    <a:pt x="2302" y="2840"/>
                    <a:pt x="2336" y="2840"/>
                  </a:cubicBezTo>
                  <a:cubicBezTo>
                    <a:pt x="2402" y="2840"/>
                    <a:pt x="2436" y="2807"/>
                    <a:pt x="2469" y="2807"/>
                  </a:cubicBezTo>
                  <a:cubicBezTo>
                    <a:pt x="2603" y="2740"/>
                    <a:pt x="2603" y="2607"/>
                    <a:pt x="2503" y="2507"/>
                  </a:cubicBezTo>
                  <a:lnTo>
                    <a:pt x="434" y="105"/>
                  </a:lnTo>
                  <a:cubicBezTo>
                    <a:pt x="381" y="33"/>
                    <a:pt x="318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53"/>
            <p:cNvSpPr/>
            <p:nvPr/>
          </p:nvSpPr>
          <p:spPr>
            <a:xfrm>
              <a:off x="4080011" y="1654054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18" y="0"/>
                  </a:moveTo>
                  <a:cubicBezTo>
                    <a:pt x="168" y="0"/>
                    <a:pt x="118" y="25"/>
                    <a:pt x="68" y="76"/>
                  </a:cubicBezTo>
                  <a:cubicBezTo>
                    <a:pt x="1" y="142"/>
                    <a:pt x="1" y="276"/>
                    <a:pt x="68" y="342"/>
                  </a:cubicBezTo>
                  <a:lnTo>
                    <a:pt x="4704" y="5513"/>
                  </a:lnTo>
                  <a:cubicBezTo>
                    <a:pt x="4738" y="5579"/>
                    <a:pt x="4838" y="5613"/>
                    <a:pt x="4871" y="5613"/>
                  </a:cubicBezTo>
                  <a:cubicBezTo>
                    <a:pt x="4904" y="5613"/>
                    <a:pt x="4938" y="5579"/>
                    <a:pt x="5004" y="5513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8" y="76"/>
                  </a:lnTo>
                  <a:cubicBezTo>
                    <a:pt x="318" y="25"/>
                    <a:pt x="268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1811;p53"/>
            <p:cNvSpPr/>
            <p:nvPr/>
          </p:nvSpPr>
          <p:spPr>
            <a:xfrm>
              <a:off x="4172822" y="1578272"/>
              <a:ext cx="108277" cy="121174"/>
            </a:xfrm>
            <a:custGeom>
              <a:avLst/>
              <a:gdLst/>
              <a:ahLst/>
              <a:cxnLst/>
              <a:rect l="l" t="t" r="r" b="b"/>
              <a:pathLst>
                <a:path w="2569" h="2875" extrusionOk="0">
                  <a:moveTo>
                    <a:pt x="251" y="1"/>
                  </a:moveTo>
                  <a:cubicBezTo>
                    <a:pt x="201" y="1"/>
                    <a:pt x="147" y="26"/>
                    <a:pt x="101" y="72"/>
                  </a:cubicBezTo>
                  <a:cubicBezTo>
                    <a:pt x="0" y="139"/>
                    <a:pt x="0" y="272"/>
                    <a:pt x="67" y="372"/>
                  </a:cubicBezTo>
                  <a:lnTo>
                    <a:pt x="2169" y="2774"/>
                  </a:lnTo>
                  <a:cubicBezTo>
                    <a:pt x="2202" y="2808"/>
                    <a:pt x="2302" y="2874"/>
                    <a:pt x="2335" y="2874"/>
                  </a:cubicBezTo>
                  <a:cubicBezTo>
                    <a:pt x="2369" y="2874"/>
                    <a:pt x="2402" y="2874"/>
                    <a:pt x="2436" y="2808"/>
                  </a:cubicBezTo>
                  <a:cubicBezTo>
                    <a:pt x="2569" y="2741"/>
                    <a:pt x="2569" y="2607"/>
                    <a:pt x="2502" y="2541"/>
                  </a:cubicBezTo>
                  <a:lnTo>
                    <a:pt x="401" y="106"/>
                  </a:lnTo>
                  <a:cubicBezTo>
                    <a:pt x="365" y="34"/>
                    <a:pt x="310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1812;p53"/>
            <p:cNvSpPr/>
            <p:nvPr/>
          </p:nvSpPr>
          <p:spPr>
            <a:xfrm>
              <a:off x="3893042" y="1824164"/>
              <a:ext cx="213730" cy="236616"/>
            </a:xfrm>
            <a:custGeom>
              <a:avLst/>
              <a:gdLst/>
              <a:ahLst/>
              <a:cxnLst/>
              <a:rect l="l" t="t" r="r" b="b"/>
              <a:pathLst>
                <a:path w="5071" h="5614" extrusionOk="0">
                  <a:moveTo>
                    <a:pt x="230" y="1"/>
                  </a:moveTo>
                  <a:cubicBezTo>
                    <a:pt x="176" y="1"/>
                    <a:pt x="117" y="26"/>
                    <a:pt x="67" y="76"/>
                  </a:cubicBezTo>
                  <a:cubicBezTo>
                    <a:pt x="0" y="142"/>
                    <a:pt x="0" y="276"/>
                    <a:pt x="67" y="376"/>
                  </a:cubicBezTo>
                  <a:lnTo>
                    <a:pt x="4704" y="5546"/>
                  </a:lnTo>
                  <a:cubicBezTo>
                    <a:pt x="4737" y="5580"/>
                    <a:pt x="4837" y="5613"/>
                    <a:pt x="4871" y="5613"/>
                  </a:cubicBezTo>
                  <a:cubicBezTo>
                    <a:pt x="4971" y="5613"/>
                    <a:pt x="5004" y="5613"/>
                    <a:pt x="5004" y="5546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7" y="76"/>
                  </a:ln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1813;p53"/>
            <p:cNvSpPr/>
            <p:nvPr/>
          </p:nvSpPr>
          <p:spPr>
            <a:xfrm>
              <a:off x="3985810" y="1750953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45" y="1"/>
                  </a:moveTo>
                  <a:cubicBezTo>
                    <a:pt x="201" y="1"/>
                    <a:pt x="162" y="17"/>
                    <a:pt x="134" y="45"/>
                  </a:cubicBezTo>
                  <a:cubicBezTo>
                    <a:pt x="1" y="145"/>
                    <a:pt x="1" y="278"/>
                    <a:pt x="101" y="345"/>
                  </a:cubicBezTo>
                  <a:lnTo>
                    <a:pt x="2169" y="2780"/>
                  </a:lnTo>
                  <a:cubicBezTo>
                    <a:pt x="2236" y="2813"/>
                    <a:pt x="2303" y="2847"/>
                    <a:pt x="2336" y="2847"/>
                  </a:cubicBezTo>
                  <a:cubicBezTo>
                    <a:pt x="2436" y="2847"/>
                    <a:pt x="2469" y="2847"/>
                    <a:pt x="2469" y="2813"/>
                  </a:cubicBezTo>
                  <a:cubicBezTo>
                    <a:pt x="2603" y="2713"/>
                    <a:pt x="2603" y="2613"/>
                    <a:pt x="2503" y="2513"/>
                  </a:cubicBezTo>
                  <a:lnTo>
                    <a:pt x="435" y="112"/>
                  </a:lnTo>
                  <a:cubicBezTo>
                    <a:pt x="376" y="33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5222675" y="2365044"/>
              <a:ext cx="290477" cy="281359"/>
            </a:xfrm>
            <a:custGeom>
              <a:avLst/>
              <a:gdLst/>
              <a:ahLst/>
              <a:cxnLst/>
              <a:rect l="l" t="t" r="r" b="b"/>
              <a:pathLst>
                <a:path w="12743" h="12343" extrusionOk="0">
                  <a:moveTo>
                    <a:pt x="5704" y="568"/>
                  </a:moveTo>
                  <a:cubicBezTo>
                    <a:pt x="5938" y="935"/>
                    <a:pt x="6272" y="1769"/>
                    <a:pt x="6505" y="2636"/>
                  </a:cubicBezTo>
                  <a:cubicBezTo>
                    <a:pt x="6505" y="2736"/>
                    <a:pt x="6605" y="2803"/>
                    <a:pt x="6672" y="2803"/>
                  </a:cubicBezTo>
                  <a:cubicBezTo>
                    <a:pt x="6872" y="2803"/>
                    <a:pt x="7072" y="2836"/>
                    <a:pt x="7272" y="2936"/>
                  </a:cubicBezTo>
                  <a:cubicBezTo>
                    <a:pt x="7339" y="2936"/>
                    <a:pt x="7472" y="2936"/>
                    <a:pt x="7506" y="2836"/>
                  </a:cubicBezTo>
                  <a:cubicBezTo>
                    <a:pt x="8273" y="1935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3" y="1802"/>
                    <a:pt x="8607" y="2736"/>
                    <a:pt x="8340" y="3303"/>
                  </a:cubicBezTo>
                  <a:cubicBezTo>
                    <a:pt x="8306" y="3403"/>
                    <a:pt x="8306" y="3503"/>
                    <a:pt x="8373" y="3570"/>
                  </a:cubicBezTo>
                  <a:cubicBezTo>
                    <a:pt x="8640" y="3803"/>
                    <a:pt x="8873" y="4104"/>
                    <a:pt x="9040" y="4404"/>
                  </a:cubicBezTo>
                  <a:cubicBezTo>
                    <a:pt x="9107" y="4437"/>
                    <a:pt x="9174" y="4470"/>
                    <a:pt x="9274" y="4470"/>
                  </a:cubicBezTo>
                  <a:cubicBezTo>
                    <a:pt x="10541" y="4304"/>
                    <a:pt x="11509" y="4237"/>
                    <a:pt x="12042" y="4237"/>
                  </a:cubicBezTo>
                  <a:lnTo>
                    <a:pt x="12142" y="4237"/>
                  </a:lnTo>
                  <a:cubicBezTo>
                    <a:pt x="11675" y="4571"/>
                    <a:pt x="10608" y="5138"/>
                    <a:pt x="9607" y="5605"/>
                  </a:cubicBezTo>
                  <a:cubicBezTo>
                    <a:pt x="9507" y="5638"/>
                    <a:pt x="9474" y="5705"/>
                    <a:pt x="9474" y="5805"/>
                  </a:cubicBezTo>
                  <a:cubicBezTo>
                    <a:pt x="9507" y="6172"/>
                    <a:pt x="9474" y="6505"/>
                    <a:pt x="9374" y="6839"/>
                  </a:cubicBezTo>
                  <a:cubicBezTo>
                    <a:pt x="9374" y="6939"/>
                    <a:pt x="9374" y="7006"/>
                    <a:pt x="9474" y="7072"/>
                  </a:cubicBezTo>
                  <a:cubicBezTo>
                    <a:pt x="10775" y="8006"/>
                    <a:pt x="11275" y="8473"/>
                    <a:pt x="11442" y="8673"/>
                  </a:cubicBezTo>
                  <a:lnTo>
                    <a:pt x="11409" y="8673"/>
                  </a:lnTo>
                  <a:cubicBezTo>
                    <a:pt x="10841" y="8673"/>
                    <a:pt x="9641" y="8473"/>
                    <a:pt x="8840" y="8240"/>
                  </a:cubicBezTo>
                  <a:cubicBezTo>
                    <a:pt x="8819" y="8219"/>
                    <a:pt x="8795" y="8211"/>
                    <a:pt x="8771" y="8211"/>
                  </a:cubicBezTo>
                  <a:cubicBezTo>
                    <a:pt x="8718" y="8211"/>
                    <a:pt x="8663" y="8250"/>
                    <a:pt x="8640" y="8273"/>
                  </a:cubicBezTo>
                  <a:cubicBezTo>
                    <a:pt x="8440" y="8507"/>
                    <a:pt x="8173" y="8740"/>
                    <a:pt x="7906" y="8907"/>
                  </a:cubicBezTo>
                  <a:cubicBezTo>
                    <a:pt x="7839" y="8940"/>
                    <a:pt x="7806" y="9007"/>
                    <a:pt x="7806" y="9107"/>
                  </a:cubicBezTo>
                  <a:cubicBezTo>
                    <a:pt x="7973" y="9941"/>
                    <a:pt x="8006" y="10408"/>
                    <a:pt x="8006" y="10608"/>
                  </a:cubicBezTo>
                  <a:cubicBezTo>
                    <a:pt x="7773" y="10341"/>
                    <a:pt x="7406" y="9908"/>
                    <a:pt x="7072" y="9407"/>
                  </a:cubicBezTo>
                  <a:cubicBezTo>
                    <a:pt x="7005" y="9307"/>
                    <a:pt x="6939" y="9307"/>
                    <a:pt x="6839" y="9307"/>
                  </a:cubicBezTo>
                  <a:cubicBezTo>
                    <a:pt x="6608" y="9330"/>
                    <a:pt x="6378" y="9369"/>
                    <a:pt x="6148" y="9369"/>
                  </a:cubicBezTo>
                  <a:cubicBezTo>
                    <a:pt x="6045" y="9369"/>
                    <a:pt x="5941" y="9361"/>
                    <a:pt x="5838" y="9341"/>
                  </a:cubicBezTo>
                  <a:cubicBezTo>
                    <a:pt x="5771" y="9341"/>
                    <a:pt x="5671" y="9374"/>
                    <a:pt x="5638" y="9474"/>
                  </a:cubicBezTo>
                  <a:cubicBezTo>
                    <a:pt x="5004" y="11075"/>
                    <a:pt x="4737" y="11642"/>
                    <a:pt x="4570" y="11842"/>
                  </a:cubicBezTo>
                  <a:cubicBezTo>
                    <a:pt x="4437" y="11309"/>
                    <a:pt x="4270" y="9808"/>
                    <a:pt x="4337" y="8940"/>
                  </a:cubicBezTo>
                  <a:cubicBezTo>
                    <a:pt x="4337" y="8907"/>
                    <a:pt x="4303" y="8807"/>
                    <a:pt x="4270" y="8774"/>
                  </a:cubicBezTo>
                  <a:cubicBezTo>
                    <a:pt x="3970" y="8573"/>
                    <a:pt x="3736" y="8307"/>
                    <a:pt x="3503" y="8006"/>
                  </a:cubicBezTo>
                  <a:cubicBezTo>
                    <a:pt x="3470" y="7973"/>
                    <a:pt x="3436" y="7940"/>
                    <a:pt x="3336" y="7940"/>
                  </a:cubicBezTo>
                  <a:cubicBezTo>
                    <a:pt x="3303" y="7940"/>
                    <a:pt x="3303" y="7940"/>
                    <a:pt x="3369" y="7973"/>
                  </a:cubicBezTo>
                  <a:cubicBezTo>
                    <a:pt x="2169" y="8340"/>
                    <a:pt x="1335" y="8573"/>
                    <a:pt x="934" y="8607"/>
                  </a:cubicBezTo>
                  <a:cubicBezTo>
                    <a:pt x="1201" y="8173"/>
                    <a:pt x="2135" y="7239"/>
                    <a:pt x="2869" y="6672"/>
                  </a:cubicBezTo>
                  <a:cubicBezTo>
                    <a:pt x="2936" y="6639"/>
                    <a:pt x="2969" y="6572"/>
                    <a:pt x="2969" y="6472"/>
                  </a:cubicBezTo>
                  <a:cubicBezTo>
                    <a:pt x="2936" y="6272"/>
                    <a:pt x="2936" y="6005"/>
                    <a:pt x="2936" y="5805"/>
                  </a:cubicBezTo>
                  <a:cubicBezTo>
                    <a:pt x="2936" y="5705"/>
                    <a:pt x="2902" y="5638"/>
                    <a:pt x="2802" y="5605"/>
                  </a:cubicBezTo>
                  <a:cubicBezTo>
                    <a:pt x="1602" y="4971"/>
                    <a:pt x="1034" y="4637"/>
                    <a:pt x="801" y="4470"/>
                  </a:cubicBezTo>
                  <a:lnTo>
                    <a:pt x="934" y="4470"/>
                  </a:lnTo>
                  <a:cubicBezTo>
                    <a:pt x="1435" y="4470"/>
                    <a:pt x="2202" y="4504"/>
                    <a:pt x="3036" y="4637"/>
                  </a:cubicBezTo>
                  <a:cubicBezTo>
                    <a:pt x="3136" y="4637"/>
                    <a:pt x="3203" y="4604"/>
                    <a:pt x="3269" y="4504"/>
                  </a:cubicBezTo>
                  <a:lnTo>
                    <a:pt x="3303" y="4437"/>
                  </a:lnTo>
                  <a:cubicBezTo>
                    <a:pt x="3369" y="4270"/>
                    <a:pt x="3536" y="4037"/>
                    <a:pt x="3670" y="3903"/>
                  </a:cubicBezTo>
                  <a:cubicBezTo>
                    <a:pt x="3770" y="3837"/>
                    <a:pt x="3770" y="3770"/>
                    <a:pt x="3703" y="3670"/>
                  </a:cubicBezTo>
                  <a:cubicBezTo>
                    <a:pt x="3303" y="2836"/>
                    <a:pt x="3169" y="2369"/>
                    <a:pt x="3103" y="2169"/>
                  </a:cubicBezTo>
                  <a:lnTo>
                    <a:pt x="3103" y="2169"/>
                  </a:lnTo>
                  <a:cubicBezTo>
                    <a:pt x="3369" y="2369"/>
                    <a:pt x="3870" y="2736"/>
                    <a:pt x="4303" y="3136"/>
                  </a:cubicBezTo>
                  <a:cubicBezTo>
                    <a:pt x="4340" y="3191"/>
                    <a:pt x="4387" y="3216"/>
                    <a:pt x="4433" y="3216"/>
                  </a:cubicBezTo>
                  <a:cubicBezTo>
                    <a:pt x="4470" y="3216"/>
                    <a:pt x="4507" y="3200"/>
                    <a:pt x="4537" y="3170"/>
                  </a:cubicBezTo>
                  <a:cubicBezTo>
                    <a:pt x="4770" y="3069"/>
                    <a:pt x="5004" y="2969"/>
                    <a:pt x="5204" y="2903"/>
                  </a:cubicBezTo>
                  <a:cubicBezTo>
                    <a:pt x="5271" y="2903"/>
                    <a:pt x="5338" y="2803"/>
                    <a:pt x="5338" y="2736"/>
                  </a:cubicBezTo>
                  <a:cubicBezTo>
                    <a:pt x="5504" y="1335"/>
                    <a:pt x="5638" y="801"/>
                    <a:pt x="5704" y="568"/>
                  </a:cubicBezTo>
                  <a:close/>
                  <a:moveTo>
                    <a:pt x="5638" y="1"/>
                  </a:moveTo>
                  <a:cubicBezTo>
                    <a:pt x="5438" y="1"/>
                    <a:pt x="5171" y="1"/>
                    <a:pt x="4837" y="2502"/>
                  </a:cubicBezTo>
                  <a:cubicBezTo>
                    <a:pt x="4670" y="2569"/>
                    <a:pt x="4504" y="2636"/>
                    <a:pt x="4337" y="2736"/>
                  </a:cubicBezTo>
                  <a:cubicBezTo>
                    <a:pt x="3903" y="2302"/>
                    <a:pt x="3136" y="1769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7"/>
                    <a:pt x="2902" y="4104"/>
                    <a:pt x="2802" y="4270"/>
                  </a:cubicBezTo>
                  <a:cubicBezTo>
                    <a:pt x="2002" y="4170"/>
                    <a:pt x="1268" y="4104"/>
                    <a:pt x="768" y="4104"/>
                  </a:cubicBezTo>
                  <a:cubicBezTo>
                    <a:pt x="567" y="4104"/>
                    <a:pt x="401" y="4104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9"/>
                  </a:cubicBezTo>
                  <a:cubicBezTo>
                    <a:pt x="1602" y="7006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07"/>
                    <a:pt x="567" y="9007"/>
                    <a:pt x="668" y="9007"/>
                  </a:cubicBezTo>
                  <a:cubicBezTo>
                    <a:pt x="1101" y="9007"/>
                    <a:pt x="1935" y="8807"/>
                    <a:pt x="3236" y="8407"/>
                  </a:cubicBezTo>
                  <a:cubicBezTo>
                    <a:pt x="3436" y="8607"/>
                    <a:pt x="3636" y="8840"/>
                    <a:pt x="3903" y="9007"/>
                  </a:cubicBezTo>
                  <a:cubicBezTo>
                    <a:pt x="3836" y="10008"/>
                    <a:pt x="4003" y="11809"/>
                    <a:pt x="4270" y="12243"/>
                  </a:cubicBezTo>
                  <a:cubicBezTo>
                    <a:pt x="4337" y="12309"/>
                    <a:pt x="4437" y="12343"/>
                    <a:pt x="4504" y="12343"/>
                  </a:cubicBezTo>
                  <a:cubicBezTo>
                    <a:pt x="4737" y="12343"/>
                    <a:pt x="4971" y="12343"/>
                    <a:pt x="5905" y="9841"/>
                  </a:cubicBezTo>
                  <a:cubicBezTo>
                    <a:pt x="5987" y="9862"/>
                    <a:pt x="6073" y="9870"/>
                    <a:pt x="6160" y="9870"/>
                  </a:cubicBezTo>
                  <a:cubicBezTo>
                    <a:pt x="6354" y="9870"/>
                    <a:pt x="6554" y="9831"/>
                    <a:pt x="6739" y="9808"/>
                  </a:cubicBezTo>
                  <a:cubicBezTo>
                    <a:pt x="7105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6" y="11142"/>
                  </a:cubicBezTo>
                  <a:cubicBezTo>
                    <a:pt x="8406" y="11008"/>
                    <a:pt x="8473" y="10908"/>
                    <a:pt x="8173" y="9241"/>
                  </a:cubicBezTo>
                  <a:cubicBezTo>
                    <a:pt x="8406" y="9074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5" y="9074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1" y="5471"/>
                    <a:pt x="12343" y="4671"/>
                    <a:pt x="12643" y="4304"/>
                  </a:cubicBezTo>
                  <a:cubicBezTo>
                    <a:pt x="12743" y="4237"/>
                    <a:pt x="12743" y="4104"/>
                    <a:pt x="12676" y="4003"/>
                  </a:cubicBezTo>
                  <a:cubicBezTo>
                    <a:pt x="12609" y="3837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70"/>
                    <a:pt x="8673" y="3336"/>
                  </a:cubicBezTo>
                  <a:cubicBezTo>
                    <a:pt x="8940" y="2636"/>
                    <a:pt x="9174" y="1402"/>
                    <a:pt x="9107" y="1001"/>
                  </a:cubicBezTo>
                  <a:cubicBezTo>
                    <a:pt x="9074" y="901"/>
                    <a:pt x="8973" y="801"/>
                    <a:pt x="8840" y="801"/>
                  </a:cubicBezTo>
                  <a:cubicBezTo>
                    <a:pt x="8740" y="801"/>
                    <a:pt x="8506" y="801"/>
                    <a:pt x="7172" y="2469"/>
                  </a:cubicBezTo>
                  <a:cubicBezTo>
                    <a:pt x="7072" y="2436"/>
                    <a:pt x="6939" y="2436"/>
                    <a:pt x="6805" y="2402"/>
                  </a:cubicBezTo>
                  <a:cubicBezTo>
                    <a:pt x="6605" y="1602"/>
                    <a:pt x="6138" y="401"/>
                    <a:pt x="5838" y="101"/>
                  </a:cubicBezTo>
                  <a:cubicBezTo>
                    <a:pt x="5771" y="1"/>
                    <a:pt x="5671" y="1"/>
                    <a:pt x="56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1815;p53"/>
            <p:cNvSpPr/>
            <p:nvPr/>
          </p:nvSpPr>
          <p:spPr>
            <a:xfrm>
              <a:off x="4968580" y="2159157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2002" y="367"/>
                    <a:pt x="2469" y="834"/>
                    <a:pt x="2469" y="1368"/>
                  </a:cubicBezTo>
                  <a:cubicBezTo>
                    <a:pt x="2469" y="1901"/>
                    <a:pt x="1969" y="2368"/>
                    <a:pt x="1402" y="2368"/>
                  </a:cubicBezTo>
                  <a:cubicBezTo>
                    <a:pt x="1168" y="2368"/>
                    <a:pt x="901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4"/>
                  </a:cubicBezTo>
                  <a:cubicBezTo>
                    <a:pt x="1" y="1801"/>
                    <a:pt x="134" y="2135"/>
                    <a:pt x="434" y="2435"/>
                  </a:cubicBezTo>
                  <a:cubicBezTo>
                    <a:pt x="701" y="2669"/>
                    <a:pt x="1101" y="2835"/>
                    <a:pt x="1468" y="2835"/>
                  </a:cubicBezTo>
                  <a:cubicBezTo>
                    <a:pt x="2269" y="2835"/>
                    <a:pt x="2869" y="2202"/>
                    <a:pt x="2936" y="1468"/>
                  </a:cubicBezTo>
                  <a:cubicBezTo>
                    <a:pt x="2936" y="667"/>
                    <a:pt x="22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6" name="Google Shape;1816;p53"/>
          <p:cNvSpPr/>
          <p:nvPr/>
        </p:nvSpPr>
        <p:spPr>
          <a:xfrm>
            <a:off x="1488380" y="1218557"/>
            <a:ext cx="123787" cy="119530"/>
          </a:xfrm>
          <a:custGeom>
            <a:avLst/>
            <a:gdLst/>
            <a:ahLst/>
            <a:cxnLst/>
            <a:rect l="l" t="t" r="r" b="b"/>
            <a:pathLst>
              <a:path w="2937" h="2836" extrusionOk="0">
                <a:moveTo>
                  <a:pt x="1468" y="367"/>
                </a:moveTo>
                <a:cubicBezTo>
                  <a:pt x="2002" y="367"/>
                  <a:pt x="2469" y="834"/>
                  <a:pt x="2469" y="1368"/>
                </a:cubicBezTo>
                <a:cubicBezTo>
                  <a:pt x="2469" y="1901"/>
                  <a:pt x="1969" y="2368"/>
                  <a:pt x="1402" y="2368"/>
                </a:cubicBezTo>
                <a:cubicBezTo>
                  <a:pt x="1168" y="2368"/>
                  <a:pt x="901" y="2302"/>
                  <a:pt x="701" y="2068"/>
                </a:cubicBezTo>
                <a:cubicBezTo>
                  <a:pt x="534" y="1935"/>
                  <a:pt x="434" y="1668"/>
                  <a:pt x="434" y="1368"/>
                </a:cubicBezTo>
                <a:cubicBezTo>
                  <a:pt x="434" y="834"/>
                  <a:pt x="868" y="367"/>
                  <a:pt x="1468" y="367"/>
                </a:cubicBezTo>
                <a:close/>
                <a:moveTo>
                  <a:pt x="1468" y="0"/>
                </a:moveTo>
                <a:cubicBezTo>
                  <a:pt x="668" y="0"/>
                  <a:pt x="1" y="634"/>
                  <a:pt x="1" y="1434"/>
                </a:cubicBezTo>
                <a:cubicBezTo>
                  <a:pt x="1" y="1801"/>
                  <a:pt x="134" y="2135"/>
                  <a:pt x="434" y="2435"/>
                </a:cubicBezTo>
                <a:cubicBezTo>
                  <a:pt x="701" y="2669"/>
                  <a:pt x="1101" y="2835"/>
                  <a:pt x="1468" y="2835"/>
                </a:cubicBezTo>
                <a:cubicBezTo>
                  <a:pt x="2269" y="2835"/>
                  <a:pt x="2869" y="2202"/>
                  <a:pt x="2936" y="1468"/>
                </a:cubicBezTo>
                <a:cubicBezTo>
                  <a:pt x="2936" y="667"/>
                  <a:pt x="2269" y="0"/>
                  <a:pt x="14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Text Box 0"/>
          <p:cNvSpPr txBox="1"/>
          <p:nvPr/>
        </p:nvSpPr>
        <p:spPr>
          <a:xfrm>
            <a:off x="663575" y="1155700"/>
            <a:ext cx="5633720" cy="2953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KONSERVATIF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Usia gestasi &lt;32 minggu :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Rawat inap jika air ketuban masihkeluar. Tunggu hingga berhentisteroid, antibiotik, observasikondisi ibu dan janin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Usia gestasi 32-37minggu :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Belum inpartu sterois, profilaksis antibiotik, observasi tandainfeksi dan kesejahteraan janin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Sudah ada tanda inpartu steroid, antibiotik intrapartumprofilaksis, induksi setelah 24 jam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Usia gestasi &gt;37 minggu evaluasi infeksi, pertimbangkan antibiotik jika ketuban pecah sudah lama, terminasi kehamilan(pertimbangkan pemberian induksi)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9" name="Google Shape;1789;p53"/>
          <p:cNvGrpSpPr/>
          <p:nvPr/>
        </p:nvGrpSpPr>
        <p:grpSpPr>
          <a:xfrm>
            <a:off x="6487352" y="993514"/>
            <a:ext cx="2609596" cy="2211584"/>
            <a:chOff x="3267267" y="539489"/>
            <a:chExt cx="2609596" cy="2211584"/>
          </a:xfrm>
        </p:grpSpPr>
        <p:sp>
          <p:nvSpPr>
            <p:cNvPr id="1790" name="Google Shape;1790;p53"/>
            <p:cNvSpPr/>
            <p:nvPr/>
          </p:nvSpPr>
          <p:spPr>
            <a:xfrm>
              <a:off x="4281058" y="927547"/>
              <a:ext cx="123787" cy="120921"/>
            </a:xfrm>
            <a:custGeom>
              <a:avLst/>
              <a:gdLst/>
              <a:ahLst/>
              <a:cxnLst/>
              <a:rect l="l" t="t" r="r" b="b"/>
              <a:pathLst>
                <a:path w="2937" h="2869" extrusionOk="0">
                  <a:moveTo>
                    <a:pt x="1502" y="367"/>
                  </a:moveTo>
                  <a:cubicBezTo>
                    <a:pt x="1769" y="367"/>
                    <a:pt x="2002" y="500"/>
                    <a:pt x="2236" y="701"/>
                  </a:cubicBezTo>
                  <a:cubicBezTo>
                    <a:pt x="2369" y="867"/>
                    <a:pt x="2503" y="1134"/>
                    <a:pt x="2503" y="1401"/>
                  </a:cubicBezTo>
                  <a:cubicBezTo>
                    <a:pt x="2503" y="1935"/>
                    <a:pt x="2002" y="2402"/>
                    <a:pt x="1469" y="2402"/>
                  </a:cubicBezTo>
                  <a:cubicBezTo>
                    <a:pt x="935" y="2402"/>
                    <a:pt x="468" y="1935"/>
                    <a:pt x="468" y="1368"/>
                  </a:cubicBezTo>
                  <a:cubicBezTo>
                    <a:pt x="468" y="834"/>
                    <a:pt x="935" y="367"/>
                    <a:pt x="1502" y="367"/>
                  </a:cubicBezTo>
                  <a:close/>
                  <a:moveTo>
                    <a:pt x="1469" y="0"/>
                  </a:moveTo>
                  <a:cubicBezTo>
                    <a:pt x="668" y="0"/>
                    <a:pt x="1" y="634"/>
                    <a:pt x="1" y="1401"/>
                  </a:cubicBezTo>
                  <a:cubicBezTo>
                    <a:pt x="1" y="2202"/>
                    <a:pt x="668" y="2869"/>
                    <a:pt x="1469" y="2869"/>
                  </a:cubicBezTo>
                  <a:cubicBezTo>
                    <a:pt x="2269" y="2869"/>
                    <a:pt x="2936" y="2202"/>
                    <a:pt x="2936" y="1401"/>
                  </a:cubicBezTo>
                  <a:cubicBezTo>
                    <a:pt x="2936" y="1034"/>
                    <a:pt x="2803" y="701"/>
                    <a:pt x="2503" y="400"/>
                  </a:cubicBezTo>
                  <a:cubicBezTo>
                    <a:pt x="2236" y="167"/>
                    <a:pt x="1836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3422035" y="1561623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1769" y="367"/>
                    <a:pt x="2002" y="467"/>
                    <a:pt x="2169" y="667"/>
                  </a:cubicBezTo>
                  <a:cubicBezTo>
                    <a:pt x="2369" y="834"/>
                    <a:pt x="2469" y="1101"/>
                    <a:pt x="2469" y="1368"/>
                  </a:cubicBezTo>
                  <a:cubicBezTo>
                    <a:pt x="2436" y="1902"/>
                    <a:pt x="1969" y="2369"/>
                    <a:pt x="1435" y="2369"/>
                  </a:cubicBezTo>
                  <a:cubicBezTo>
                    <a:pt x="1168" y="2369"/>
                    <a:pt x="935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5"/>
                  </a:cubicBezTo>
                  <a:cubicBezTo>
                    <a:pt x="1" y="1802"/>
                    <a:pt x="134" y="2135"/>
                    <a:pt x="434" y="2435"/>
                  </a:cubicBezTo>
                  <a:cubicBezTo>
                    <a:pt x="701" y="2669"/>
                    <a:pt x="1102" y="2836"/>
                    <a:pt x="1468" y="2836"/>
                  </a:cubicBezTo>
                  <a:cubicBezTo>
                    <a:pt x="2269" y="2836"/>
                    <a:pt x="2936" y="2168"/>
                    <a:pt x="2936" y="1435"/>
                  </a:cubicBezTo>
                  <a:cubicBezTo>
                    <a:pt x="2936" y="1034"/>
                    <a:pt x="2803" y="701"/>
                    <a:pt x="2503" y="434"/>
                  </a:cubicBezTo>
                  <a:cubicBezTo>
                    <a:pt x="2202" y="167"/>
                    <a:pt x="1835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92" name="Google Shape;1792;p53"/>
            <p:cNvGrpSpPr/>
            <p:nvPr/>
          </p:nvGrpSpPr>
          <p:grpSpPr>
            <a:xfrm>
              <a:off x="3320880" y="908285"/>
              <a:ext cx="627492" cy="372162"/>
              <a:chOff x="3320880" y="908285"/>
              <a:chExt cx="627492" cy="372162"/>
            </a:xfrm>
          </p:grpSpPr>
          <p:sp>
            <p:nvSpPr>
              <p:cNvPr id="1793" name="Google Shape;1793;p53"/>
              <p:cNvSpPr/>
              <p:nvPr/>
            </p:nvSpPr>
            <p:spPr>
              <a:xfrm>
                <a:off x="3320880" y="915492"/>
                <a:ext cx="627492" cy="357959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8493" extrusionOk="0">
                    <a:moveTo>
                      <a:pt x="9050" y="0"/>
                    </a:moveTo>
                    <a:cubicBezTo>
                      <a:pt x="8364" y="0"/>
                      <a:pt x="7751" y="382"/>
                      <a:pt x="7328" y="883"/>
                    </a:cubicBezTo>
                    <a:lnTo>
                      <a:pt x="7328" y="883"/>
                    </a:lnTo>
                    <a:cubicBezTo>
                      <a:pt x="7047" y="653"/>
                      <a:pt x="6677" y="446"/>
                      <a:pt x="6203" y="286"/>
                    </a:cubicBezTo>
                    <a:cubicBezTo>
                      <a:pt x="5806" y="151"/>
                      <a:pt x="5472" y="92"/>
                      <a:pt x="5191" y="92"/>
                    </a:cubicBezTo>
                    <a:cubicBezTo>
                      <a:pt x="3464" y="92"/>
                      <a:pt x="3735" y="2288"/>
                      <a:pt x="3735" y="2288"/>
                    </a:cubicBezTo>
                    <a:cubicBezTo>
                      <a:pt x="3552" y="2170"/>
                      <a:pt x="3354" y="2116"/>
                      <a:pt x="3152" y="2116"/>
                    </a:cubicBezTo>
                    <a:cubicBezTo>
                      <a:pt x="1694" y="2116"/>
                      <a:pt x="0" y="4897"/>
                      <a:pt x="1934" y="6390"/>
                    </a:cubicBezTo>
                    <a:cubicBezTo>
                      <a:pt x="2533" y="6842"/>
                      <a:pt x="3105" y="7050"/>
                      <a:pt x="3595" y="7083"/>
                    </a:cubicBezTo>
                    <a:lnTo>
                      <a:pt x="3595" y="7083"/>
                    </a:lnTo>
                    <a:cubicBezTo>
                      <a:pt x="3754" y="7832"/>
                      <a:pt x="4279" y="8480"/>
                      <a:pt x="5403" y="8492"/>
                    </a:cubicBezTo>
                    <a:cubicBezTo>
                      <a:pt x="5441" y="8492"/>
                      <a:pt x="5479" y="8493"/>
                      <a:pt x="5516" y="8493"/>
                    </a:cubicBezTo>
                    <a:cubicBezTo>
                      <a:pt x="7065" y="8493"/>
                      <a:pt x="8100" y="8145"/>
                      <a:pt x="8687" y="7624"/>
                    </a:cubicBezTo>
                    <a:lnTo>
                      <a:pt x="8687" y="7624"/>
                    </a:lnTo>
                    <a:cubicBezTo>
                      <a:pt x="8813" y="7798"/>
                      <a:pt x="8973" y="7967"/>
                      <a:pt x="9172" y="8125"/>
                    </a:cubicBezTo>
                    <a:cubicBezTo>
                      <a:pt x="9427" y="8326"/>
                      <a:pt x="9735" y="8415"/>
                      <a:pt x="10071" y="8415"/>
                    </a:cubicBezTo>
                    <a:cubicBezTo>
                      <a:pt x="12025" y="8415"/>
                      <a:pt x="14888" y="5387"/>
                      <a:pt x="13208" y="3622"/>
                    </a:cubicBezTo>
                    <a:cubicBezTo>
                      <a:pt x="12748" y="3122"/>
                      <a:pt x="12256" y="2933"/>
                      <a:pt x="11794" y="2933"/>
                    </a:cubicBezTo>
                    <a:cubicBezTo>
                      <a:pt x="11744" y="2933"/>
                      <a:pt x="11695" y="2936"/>
                      <a:pt x="11646" y="2940"/>
                    </a:cubicBezTo>
                    <a:lnTo>
                      <a:pt x="11646" y="2940"/>
                    </a:lnTo>
                    <a:cubicBezTo>
                      <a:pt x="11668" y="2070"/>
                      <a:pt x="11239" y="1058"/>
                      <a:pt x="10173" y="353"/>
                    </a:cubicBezTo>
                    <a:cubicBezTo>
                      <a:pt x="9790" y="105"/>
                      <a:pt x="9410" y="0"/>
                      <a:pt x="9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94" name="Google Shape;1794;p53"/>
              <p:cNvSpPr/>
              <p:nvPr/>
            </p:nvSpPr>
            <p:spPr>
              <a:xfrm>
                <a:off x="3348950" y="908285"/>
                <a:ext cx="568022" cy="372162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8830" extrusionOk="0">
                    <a:moveTo>
                      <a:pt x="6705" y="1324"/>
                    </a:moveTo>
                    <a:cubicBezTo>
                      <a:pt x="7239" y="1858"/>
                      <a:pt x="7339" y="2459"/>
                      <a:pt x="7205" y="2859"/>
                    </a:cubicBezTo>
                    <a:cubicBezTo>
                      <a:pt x="7124" y="3062"/>
                      <a:pt x="7006" y="3178"/>
                      <a:pt x="6858" y="3178"/>
                    </a:cubicBezTo>
                    <a:cubicBezTo>
                      <a:pt x="6763" y="3178"/>
                      <a:pt x="6656" y="3130"/>
                      <a:pt x="6538" y="3026"/>
                    </a:cubicBezTo>
                    <a:cubicBezTo>
                      <a:pt x="6171" y="2692"/>
                      <a:pt x="6238" y="1958"/>
                      <a:pt x="6705" y="1324"/>
                    </a:cubicBezTo>
                    <a:close/>
                    <a:moveTo>
                      <a:pt x="10775" y="3326"/>
                    </a:moveTo>
                    <a:cubicBezTo>
                      <a:pt x="10708" y="4026"/>
                      <a:pt x="10241" y="4527"/>
                      <a:pt x="9674" y="4660"/>
                    </a:cubicBezTo>
                    <a:lnTo>
                      <a:pt x="9574" y="4660"/>
                    </a:lnTo>
                    <a:cubicBezTo>
                      <a:pt x="9407" y="4660"/>
                      <a:pt x="9407" y="4627"/>
                      <a:pt x="9407" y="4593"/>
                    </a:cubicBezTo>
                    <a:cubicBezTo>
                      <a:pt x="9407" y="4293"/>
                      <a:pt x="9941" y="3526"/>
                      <a:pt x="10775" y="3326"/>
                    </a:cubicBezTo>
                    <a:close/>
                    <a:moveTo>
                      <a:pt x="3736" y="5160"/>
                    </a:moveTo>
                    <a:cubicBezTo>
                      <a:pt x="3836" y="5160"/>
                      <a:pt x="3903" y="5227"/>
                      <a:pt x="4003" y="5327"/>
                    </a:cubicBezTo>
                    <a:cubicBezTo>
                      <a:pt x="4270" y="5661"/>
                      <a:pt x="4370" y="6061"/>
                      <a:pt x="4203" y="6428"/>
                    </a:cubicBezTo>
                    <a:cubicBezTo>
                      <a:pt x="4036" y="6728"/>
                      <a:pt x="3603" y="6995"/>
                      <a:pt x="3102" y="6995"/>
                    </a:cubicBezTo>
                    <a:cubicBezTo>
                      <a:pt x="3036" y="6328"/>
                      <a:pt x="3236" y="5661"/>
                      <a:pt x="3503" y="5327"/>
                    </a:cubicBezTo>
                    <a:cubicBezTo>
                      <a:pt x="3569" y="5227"/>
                      <a:pt x="3669" y="5160"/>
                      <a:pt x="3736" y="5160"/>
                    </a:cubicBezTo>
                    <a:close/>
                    <a:moveTo>
                      <a:pt x="8206" y="5761"/>
                    </a:moveTo>
                    <a:cubicBezTo>
                      <a:pt x="8206" y="5761"/>
                      <a:pt x="8273" y="5794"/>
                      <a:pt x="8339" y="5994"/>
                    </a:cubicBezTo>
                    <a:cubicBezTo>
                      <a:pt x="8506" y="6528"/>
                      <a:pt x="8406" y="7028"/>
                      <a:pt x="8073" y="7429"/>
                    </a:cubicBezTo>
                    <a:cubicBezTo>
                      <a:pt x="7772" y="6862"/>
                      <a:pt x="7839" y="6295"/>
                      <a:pt x="8006" y="5961"/>
                    </a:cubicBezTo>
                    <a:cubicBezTo>
                      <a:pt x="8073" y="5794"/>
                      <a:pt x="8173" y="5761"/>
                      <a:pt x="8206" y="5761"/>
                    </a:cubicBezTo>
                    <a:close/>
                    <a:moveTo>
                      <a:pt x="8425" y="342"/>
                    </a:moveTo>
                    <a:cubicBezTo>
                      <a:pt x="8762" y="342"/>
                      <a:pt x="9107" y="444"/>
                      <a:pt x="9440" y="657"/>
                    </a:cubicBezTo>
                    <a:cubicBezTo>
                      <a:pt x="10274" y="1191"/>
                      <a:pt x="10775" y="1992"/>
                      <a:pt x="10841" y="2859"/>
                    </a:cubicBezTo>
                    <a:cubicBezTo>
                      <a:pt x="9774" y="3026"/>
                      <a:pt x="8940" y="3993"/>
                      <a:pt x="9007" y="4527"/>
                    </a:cubicBezTo>
                    <a:cubicBezTo>
                      <a:pt x="9007" y="4765"/>
                      <a:pt x="9140" y="5004"/>
                      <a:pt x="9550" y="5004"/>
                    </a:cubicBezTo>
                    <a:cubicBezTo>
                      <a:pt x="9598" y="5004"/>
                      <a:pt x="9651" y="5001"/>
                      <a:pt x="9707" y="4994"/>
                    </a:cubicBezTo>
                    <a:cubicBezTo>
                      <a:pt x="10508" y="4894"/>
                      <a:pt x="11108" y="4193"/>
                      <a:pt x="11208" y="3226"/>
                    </a:cubicBezTo>
                    <a:cubicBezTo>
                      <a:pt x="11608" y="3292"/>
                      <a:pt x="12042" y="3493"/>
                      <a:pt x="12409" y="3860"/>
                    </a:cubicBezTo>
                    <a:cubicBezTo>
                      <a:pt x="13043" y="4527"/>
                      <a:pt x="12909" y="5327"/>
                      <a:pt x="12676" y="5861"/>
                    </a:cubicBezTo>
                    <a:cubicBezTo>
                      <a:pt x="12109" y="7129"/>
                      <a:pt x="10574" y="8296"/>
                      <a:pt x="9440" y="8296"/>
                    </a:cubicBezTo>
                    <a:cubicBezTo>
                      <a:pt x="9107" y="8296"/>
                      <a:pt x="8873" y="8196"/>
                      <a:pt x="8673" y="8029"/>
                    </a:cubicBezTo>
                    <a:cubicBezTo>
                      <a:pt x="8540" y="7962"/>
                      <a:pt x="8406" y="7862"/>
                      <a:pt x="8339" y="7729"/>
                    </a:cubicBezTo>
                    <a:cubicBezTo>
                      <a:pt x="8773" y="7262"/>
                      <a:pt x="8940" y="6561"/>
                      <a:pt x="8740" y="5861"/>
                    </a:cubicBezTo>
                    <a:cubicBezTo>
                      <a:pt x="8573" y="5361"/>
                      <a:pt x="8339" y="5294"/>
                      <a:pt x="8173" y="5294"/>
                    </a:cubicBezTo>
                    <a:cubicBezTo>
                      <a:pt x="7906" y="5294"/>
                      <a:pt x="7706" y="5461"/>
                      <a:pt x="7572" y="5761"/>
                    </a:cubicBezTo>
                    <a:cubicBezTo>
                      <a:pt x="7339" y="6261"/>
                      <a:pt x="7339" y="6995"/>
                      <a:pt x="7739" y="7696"/>
                    </a:cubicBezTo>
                    <a:cubicBezTo>
                      <a:pt x="7272" y="8029"/>
                      <a:pt x="6438" y="8429"/>
                      <a:pt x="4904" y="8429"/>
                    </a:cubicBezTo>
                    <a:lnTo>
                      <a:pt x="4737" y="8429"/>
                    </a:lnTo>
                    <a:cubicBezTo>
                      <a:pt x="3770" y="8429"/>
                      <a:pt x="3369" y="7929"/>
                      <a:pt x="3202" y="7429"/>
                    </a:cubicBezTo>
                    <a:cubicBezTo>
                      <a:pt x="3836" y="7362"/>
                      <a:pt x="4337" y="7095"/>
                      <a:pt x="4570" y="6628"/>
                    </a:cubicBezTo>
                    <a:cubicBezTo>
                      <a:pt x="4770" y="6128"/>
                      <a:pt x="4704" y="5561"/>
                      <a:pt x="4337" y="5060"/>
                    </a:cubicBezTo>
                    <a:cubicBezTo>
                      <a:pt x="4103" y="4794"/>
                      <a:pt x="3903" y="4727"/>
                      <a:pt x="3736" y="4727"/>
                    </a:cubicBezTo>
                    <a:cubicBezTo>
                      <a:pt x="3536" y="4727"/>
                      <a:pt x="3303" y="4860"/>
                      <a:pt x="3136" y="5060"/>
                    </a:cubicBezTo>
                    <a:cubicBezTo>
                      <a:pt x="2802" y="5494"/>
                      <a:pt x="2602" y="6228"/>
                      <a:pt x="2702" y="6962"/>
                    </a:cubicBezTo>
                    <a:cubicBezTo>
                      <a:pt x="2268" y="6862"/>
                      <a:pt x="1835" y="6662"/>
                      <a:pt x="1401" y="6328"/>
                    </a:cubicBezTo>
                    <a:cubicBezTo>
                      <a:pt x="400" y="5561"/>
                      <a:pt x="601" y="4527"/>
                      <a:pt x="734" y="4126"/>
                    </a:cubicBezTo>
                    <a:cubicBezTo>
                      <a:pt x="1034" y="3226"/>
                      <a:pt x="1868" y="2492"/>
                      <a:pt x="2535" y="2492"/>
                    </a:cubicBezTo>
                    <a:cubicBezTo>
                      <a:pt x="2702" y="2492"/>
                      <a:pt x="2869" y="2525"/>
                      <a:pt x="2969" y="2625"/>
                    </a:cubicBezTo>
                    <a:cubicBezTo>
                      <a:pt x="3002" y="2642"/>
                      <a:pt x="3036" y="2650"/>
                      <a:pt x="3073" y="2650"/>
                    </a:cubicBezTo>
                    <a:cubicBezTo>
                      <a:pt x="3111" y="2650"/>
                      <a:pt x="3152" y="2642"/>
                      <a:pt x="3202" y="2625"/>
                    </a:cubicBezTo>
                    <a:cubicBezTo>
                      <a:pt x="3236" y="2559"/>
                      <a:pt x="3269" y="2492"/>
                      <a:pt x="3269" y="2392"/>
                    </a:cubicBezTo>
                    <a:cubicBezTo>
                      <a:pt x="3269" y="2358"/>
                      <a:pt x="3169" y="1324"/>
                      <a:pt x="3669" y="791"/>
                    </a:cubicBezTo>
                    <a:cubicBezTo>
                      <a:pt x="3878" y="544"/>
                      <a:pt x="4151" y="427"/>
                      <a:pt x="4514" y="427"/>
                    </a:cubicBezTo>
                    <a:cubicBezTo>
                      <a:pt x="4789" y="427"/>
                      <a:pt x="5116" y="494"/>
                      <a:pt x="5504" y="624"/>
                    </a:cubicBezTo>
                    <a:cubicBezTo>
                      <a:pt x="5871" y="724"/>
                      <a:pt x="6171" y="891"/>
                      <a:pt x="6405" y="1058"/>
                    </a:cubicBezTo>
                    <a:cubicBezTo>
                      <a:pt x="5871" y="1825"/>
                      <a:pt x="5704" y="2825"/>
                      <a:pt x="6271" y="3326"/>
                    </a:cubicBezTo>
                    <a:cubicBezTo>
                      <a:pt x="6451" y="3469"/>
                      <a:pt x="6647" y="3536"/>
                      <a:pt x="6834" y="3536"/>
                    </a:cubicBezTo>
                    <a:cubicBezTo>
                      <a:pt x="7170" y="3536"/>
                      <a:pt x="7477" y="3323"/>
                      <a:pt x="7606" y="2959"/>
                    </a:cubicBezTo>
                    <a:cubicBezTo>
                      <a:pt x="7772" y="2392"/>
                      <a:pt x="7672" y="1625"/>
                      <a:pt x="7005" y="991"/>
                    </a:cubicBezTo>
                    <a:cubicBezTo>
                      <a:pt x="7425" y="571"/>
                      <a:pt x="7918" y="342"/>
                      <a:pt x="8425" y="342"/>
                    </a:cubicBezTo>
                    <a:close/>
                    <a:moveTo>
                      <a:pt x="8464" y="1"/>
                    </a:moveTo>
                    <a:cubicBezTo>
                      <a:pt x="7829" y="1"/>
                      <a:pt x="7207" y="269"/>
                      <a:pt x="6705" y="791"/>
                    </a:cubicBezTo>
                    <a:cubicBezTo>
                      <a:pt x="6405" y="591"/>
                      <a:pt x="6038" y="424"/>
                      <a:pt x="5671" y="290"/>
                    </a:cubicBezTo>
                    <a:cubicBezTo>
                      <a:pt x="5247" y="158"/>
                      <a:pt x="4865" y="89"/>
                      <a:pt x="4532" y="89"/>
                    </a:cubicBezTo>
                    <a:cubicBezTo>
                      <a:pt x="4026" y="89"/>
                      <a:pt x="3631" y="249"/>
                      <a:pt x="3369" y="591"/>
                    </a:cubicBezTo>
                    <a:cubicBezTo>
                      <a:pt x="2936" y="1024"/>
                      <a:pt x="2869" y="1758"/>
                      <a:pt x="2869" y="2158"/>
                    </a:cubicBezTo>
                    <a:cubicBezTo>
                      <a:pt x="2769" y="2125"/>
                      <a:pt x="2669" y="2125"/>
                      <a:pt x="2535" y="2125"/>
                    </a:cubicBezTo>
                    <a:cubicBezTo>
                      <a:pt x="1701" y="2125"/>
                      <a:pt x="734" y="2959"/>
                      <a:pt x="367" y="4026"/>
                    </a:cubicBezTo>
                    <a:cubicBezTo>
                      <a:pt x="0" y="5094"/>
                      <a:pt x="267" y="6094"/>
                      <a:pt x="1168" y="6695"/>
                    </a:cubicBezTo>
                    <a:cubicBezTo>
                      <a:pt x="1701" y="7095"/>
                      <a:pt x="2235" y="7329"/>
                      <a:pt x="2769" y="7429"/>
                    </a:cubicBezTo>
                    <a:cubicBezTo>
                      <a:pt x="3036" y="8296"/>
                      <a:pt x="3770" y="8830"/>
                      <a:pt x="4770" y="8830"/>
                    </a:cubicBezTo>
                    <a:lnTo>
                      <a:pt x="4937" y="8830"/>
                    </a:lnTo>
                    <a:cubicBezTo>
                      <a:pt x="6271" y="8830"/>
                      <a:pt x="7339" y="8563"/>
                      <a:pt x="8106" y="8129"/>
                    </a:cubicBezTo>
                    <a:cubicBezTo>
                      <a:pt x="8239" y="8263"/>
                      <a:pt x="8373" y="8329"/>
                      <a:pt x="8506" y="8463"/>
                    </a:cubicBezTo>
                    <a:cubicBezTo>
                      <a:pt x="8773" y="8663"/>
                      <a:pt x="9107" y="8796"/>
                      <a:pt x="9540" y="8796"/>
                    </a:cubicBezTo>
                    <a:cubicBezTo>
                      <a:pt x="10841" y="8796"/>
                      <a:pt x="12509" y="7529"/>
                      <a:pt x="13110" y="6128"/>
                    </a:cubicBezTo>
                    <a:cubicBezTo>
                      <a:pt x="13476" y="5194"/>
                      <a:pt x="13410" y="4327"/>
                      <a:pt x="12776" y="3659"/>
                    </a:cubicBezTo>
                    <a:cubicBezTo>
                      <a:pt x="12342" y="3159"/>
                      <a:pt x="11842" y="2926"/>
                      <a:pt x="11275" y="2926"/>
                    </a:cubicBezTo>
                    <a:cubicBezTo>
                      <a:pt x="11208" y="1925"/>
                      <a:pt x="10674" y="991"/>
                      <a:pt x="9707" y="357"/>
                    </a:cubicBezTo>
                    <a:cubicBezTo>
                      <a:pt x="9309" y="118"/>
                      <a:pt x="8884" y="1"/>
                      <a:pt x="8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95" name="Google Shape;1795;p53"/>
            <p:cNvSpPr/>
            <p:nvPr/>
          </p:nvSpPr>
          <p:spPr>
            <a:xfrm>
              <a:off x="5033278" y="723465"/>
              <a:ext cx="646753" cy="636006"/>
            </a:xfrm>
            <a:custGeom>
              <a:avLst/>
              <a:gdLst/>
              <a:ahLst/>
              <a:cxnLst/>
              <a:rect l="l" t="t" r="r" b="b"/>
              <a:pathLst>
                <a:path w="15345" h="15090" extrusionOk="0">
                  <a:moveTo>
                    <a:pt x="9570" y="0"/>
                  </a:moveTo>
                  <a:cubicBezTo>
                    <a:pt x="8547" y="0"/>
                    <a:pt x="0" y="9879"/>
                    <a:pt x="0" y="9879"/>
                  </a:cubicBezTo>
                  <a:cubicBezTo>
                    <a:pt x="0" y="9879"/>
                    <a:pt x="4403" y="14816"/>
                    <a:pt x="5237" y="15083"/>
                  </a:cubicBezTo>
                  <a:cubicBezTo>
                    <a:pt x="5249" y="15088"/>
                    <a:pt x="5264" y="15090"/>
                    <a:pt x="5280" y="15090"/>
                  </a:cubicBezTo>
                  <a:cubicBezTo>
                    <a:pt x="6297" y="15090"/>
                    <a:pt x="15344" y="6043"/>
                    <a:pt x="15344" y="6043"/>
                  </a:cubicBezTo>
                  <a:cubicBezTo>
                    <a:pt x="15344" y="6043"/>
                    <a:pt x="10441" y="306"/>
                    <a:pt x="9607" y="5"/>
                  </a:cubicBezTo>
                  <a:cubicBezTo>
                    <a:pt x="9596" y="2"/>
                    <a:pt x="9584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53"/>
            <p:cNvSpPr/>
            <p:nvPr/>
          </p:nvSpPr>
          <p:spPr>
            <a:xfrm>
              <a:off x="5023415" y="715247"/>
              <a:ext cx="666436" cy="653792"/>
            </a:xfrm>
            <a:custGeom>
              <a:avLst/>
              <a:gdLst/>
              <a:ahLst/>
              <a:cxnLst/>
              <a:rect l="l" t="t" r="r" b="b"/>
              <a:pathLst>
                <a:path w="15812" h="15512" extrusionOk="0">
                  <a:moveTo>
                    <a:pt x="9707" y="400"/>
                  </a:moveTo>
                  <a:cubicBezTo>
                    <a:pt x="10241" y="601"/>
                    <a:pt x="13343" y="4036"/>
                    <a:pt x="15245" y="6238"/>
                  </a:cubicBezTo>
                  <a:cubicBezTo>
                    <a:pt x="11008" y="10508"/>
                    <a:pt x="6172" y="15011"/>
                    <a:pt x="5471" y="15078"/>
                  </a:cubicBezTo>
                  <a:cubicBezTo>
                    <a:pt x="4904" y="14877"/>
                    <a:pt x="2169" y="11942"/>
                    <a:pt x="501" y="10074"/>
                  </a:cubicBezTo>
                  <a:cubicBezTo>
                    <a:pt x="4537" y="5404"/>
                    <a:pt x="9140" y="501"/>
                    <a:pt x="9707" y="400"/>
                  </a:cubicBezTo>
                  <a:close/>
                  <a:moveTo>
                    <a:pt x="9808" y="0"/>
                  </a:moveTo>
                  <a:cubicBezTo>
                    <a:pt x="8740" y="0"/>
                    <a:pt x="1502" y="8273"/>
                    <a:pt x="67" y="9941"/>
                  </a:cubicBezTo>
                  <a:cubicBezTo>
                    <a:pt x="1" y="10041"/>
                    <a:pt x="1" y="10174"/>
                    <a:pt x="67" y="10241"/>
                  </a:cubicBezTo>
                  <a:cubicBezTo>
                    <a:pt x="534" y="10741"/>
                    <a:pt x="4537" y="15211"/>
                    <a:pt x="5371" y="15511"/>
                  </a:cubicBezTo>
                  <a:lnTo>
                    <a:pt x="5504" y="15511"/>
                  </a:lnTo>
                  <a:cubicBezTo>
                    <a:pt x="6572" y="15511"/>
                    <a:pt x="14211" y="7906"/>
                    <a:pt x="15712" y="6371"/>
                  </a:cubicBezTo>
                  <a:cubicBezTo>
                    <a:pt x="15812" y="6271"/>
                    <a:pt x="15812" y="6171"/>
                    <a:pt x="15712" y="6071"/>
                  </a:cubicBezTo>
                  <a:cubicBezTo>
                    <a:pt x="15211" y="5504"/>
                    <a:pt x="10708" y="267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53"/>
            <p:cNvSpPr/>
            <p:nvPr/>
          </p:nvSpPr>
          <p:spPr>
            <a:xfrm>
              <a:off x="3267267" y="1921526"/>
              <a:ext cx="995566" cy="821539"/>
            </a:xfrm>
            <a:custGeom>
              <a:avLst/>
              <a:gdLst/>
              <a:ahLst/>
              <a:cxnLst/>
              <a:rect l="l" t="t" r="r" b="b"/>
              <a:pathLst>
                <a:path w="23621" h="19492" extrusionOk="0">
                  <a:moveTo>
                    <a:pt x="19784" y="1"/>
                  </a:moveTo>
                  <a:cubicBezTo>
                    <a:pt x="19784" y="1"/>
                    <a:pt x="1" y="19492"/>
                    <a:pt x="1307" y="19492"/>
                  </a:cubicBezTo>
                  <a:cubicBezTo>
                    <a:pt x="1325" y="19492"/>
                    <a:pt x="1346" y="19488"/>
                    <a:pt x="1371" y="19481"/>
                  </a:cubicBezTo>
                  <a:cubicBezTo>
                    <a:pt x="3306" y="18948"/>
                    <a:pt x="23620" y="4671"/>
                    <a:pt x="23620" y="4671"/>
                  </a:cubicBezTo>
                  <a:lnTo>
                    <a:pt x="197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3301154" y="1912507"/>
              <a:ext cx="971500" cy="838567"/>
            </a:xfrm>
            <a:custGeom>
              <a:avLst/>
              <a:gdLst/>
              <a:ahLst/>
              <a:cxnLst/>
              <a:rect l="l" t="t" r="r" b="b"/>
              <a:pathLst>
                <a:path w="23050" h="19896" extrusionOk="0">
                  <a:moveTo>
                    <a:pt x="18980" y="515"/>
                  </a:moveTo>
                  <a:lnTo>
                    <a:pt x="22516" y="4851"/>
                  </a:lnTo>
                  <a:cubicBezTo>
                    <a:pt x="15811" y="9555"/>
                    <a:pt x="3302" y="18194"/>
                    <a:pt x="834" y="19362"/>
                  </a:cubicBezTo>
                  <a:cubicBezTo>
                    <a:pt x="2168" y="17360"/>
                    <a:pt x="12075" y="7320"/>
                    <a:pt x="18980" y="515"/>
                  </a:cubicBezTo>
                  <a:close/>
                  <a:moveTo>
                    <a:pt x="18941" y="1"/>
                  </a:moveTo>
                  <a:cubicBezTo>
                    <a:pt x="18894" y="1"/>
                    <a:pt x="18870" y="24"/>
                    <a:pt x="18847" y="48"/>
                  </a:cubicBezTo>
                  <a:cubicBezTo>
                    <a:pt x="18813" y="148"/>
                    <a:pt x="14077" y="4785"/>
                    <a:pt x="9473" y="9488"/>
                  </a:cubicBezTo>
                  <a:cubicBezTo>
                    <a:pt x="0" y="19061"/>
                    <a:pt x="200" y="19495"/>
                    <a:pt x="300" y="19729"/>
                  </a:cubicBezTo>
                  <a:cubicBezTo>
                    <a:pt x="334" y="19862"/>
                    <a:pt x="400" y="19895"/>
                    <a:pt x="534" y="19895"/>
                  </a:cubicBezTo>
                  <a:lnTo>
                    <a:pt x="701" y="19895"/>
                  </a:lnTo>
                  <a:cubicBezTo>
                    <a:pt x="2635" y="19362"/>
                    <a:pt x="22149" y="5652"/>
                    <a:pt x="22983" y="5051"/>
                  </a:cubicBezTo>
                  <a:cubicBezTo>
                    <a:pt x="23016" y="5051"/>
                    <a:pt x="23050" y="4985"/>
                    <a:pt x="23050" y="4918"/>
                  </a:cubicBezTo>
                  <a:cubicBezTo>
                    <a:pt x="23050" y="4851"/>
                    <a:pt x="23050" y="4818"/>
                    <a:pt x="23016" y="4751"/>
                  </a:cubicBezTo>
                  <a:lnTo>
                    <a:pt x="19180" y="81"/>
                  </a:lnTo>
                  <a:cubicBezTo>
                    <a:pt x="19147" y="48"/>
                    <a:pt x="19047" y="15"/>
                    <a:pt x="19014" y="15"/>
                  </a:cubicBezTo>
                  <a:cubicBezTo>
                    <a:pt x="18984" y="5"/>
                    <a:pt x="18961" y="1"/>
                    <a:pt x="18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9" name="Google Shape;1799;p53"/>
            <p:cNvSpPr/>
            <p:nvPr/>
          </p:nvSpPr>
          <p:spPr>
            <a:xfrm>
              <a:off x="3517670" y="716637"/>
              <a:ext cx="2094857" cy="1915562"/>
            </a:xfrm>
            <a:custGeom>
              <a:avLst/>
              <a:gdLst/>
              <a:ahLst/>
              <a:cxnLst/>
              <a:rect l="l" t="t" r="r" b="b"/>
              <a:pathLst>
                <a:path w="49703" h="45449" extrusionOk="0">
                  <a:moveTo>
                    <a:pt x="34191" y="1"/>
                  </a:moveTo>
                  <a:cubicBezTo>
                    <a:pt x="33290" y="1"/>
                    <a:pt x="0" y="27720"/>
                    <a:pt x="867" y="28988"/>
                  </a:cubicBezTo>
                  <a:cubicBezTo>
                    <a:pt x="867" y="28988"/>
                    <a:pt x="12979" y="45449"/>
                    <a:pt x="15108" y="45449"/>
                  </a:cubicBezTo>
                  <a:cubicBezTo>
                    <a:pt x="15145" y="45449"/>
                    <a:pt x="15180" y="45443"/>
                    <a:pt x="15211" y="45433"/>
                  </a:cubicBezTo>
                  <a:cubicBezTo>
                    <a:pt x="16945" y="44833"/>
                    <a:pt x="49702" y="17847"/>
                    <a:pt x="49702" y="16579"/>
                  </a:cubicBezTo>
                  <a:cubicBezTo>
                    <a:pt x="49702" y="15378"/>
                    <a:pt x="35092" y="1"/>
                    <a:pt x="34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1800;p53"/>
            <p:cNvSpPr/>
            <p:nvPr/>
          </p:nvSpPr>
          <p:spPr>
            <a:xfrm>
              <a:off x="5241321" y="539489"/>
              <a:ext cx="635542" cy="622856"/>
            </a:xfrm>
            <a:custGeom>
              <a:avLst/>
              <a:gdLst/>
              <a:ahLst/>
              <a:cxnLst/>
              <a:rect l="l" t="t" r="r" b="b"/>
              <a:pathLst>
                <a:path w="15079" h="14778" extrusionOk="0">
                  <a:moveTo>
                    <a:pt x="3570" y="1"/>
                  </a:moveTo>
                  <a:lnTo>
                    <a:pt x="1" y="3003"/>
                  </a:lnTo>
                  <a:lnTo>
                    <a:pt x="12343" y="14778"/>
                  </a:lnTo>
                  <a:cubicBezTo>
                    <a:pt x="12343" y="14778"/>
                    <a:pt x="15078" y="12076"/>
                    <a:pt x="14545" y="11242"/>
                  </a:cubicBezTo>
                  <a:cubicBezTo>
                    <a:pt x="14078" y="10541"/>
                    <a:pt x="3570" y="1"/>
                    <a:pt x="3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1" name="Google Shape;1801;p53"/>
            <p:cNvSpPr/>
            <p:nvPr/>
          </p:nvSpPr>
          <p:spPr>
            <a:xfrm>
              <a:off x="3808661" y="951908"/>
              <a:ext cx="1597180" cy="1411520"/>
            </a:xfrm>
            <a:custGeom>
              <a:avLst/>
              <a:gdLst/>
              <a:ahLst/>
              <a:cxnLst/>
              <a:rect l="l" t="t" r="r" b="b"/>
              <a:pathLst>
                <a:path w="37895" h="33490" extrusionOk="0">
                  <a:moveTo>
                    <a:pt x="27074" y="1"/>
                  </a:moveTo>
                  <a:cubicBezTo>
                    <a:pt x="25157" y="1"/>
                    <a:pt x="1" y="22806"/>
                    <a:pt x="1" y="22806"/>
                  </a:cubicBezTo>
                  <a:cubicBezTo>
                    <a:pt x="1" y="22806"/>
                    <a:pt x="7373" y="32979"/>
                    <a:pt x="9041" y="33480"/>
                  </a:cubicBezTo>
                  <a:cubicBezTo>
                    <a:pt x="9060" y="33486"/>
                    <a:pt x="9083" y="33489"/>
                    <a:pt x="9110" y="33489"/>
                  </a:cubicBezTo>
                  <a:cubicBezTo>
                    <a:pt x="11273" y="33489"/>
                    <a:pt x="35679" y="12081"/>
                    <a:pt x="37294" y="10730"/>
                  </a:cubicBezTo>
                  <a:cubicBezTo>
                    <a:pt x="37895" y="10197"/>
                    <a:pt x="28221" y="856"/>
                    <a:pt x="27154" y="23"/>
                  </a:cubicBezTo>
                  <a:cubicBezTo>
                    <a:pt x="27135" y="8"/>
                    <a:pt x="27108" y="1"/>
                    <a:pt x="27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2" name="Google Shape;1802;p53"/>
            <p:cNvSpPr/>
            <p:nvPr/>
          </p:nvSpPr>
          <p:spPr>
            <a:xfrm>
              <a:off x="3797450" y="944406"/>
              <a:ext cx="1592923" cy="1429854"/>
            </a:xfrm>
            <a:custGeom>
              <a:avLst/>
              <a:gdLst/>
              <a:ahLst/>
              <a:cxnLst/>
              <a:rect l="l" t="t" r="r" b="b"/>
              <a:pathLst>
                <a:path w="37794" h="33925" extrusionOk="0">
                  <a:moveTo>
                    <a:pt x="27286" y="434"/>
                  </a:moveTo>
                  <a:cubicBezTo>
                    <a:pt x="28721" y="1501"/>
                    <a:pt x="37060" y="9741"/>
                    <a:pt x="37327" y="10808"/>
                  </a:cubicBezTo>
                  <a:cubicBezTo>
                    <a:pt x="37060" y="11075"/>
                    <a:pt x="36393" y="11642"/>
                    <a:pt x="35425" y="12476"/>
                  </a:cubicBezTo>
                  <a:cubicBezTo>
                    <a:pt x="19314" y="26419"/>
                    <a:pt x="10574" y="33491"/>
                    <a:pt x="9373" y="33491"/>
                  </a:cubicBezTo>
                  <a:cubicBezTo>
                    <a:pt x="8073" y="33091"/>
                    <a:pt x="2635" y="25952"/>
                    <a:pt x="534" y="23017"/>
                  </a:cubicBezTo>
                  <a:cubicBezTo>
                    <a:pt x="10574" y="13944"/>
                    <a:pt x="25885" y="567"/>
                    <a:pt x="27286" y="434"/>
                  </a:cubicBezTo>
                  <a:close/>
                  <a:moveTo>
                    <a:pt x="27320" y="0"/>
                  </a:moveTo>
                  <a:cubicBezTo>
                    <a:pt x="25418" y="0"/>
                    <a:pt x="2735" y="20515"/>
                    <a:pt x="134" y="22850"/>
                  </a:cubicBezTo>
                  <a:cubicBezTo>
                    <a:pt x="67" y="22950"/>
                    <a:pt x="0" y="23084"/>
                    <a:pt x="100" y="23150"/>
                  </a:cubicBezTo>
                  <a:cubicBezTo>
                    <a:pt x="867" y="24184"/>
                    <a:pt x="7572" y="33358"/>
                    <a:pt x="9240" y="33925"/>
                  </a:cubicBezTo>
                  <a:lnTo>
                    <a:pt x="9373" y="33925"/>
                  </a:lnTo>
                  <a:cubicBezTo>
                    <a:pt x="11108" y="33925"/>
                    <a:pt x="25251" y="21849"/>
                    <a:pt x="35692" y="12810"/>
                  </a:cubicBezTo>
                  <a:cubicBezTo>
                    <a:pt x="36760" y="11909"/>
                    <a:pt x="37427" y="11309"/>
                    <a:pt x="37660" y="11108"/>
                  </a:cubicBezTo>
                  <a:cubicBezTo>
                    <a:pt x="37760" y="11008"/>
                    <a:pt x="37794" y="10942"/>
                    <a:pt x="37794" y="10842"/>
                  </a:cubicBezTo>
                  <a:cubicBezTo>
                    <a:pt x="37760" y="9641"/>
                    <a:pt x="28154" y="567"/>
                    <a:pt x="27520" y="100"/>
                  </a:cubicBezTo>
                  <a:cubicBezTo>
                    <a:pt x="27486" y="67"/>
                    <a:pt x="27420" y="0"/>
                    <a:pt x="27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1803;p53"/>
            <p:cNvSpPr/>
            <p:nvPr/>
          </p:nvSpPr>
          <p:spPr>
            <a:xfrm>
              <a:off x="3900376" y="1253478"/>
              <a:ext cx="1083697" cy="984650"/>
            </a:xfrm>
            <a:custGeom>
              <a:avLst/>
              <a:gdLst/>
              <a:ahLst/>
              <a:cxnLst/>
              <a:rect l="l" t="t" r="r" b="b"/>
              <a:pathLst>
                <a:path w="25712" h="23362" extrusionOk="0">
                  <a:moveTo>
                    <a:pt x="19323" y="1"/>
                  </a:moveTo>
                  <a:cubicBezTo>
                    <a:pt x="18570" y="1"/>
                    <a:pt x="427" y="16118"/>
                    <a:pt x="427" y="16118"/>
                  </a:cubicBezTo>
                  <a:cubicBezTo>
                    <a:pt x="0" y="16642"/>
                    <a:pt x="6059" y="23362"/>
                    <a:pt x="6767" y="23362"/>
                  </a:cubicBezTo>
                  <a:cubicBezTo>
                    <a:pt x="6779" y="23362"/>
                    <a:pt x="6789" y="23360"/>
                    <a:pt x="6798" y="23356"/>
                  </a:cubicBezTo>
                  <a:cubicBezTo>
                    <a:pt x="7332" y="23156"/>
                    <a:pt x="25712" y="7411"/>
                    <a:pt x="25712" y="7411"/>
                  </a:cubicBezTo>
                  <a:cubicBezTo>
                    <a:pt x="25712" y="7411"/>
                    <a:pt x="19774" y="340"/>
                    <a:pt x="19340" y="6"/>
                  </a:cubicBezTo>
                  <a:cubicBezTo>
                    <a:pt x="19336" y="3"/>
                    <a:pt x="19330" y="1"/>
                    <a:pt x="19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1804;p53"/>
            <p:cNvSpPr/>
            <p:nvPr/>
          </p:nvSpPr>
          <p:spPr>
            <a:xfrm>
              <a:off x="4701445" y="1114179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34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6"/>
                  </a:cubicBezTo>
                  <a:lnTo>
                    <a:pt x="4704" y="5546"/>
                  </a:lnTo>
                  <a:cubicBezTo>
                    <a:pt x="4737" y="5579"/>
                    <a:pt x="4838" y="5613"/>
                    <a:pt x="4871" y="5613"/>
                  </a:cubicBezTo>
                  <a:cubicBezTo>
                    <a:pt x="4938" y="5613"/>
                    <a:pt x="4971" y="5613"/>
                    <a:pt x="5004" y="5546"/>
                  </a:cubicBezTo>
                  <a:cubicBezTo>
                    <a:pt x="5071" y="5446"/>
                    <a:pt x="5071" y="5312"/>
                    <a:pt x="5004" y="5246"/>
                  </a:cubicBezTo>
                  <a:lnTo>
                    <a:pt x="368" y="75"/>
                  </a:ln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1805;p53"/>
            <p:cNvSpPr/>
            <p:nvPr/>
          </p:nvSpPr>
          <p:spPr>
            <a:xfrm>
              <a:off x="4794255" y="1040967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58" y="1"/>
                  </a:moveTo>
                  <a:cubicBezTo>
                    <a:pt x="217" y="1"/>
                    <a:pt x="175" y="17"/>
                    <a:pt x="134" y="44"/>
                  </a:cubicBezTo>
                  <a:cubicBezTo>
                    <a:pt x="0" y="144"/>
                    <a:pt x="0" y="278"/>
                    <a:pt x="100" y="345"/>
                  </a:cubicBezTo>
                  <a:lnTo>
                    <a:pt x="2169" y="2780"/>
                  </a:lnTo>
                  <a:cubicBezTo>
                    <a:pt x="2235" y="2813"/>
                    <a:pt x="2302" y="2846"/>
                    <a:pt x="2335" y="2846"/>
                  </a:cubicBezTo>
                  <a:cubicBezTo>
                    <a:pt x="2402" y="2846"/>
                    <a:pt x="2435" y="2846"/>
                    <a:pt x="2469" y="2813"/>
                  </a:cubicBezTo>
                  <a:cubicBezTo>
                    <a:pt x="2602" y="2713"/>
                    <a:pt x="2602" y="2613"/>
                    <a:pt x="2502" y="2513"/>
                  </a:cubicBezTo>
                  <a:lnTo>
                    <a:pt x="434" y="111"/>
                  </a:lnTo>
                  <a:cubicBezTo>
                    <a:pt x="375" y="33"/>
                    <a:pt x="317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1806;p53"/>
            <p:cNvSpPr/>
            <p:nvPr/>
          </p:nvSpPr>
          <p:spPr>
            <a:xfrm>
              <a:off x="4501831" y="1292381"/>
              <a:ext cx="213730" cy="235520"/>
            </a:xfrm>
            <a:custGeom>
              <a:avLst/>
              <a:gdLst/>
              <a:ahLst/>
              <a:cxnLst/>
              <a:rect l="l" t="t" r="r" b="b"/>
              <a:pathLst>
                <a:path w="5071" h="5588" extrusionOk="0">
                  <a:moveTo>
                    <a:pt x="217" y="0"/>
                  </a:moveTo>
                  <a:cubicBezTo>
                    <a:pt x="167" y="0"/>
                    <a:pt x="117" y="17"/>
                    <a:pt x="67" y="50"/>
                  </a:cubicBezTo>
                  <a:cubicBezTo>
                    <a:pt x="0" y="150"/>
                    <a:pt x="0" y="250"/>
                    <a:pt x="67" y="351"/>
                  </a:cubicBezTo>
                  <a:lnTo>
                    <a:pt x="4703" y="5521"/>
                  </a:lnTo>
                  <a:cubicBezTo>
                    <a:pt x="4737" y="5554"/>
                    <a:pt x="4837" y="5588"/>
                    <a:pt x="4870" y="5588"/>
                  </a:cubicBezTo>
                  <a:cubicBezTo>
                    <a:pt x="4937" y="5588"/>
                    <a:pt x="5004" y="5554"/>
                    <a:pt x="5004" y="5521"/>
                  </a:cubicBezTo>
                  <a:cubicBezTo>
                    <a:pt x="5070" y="5421"/>
                    <a:pt x="5070" y="5321"/>
                    <a:pt x="5004" y="5221"/>
                  </a:cubicBezTo>
                  <a:lnTo>
                    <a:pt x="367" y="50"/>
                  </a:lnTo>
                  <a:cubicBezTo>
                    <a:pt x="317" y="17"/>
                    <a:pt x="267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53"/>
            <p:cNvSpPr/>
            <p:nvPr/>
          </p:nvSpPr>
          <p:spPr>
            <a:xfrm>
              <a:off x="4594599" y="1216725"/>
              <a:ext cx="108319" cy="119994"/>
            </a:xfrm>
            <a:custGeom>
              <a:avLst/>
              <a:gdLst/>
              <a:ahLst/>
              <a:cxnLst/>
              <a:rect l="l" t="t" r="r" b="b"/>
              <a:pathLst>
                <a:path w="2570" h="2847" extrusionOk="0">
                  <a:moveTo>
                    <a:pt x="242" y="0"/>
                  </a:moveTo>
                  <a:cubicBezTo>
                    <a:pt x="201" y="0"/>
                    <a:pt x="162" y="16"/>
                    <a:pt x="134" y="44"/>
                  </a:cubicBezTo>
                  <a:cubicBezTo>
                    <a:pt x="1" y="144"/>
                    <a:pt x="1" y="278"/>
                    <a:pt x="67" y="344"/>
                  </a:cubicBezTo>
                  <a:lnTo>
                    <a:pt x="2169" y="2779"/>
                  </a:lnTo>
                  <a:cubicBezTo>
                    <a:pt x="2202" y="2813"/>
                    <a:pt x="2302" y="2846"/>
                    <a:pt x="2336" y="2846"/>
                  </a:cubicBezTo>
                  <a:cubicBezTo>
                    <a:pt x="2402" y="2846"/>
                    <a:pt x="2469" y="2846"/>
                    <a:pt x="2469" y="2813"/>
                  </a:cubicBezTo>
                  <a:cubicBezTo>
                    <a:pt x="2569" y="2713"/>
                    <a:pt x="2569" y="2613"/>
                    <a:pt x="2502" y="2512"/>
                  </a:cubicBezTo>
                  <a:lnTo>
                    <a:pt x="401" y="111"/>
                  </a:lnTo>
                  <a:cubicBezTo>
                    <a:pt x="362" y="33"/>
                    <a:pt x="300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53"/>
            <p:cNvSpPr/>
            <p:nvPr/>
          </p:nvSpPr>
          <p:spPr>
            <a:xfrm>
              <a:off x="4293745" y="1468097"/>
              <a:ext cx="213730" cy="235562"/>
            </a:xfrm>
            <a:custGeom>
              <a:avLst/>
              <a:gdLst/>
              <a:ahLst/>
              <a:cxnLst/>
              <a:rect l="l" t="t" r="r" b="b"/>
              <a:pathLst>
                <a:path w="5071" h="5589" extrusionOk="0">
                  <a:moveTo>
                    <a:pt x="234" y="1"/>
                  </a:moveTo>
                  <a:cubicBezTo>
                    <a:pt x="184" y="1"/>
                    <a:pt x="134" y="18"/>
                    <a:pt x="100" y="51"/>
                  </a:cubicBezTo>
                  <a:cubicBezTo>
                    <a:pt x="0" y="151"/>
                    <a:pt x="0" y="251"/>
                    <a:pt x="100" y="351"/>
                  </a:cubicBezTo>
                  <a:lnTo>
                    <a:pt x="4670" y="5522"/>
                  </a:lnTo>
                  <a:cubicBezTo>
                    <a:pt x="4704" y="5555"/>
                    <a:pt x="4804" y="5588"/>
                    <a:pt x="4837" y="5588"/>
                  </a:cubicBezTo>
                  <a:cubicBezTo>
                    <a:pt x="4937" y="5588"/>
                    <a:pt x="4970" y="5588"/>
                    <a:pt x="5004" y="5522"/>
                  </a:cubicBezTo>
                  <a:cubicBezTo>
                    <a:pt x="5070" y="5422"/>
                    <a:pt x="5070" y="5321"/>
                    <a:pt x="5004" y="5221"/>
                  </a:cubicBezTo>
                  <a:lnTo>
                    <a:pt x="367" y="51"/>
                  </a:lnTo>
                  <a:cubicBezTo>
                    <a:pt x="334" y="18"/>
                    <a:pt x="28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53"/>
            <p:cNvSpPr/>
            <p:nvPr/>
          </p:nvSpPr>
          <p:spPr>
            <a:xfrm>
              <a:off x="4386513" y="1394127"/>
              <a:ext cx="109710" cy="119741"/>
            </a:xfrm>
            <a:custGeom>
              <a:avLst/>
              <a:gdLst/>
              <a:ahLst/>
              <a:cxnLst/>
              <a:rect l="l" t="t" r="r" b="b"/>
              <a:pathLst>
                <a:path w="2603" h="2841" extrusionOk="0">
                  <a:moveTo>
                    <a:pt x="260" y="0"/>
                  </a:moveTo>
                  <a:cubicBezTo>
                    <a:pt x="210" y="0"/>
                    <a:pt x="165" y="25"/>
                    <a:pt x="134" y="71"/>
                  </a:cubicBezTo>
                  <a:cubicBezTo>
                    <a:pt x="1" y="138"/>
                    <a:pt x="1" y="272"/>
                    <a:pt x="101" y="338"/>
                  </a:cubicBezTo>
                  <a:lnTo>
                    <a:pt x="2169" y="2773"/>
                  </a:lnTo>
                  <a:cubicBezTo>
                    <a:pt x="2202" y="2807"/>
                    <a:pt x="2302" y="2840"/>
                    <a:pt x="2336" y="2840"/>
                  </a:cubicBezTo>
                  <a:cubicBezTo>
                    <a:pt x="2402" y="2840"/>
                    <a:pt x="2436" y="2807"/>
                    <a:pt x="2469" y="2807"/>
                  </a:cubicBezTo>
                  <a:cubicBezTo>
                    <a:pt x="2603" y="2740"/>
                    <a:pt x="2603" y="2607"/>
                    <a:pt x="2503" y="2507"/>
                  </a:cubicBezTo>
                  <a:lnTo>
                    <a:pt x="434" y="105"/>
                  </a:lnTo>
                  <a:cubicBezTo>
                    <a:pt x="381" y="33"/>
                    <a:pt x="318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53"/>
            <p:cNvSpPr/>
            <p:nvPr/>
          </p:nvSpPr>
          <p:spPr>
            <a:xfrm>
              <a:off x="4080011" y="1654054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18" y="0"/>
                  </a:moveTo>
                  <a:cubicBezTo>
                    <a:pt x="168" y="0"/>
                    <a:pt x="118" y="25"/>
                    <a:pt x="68" y="76"/>
                  </a:cubicBezTo>
                  <a:cubicBezTo>
                    <a:pt x="1" y="142"/>
                    <a:pt x="1" y="276"/>
                    <a:pt x="68" y="342"/>
                  </a:cubicBezTo>
                  <a:lnTo>
                    <a:pt x="4704" y="5513"/>
                  </a:lnTo>
                  <a:cubicBezTo>
                    <a:pt x="4738" y="5579"/>
                    <a:pt x="4838" y="5613"/>
                    <a:pt x="4871" y="5613"/>
                  </a:cubicBezTo>
                  <a:cubicBezTo>
                    <a:pt x="4904" y="5613"/>
                    <a:pt x="4938" y="5579"/>
                    <a:pt x="5004" y="5513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8" y="76"/>
                  </a:lnTo>
                  <a:cubicBezTo>
                    <a:pt x="318" y="25"/>
                    <a:pt x="268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1811;p53"/>
            <p:cNvSpPr/>
            <p:nvPr/>
          </p:nvSpPr>
          <p:spPr>
            <a:xfrm>
              <a:off x="4172822" y="1578272"/>
              <a:ext cx="108277" cy="121174"/>
            </a:xfrm>
            <a:custGeom>
              <a:avLst/>
              <a:gdLst/>
              <a:ahLst/>
              <a:cxnLst/>
              <a:rect l="l" t="t" r="r" b="b"/>
              <a:pathLst>
                <a:path w="2569" h="2875" extrusionOk="0">
                  <a:moveTo>
                    <a:pt x="251" y="1"/>
                  </a:moveTo>
                  <a:cubicBezTo>
                    <a:pt x="201" y="1"/>
                    <a:pt x="147" y="26"/>
                    <a:pt x="101" y="72"/>
                  </a:cubicBezTo>
                  <a:cubicBezTo>
                    <a:pt x="0" y="139"/>
                    <a:pt x="0" y="272"/>
                    <a:pt x="67" y="372"/>
                  </a:cubicBezTo>
                  <a:lnTo>
                    <a:pt x="2169" y="2774"/>
                  </a:lnTo>
                  <a:cubicBezTo>
                    <a:pt x="2202" y="2808"/>
                    <a:pt x="2302" y="2874"/>
                    <a:pt x="2335" y="2874"/>
                  </a:cubicBezTo>
                  <a:cubicBezTo>
                    <a:pt x="2369" y="2874"/>
                    <a:pt x="2402" y="2874"/>
                    <a:pt x="2436" y="2808"/>
                  </a:cubicBezTo>
                  <a:cubicBezTo>
                    <a:pt x="2569" y="2741"/>
                    <a:pt x="2569" y="2607"/>
                    <a:pt x="2502" y="2541"/>
                  </a:cubicBezTo>
                  <a:lnTo>
                    <a:pt x="401" y="106"/>
                  </a:lnTo>
                  <a:cubicBezTo>
                    <a:pt x="365" y="34"/>
                    <a:pt x="310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1812;p53"/>
            <p:cNvSpPr/>
            <p:nvPr/>
          </p:nvSpPr>
          <p:spPr>
            <a:xfrm>
              <a:off x="3893042" y="1824164"/>
              <a:ext cx="213730" cy="236616"/>
            </a:xfrm>
            <a:custGeom>
              <a:avLst/>
              <a:gdLst/>
              <a:ahLst/>
              <a:cxnLst/>
              <a:rect l="l" t="t" r="r" b="b"/>
              <a:pathLst>
                <a:path w="5071" h="5614" extrusionOk="0">
                  <a:moveTo>
                    <a:pt x="230" y="1"/>
                  </a:moveTo>
                  <a:cubicBezTo>
                    <a:pt x="176" y="1"/>
                    <a:pt x="117" y="26"/>
                    <a:pt x="67" y="76"/>
                  </a:cubicBezTo>
                  <a:cubicBezTo>
                    <a:pt x="0" y="142"/>
                    <a:pt x="0" y="276"/>
                    <a:pt x="67" y="376"/>
                  </a:cubicBezTo>
                  <a:lnTo>
                    <a:pt x="4704" y="5546"/>
                  </a:lnTo>
                  <a:cubicBezTo>
                    <a:pt x="4737" y="5580"/>
                    <a:pt x="4837" y="5613"/>
                    <a:pt x="4871" y="5613"/>
                  </a:cubicBezTo>
                  <a:cubicBezTo>
                    <a:pt x="4971" y="5613"/>
                    <a:pt x="5004" y="5613"/>
                    <a:pt x="5004" y="5546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7" y="76"/>
                  </a:ln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1813;p53"/>
            <p:cNvSpPr/>
            <p:nvPr/>
          </p:nvSpPr>
          <p:spPr>
            <a:xfrm>
              <a:off x="3985810" y="1750953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45" y="1"/>
                  </a:moveTo>
                  <a:cubicBezTo>
                    <a:pt x="201" y="1"/>
                    <a:pt x="162" y="17"/>
                    <a:pt x="134" y="45"/>
                  </a:cubicBezTo>
                  <a:cubicBezTo>
                    <a:pt x="1" y="145"/>
                    <a:pt x="1" y="278"/>
                    <a:pt x="101" y="345"/>
                  </a:cubicBezTo>
                  <a:lnTo>
                    <a:pt x="2169" y="2780"/>
                  </a:lnTo>
                  <a:cubicBezTo>
                    <a:pt x="2236" y="2813"/>
                    <a:pt x="2303" y="2847"/>
                    <a:pt x="2336" y="2847"/>
                  </a:cubicBezTo>
                  <a:cubicBezTo>
                    <a:pt x="2436" y="2847"/>
                    <a:pt x="2469" y="2847"/>
                    <a:pt x="2469" y="2813"/>
                  </a:cubicBezTo>
                  <a:cubicBezTo>
                    <a:pt x="2603" y="2713"/>
                    <a:pt x="2603" y="2613"/>
                    <a:pt x="2503" y="2513"/>
                  </a:cubicBezTo>
                  <a:lnTo>
                    <a:pt x="435" y="112"/>
                  </a:lnTo>
                  <a:cubicBezTo>
                    <a:pt x="376" y="33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5222675" y="2365044"/>
              <a:ext cx="290477" cy="281359"/>
            </a:xfrm>
            <a:custGeom>
              <a:avLst/>
              <a:gdLst/>
              <a:ahLst/>
              <a:cxnLst/>
              <a:rect l="l" t="t" r="r" b="b"/>
              <a:pathLst>
                <a:path w="12743" h="12343" extrusionOk="0">
                  <a:moveTo>
                    <a:pt x="5704" y="568"/>
                  </a:moveTo>
                  <a:cubicBezTo>
                    <a:pt x="5938" y="935"/>
                    <a:pt x="6272" y="1769"/>
                    <a:pt x="6505" y="2636"/>
                  </a:cubicBezTo>
                  <a:cubicBezTo>
                    <a:pt x="6505" y="2736"/>
                    <a:pt x="6605" y="2803"/>
                    <a:pt x="6672" y="2803"/>
                  </a:cubicBezTo>
                  <a:cubicBezTo>
                    <a:pt x="6872" y="2803"/>
                    <a:pt x="7072" y="2836"/>
                    <a:pt x="7272" y="2936"/>
                  </a:cubicBezTo>
                  <a:cubicBezTo>
                    <a:pt x="7339" y="2936"/>
                    <a:pt x="7472" y="2936"/>
                    <a:pt x="7506" y="2836"/>
                  </a:cubicBezTo>
                  <a:cubicBezTo>
                    <a:pt x="8273" y="1935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3" y="1802"/>
                    <a:pt x="8607" y="2736"/>
                    <a:pt x="8340" y="3303"/>
                  </a:cubicBezTo>
                  <a:cubicBezTo>
                    <a:pt x="8306" y="3403"/>
                    <a:pt x="8306" y="3503"/>
                    <a:pt x="8373" y="3570"/>
                  </a:cubicBezTo>
                  <a:cubicBezTo>
                    <a:pt x="8640" y="3803"/>
                    <a:pt x="8873" y="4104"/>
                    <a:pt x="9040" y="4404"/>
                  </a:cubicBezTo>
                  <a:cubicBezTo>
                    <a:pt x="9107" y="4437"/>
                    <a:pt x="9174" y="4470"/>
                    <a:pt x="9274" y="4470"/>
                  </a:cubicBezTo>
                  <a:cubicBezTo>
                    <a:pt x="10541" y="4304"/>
                    <a:pt x="11509" y="4237"/>
                    <a:pt x="12042" y="4237"/>
                  </a:cubicBezTo>
                  <a:lnTo>
                    <a:pt x="12142" y="4237"/>
                  </a:lnTo>
                  <a:cubicBezTo>
                    <a:pt x="11675" y="4571"/>
                    <a:pt x="10608" y="5138"/>
                    <a:pt x="9607" y="5605"/>
                  </a:cubicBezTo>
                  <a:cubicBezTo>
                    <a:pt x="9507" y="5638"/>
                    <a:pt x="9474" y="5705"/>
                    <a:pt x="9474" y="5805"/>
                  </a:cubicBezTo>
                  <a:cubicBezTo>
                    <a:pt x="9507" y="6172"/>
                    <a:pt x="9474" y="6505"/>
                    <a:pt x="9374" y="6839"/>
                  </a:cubicBezTo>
                  <a:cubicBezTo>
                    <a:pt x="9374" y="6939"/>
                    <a:pt x="9374" y="7006"/>
                    <a:pt x="9474" y="7072"/>
                  </a:cubicBezTo>
                  <a:cubicBezTo>
                    <a:pt x="10775" y="8006"/>
                    <a:pt x="11275" y="8473"/>
                    <a:pt x="11442" y="8673"/>
                  </a:cubicBezTo>
                  <a:lnTo>
                    <a:pt x="11409" y="8673"/>
                  </a:lnTo>
                  <a:cubicBezTo>
                    <a:pt x="10841" y="8673"/>
                    <a:pt x="9641" y="8473"/>
                    <a:pt x="8840" y="8240"/>
                  </a:cubicBezTo>
                  <a:cubicBezTo>
                    <a:pt x="8819" y="8219"/>
                    <a:pt x="8795" y="8211"/>
                    <a:pt x="8771" y="8211"/>
                  </a:cubicBezTo>
                  <a:cubicBezTo>
                    <a:pt x="8718" y="8211"/>
                    <a:pt x="8663" y="8250"/>
                    <a:pt x="8640" y="8273"/>
                  </a:cubicBezTo>
                  <a:cubicBezTo>
                    <a:pt x="8440" y="8507"/>
                    <a:pt x="8173" y="8740"/>
                    <a:pt x="7906" y="8907"/>
                  </a:cubicBezTo>
                  <a:cubicBezTo>
                    <a:pt x="7839" y="8940"/>
                    <a:pt x="7806" y="9007"/>
                    <a:pt x="7806" y="9107"/>
                  </a:cubicBezTo>
                  <a:cubicBezTo>
                    <a:pt x="7973" y="9941"/>
                    <a:pt x="8006" y="10408"/>
                    <a:pt x="8006" y="10608"/>
                  </a:cubicBezTo>
                  <a:cubicBezTo>
                    <a:pt x="7773" y="10341"/>
                    <a:pt x="7406" y="9908"/>
                    <a:pt x="7072" y="9407"/>
                  </a:cubicBezTo>
                  <a:cubicBezTo>
                    <a:pt x="7005" y="9307"/>
                    <a:pt x="6939" y="9307"/>
                    <a:pt x="6839" y="9307"/>
                  </a:cubicBezTo>
                  <a:cubicBezTo>
                    <a:pt x="6608" y="9330"/>
                    <a:pt x="6378" y="9369"/>
                    <a:pt x="6148" y="9369"/>
                  </a:cubicBezTo>
                  <a:cubicBezTo>
                    <a:pt x="6045" y="9369"/>
                    <a:pt x="5941" y="9361"/>
                    <a:pt x="5838" y="9341"/>
                  </a:cubicBezTo>
                  <a:cubicBezTo>
                    <a:pt x="5771" y="9341"/>
                    <a:pt x="5671" y="9374"/>
                    <a:pt x="5638" y="9474"/>
                  </a:cubicBezTo>
                  <a:cubicBezTo>
                    <a:pt x="5004" y="11075"/>
                    <a:pt x="4737" y="11642"/>
                    <a:pt x="4570" y="11842"/>
                  </a:cubicBezTo>
                  <a:cubicBezTo>
                    <a:pt x="4437" y="11309"/>
                    <a:pt x="4270" y="9808"/>
                    <a:pt x="4337" y="8940"/>
                  </a:cubicBezTo>
                  <a:cubicBezTo>
                    <a:pt x="4337" y="8907"/>
                    <a:pt x="4303" y="8807"/>
                    <a:pt x="4270" y="8774"/>
                  </a:cubicBezTo>
                  <a:cubicBezTo>
                    <a:pt x="3970" y="8573"/>
                    <a:pt x="3736" y="8307"/>
                    <a:pt x="3503" y="8006"/>
                  </a:cubicBezTo>
                  <a:cubicBezTo>
                    <a:pt x="3470" y="7973"/>
                    <a:pt x="3436" y="7940"/>
                    <a:pt x="3336" y="7940"/>
                  </a:cubicBezTo>
                  <a:cubicBezTo>
                    <a:pt x="3303" y="7940"/>
                    <a:pt x="3303" y="7940"/>
                    <a:pt x="3369" y="7973"/>
                  </a:cubicBezTo>
                  <a:cubicBezTo>
                    <a:pt x="2169" y="8340"/>
                    <a:pt x="1335" y="8573"/>
                    <a:pt x="934" y="8607"/>
                  </a:cubicBezTo>
                  <a:cubicBezTo>
                    <a:pt x="1201" y="8173"/>
                    <a:pt x="2135" y="7239"/>
                    <a:pt x="2869" y="6672"/>
                  </a:cubicBezTo>
                  <a:cubicBezTo>
                    <a:pt x="2936" y="6639"/>
                    <a:pt x="2969" y="6572"/>
                    <a:pt x="2969" y="6472"/>
                  </a:cubicBezTo>
                  <a:cubicBezTo>
                    <a:pt x="2936" y="6272"/>
                    <a:pt x="2936" y="6005"/>
                    <a:pt x="2936" y="5805"/>
                  </a:cubicBezTo>
                  <a:cubicBezTo>
                    <a:pt x="2936" y="5705"/>
                    <a:pt x="2902" y="5638"/>
                    <a:pt x="2802" y="5605"/>
                  </a:cubicBezTo>
                  <a:cubicBezTo>
                    <a:pt x="1602" y="4971"/>
                    <a:pt x="1034" y="4637"/>
                    <a:pt x="801" y="4470"/>
                  </a:cubicBezTo>
                  <a:lnTo>
                    <a:pt x="934" y="4470"/>
                  </a:lnTo>
                  <a:cubicBezTo>
                    <a:pt x="1435" y="4470"/>
                    <a:pt x="2202" y="4504"/>
                    <a:pt x="3036" y="4637"/>
                  </a:cubicBezTo>
                  <a:cubicBezTo>
                    <a:pt x="3136" y="4637"/>
                    <a:pt x="3203" y="4604"/>
                    <a:pt x="3269" y="4504"/>
                  </a:cubicBezTo>
                  <a:lnTo>
                    <a:pt x="3303" y="4437"/>
                  </a:lnTo>
                  <a:cubicBezTo>
                    <a:pt x="3369" y="4270"/>
                    <a:pt x="3536" y="4037"/>
                    <a:pt x="3670" y="3903"/>
                  </a:cubicBezTo>
                  <a:cubicBezTo>
                    <a:pt x="3770" y="3837"/>
                    <a:pt x="3770" y="3770"/>
                    <a:pt x="3703" y="3670"/>
                  </a:cubicBezTo>
                  <a:cubicBezTo>
                    <a:pt x="3303" y="2836"/>
                    <a:pt x="3169" y="2369"/>
                    <a:pt x="3103" y="2169"/>
                  </a:cubicBezTo>
                  <a:lnTo>
                    <a:pt x="3103" y="2169"/>
                  </a:lnTo>
                  <a:cubicBezTo>
                    <a:pt x="3369" y="2369"/>
                    <a:pt x="3870" y="2736"/>
                    <a:pt x="4303" y="3136"/>
                  </a:cubicBezTo>
                  <a:cubicBezTo>
                    <a:pt x="4340" y="3191"/>
                    <a:pt x="4387" y="3216"/>
                    <a:pt x="4433" y="3216"/>
                  </a:cubicBezTo>
                  <a:cubicBezTo>
                    <a:pt x="4470" y="3216"/>
                    <a:pt x="4507" y="3200"/>
                    <a:pt x="4537" y="3170"/>
                  </a:cubicBezTo>
                  <a:cubicBezTo>
                    <a:pt x="4770" y="3069"/>
                    <a:pt x="5004" y="2969"/>
                    <a:pt x="5204" y="2903"/>
                  </a:cubicBezTo>
                  <a:cubicBezTo>
                    <a:pt x="5271" y="2903"/>
                    <a:pt x="5338" y="2803"/>
                    <a:pt x="5338" y="2736"/>
                  </a:cubicBezTo>
                  <a:cubicBezTo>
                    <a:pt x="5504" y="1335"/>
                    <a:pt x="5638" y="801"/>
                    <a:pt x="5704" y="568"/>
                  </a:cubicBezTo>
                  <a:close/>
                  <a:moveTo>
                    <a:pt x="5638" y="1"/>
                  </a:moveTo>
                  <a:cubicBezTo>
                    <a:pt x="5438" y="1"/>
                    <a:pt x="5171" y="1"/>
                    <a:pt x="4837" y="2502"/>
                  </a:cubicBezTo>
                  <a:cubicBezTo>
                    <a:pt x="4670" y="2569"/>
                    <a:pt x="4504" y="2636"/>
                    <a:pt x="4337" y="2736"/>
                  </a:cubicBezTo>
                  <a:cubicBezTo>
                    <a:pt x="3903" y="2302"/>
                    <a:pt x="3136" y="1769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7"/>
                    <a:pt x="2902" y="4104"/>
                    <a:pt x="2802" y="4270"/>
                  </a:cubicBezTo>
                  <a:cubicBezTo>
                    <a:pt x="2002" y="4170"/>
                    <a:pt x="1268" y="4104"/>
                    <a:pt x="768" y="4104"/>
                  </a:cubicBezTo>
                  <a:cubicBezTo>
                    <a:pt x="567" y="4104"/>
                    <a:pt x="401" y="4104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9"/>
                  </a:cubicBezTo>
                  <a:cubicBezTo>
                    <a:pt x="1602" y="7006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07"/>
                    <a:pt x="567" y="9007"/>
                    <a:pt x="668" y="9007"/>
                  </a:cubicBezTo>
                  <a:cubicBezTo>
                    <a:pt x="1101" y="9007"/>
                    <a:pt x="1935" y="8807"/>
                    <a:pt x="3236" y="8407"/>
                  </a:cubicBezTo>
                  <a:cubicBezTo>
                    <a:pt x="3436" y="8607"/>
                    <a:pt x="3636" y="8840"/>
                    <a:pt x="3903" y="9007"/>
                  </a:cubicBezTo>
                  <a:cubicBezTo>
                    <a:pt x="3836" y="10008"/>
                    <a:pt x="4003" y="11809"/>
                    <a:pt x="4270" y="12243"/>
                  </a:cubicBezTo>
                  <a:cubicBezTo>
                    <a:pt x="4337" y="12309"/>
                    <a:pt x="4437" y="12343"/>
                    <a:pt x="4504" y="12343"/>
                  </a:cubicBezTo>
                  <a:cubicBezTo>
                    <a:pt x="4737" y="12343"/>
                    <a:pt x="4971" y="12343"/>
                    <a:pt x="5905" y="9841"/>
                  </a:cubicBezTo>
                  <a:cubicBezTo>
                    <a:pt x="5987" y="9862"/>
                    <a:pt x="6073" y="9870"/>
                    <a:pt x="6160" y="9870"/>
                  </a:cubicBezTo>
                  <a:cubicBezTo>
                    <a:pt x="6354" y="9870"/>
                    <a:pt x="6554" y="9831"/>
                    <a:pt x="6739" y="9808"/>
                  </a:cubicBezTo>
                  <a:cubicBezTo>
                    <a:pt x="7105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6" y="11142"/>
                  </a:cubicBezTo>
                  <a:cubicBezTo>
                    <a:pt x="8406" y="11008"/>
                    <a:pt x="8473" y="10908"/>
                    <a:pt x="8173" y="9241"/>
                  </a:cubicBezTo>
                  <a:cubicBezTo>
                    <a:pt x="8406" y="9074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5" y="9074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1" y="5471"/>
                    <a:pt x="12343" y="4671"/>
                    <a:pt x="12643" y="4304"/>
                  </a:cubicBezTo>
                  <a:cubicBezTo>
                    <a:pt x="12743" y="4237"/>
                    <a:pt x="12743" y="4104"/>
                    <a:pt x="12676" y="4003"/>
                  </a:cubicBezTo>
                  <a:cubicBezTo>
                    <a:pt x="12609" y="3837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70"/>
                    <a:pt x="8673" y="3336"/>
                  </a:cubicBezTo>
                  <a:cubicBezTo>
                    <a:pt x="8940" y="2636"/>
                    <a:pt x="9174" y="1402"/>
                    <a:pt x="9107" y="1001"/>
                  </a:cubicBezTo>
                  <a:cubicBezTo>
                    <a:pt x="9074" y="901"/>
                    <a:pt x="8973" y="801"/>
                    <a:pt x="8840" y="801"/>
                  </a:cubicBezTo>
                  <a:cubicBezTo>
                    <a:pt x="8740" y="801"/>
                    <a:pt x="8506" y="801"/>
                    <a:pt x="7172" y="2469"/>
                  </a:cubicBezTo>
                  <a:cubicBezTo>
                    <a:pt x="7072" y="2436"/>
                    <a:pt x="6939" y="2436"/>
                    <a:pt x="6805" y="2402"/>
                  </a:cubicBezTo>
                  <a:cubicBezTo>
                    <a:pt x="6605" y="1602"/>
                    <a:pt x="6138" y="401"/>
                    <a:pt x="5838" y="101"/>
                  </a:cubicBezTo>
                  <a:cubicBezTo>
                    <a:pt x="5771" y="1"/>
                    <a:pt x="5671" y="1"/>
                    <a:pt x="56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1815;p53"/>
            <p:cNvSpPr/>
            <p:nvPr/>
          </p:nvSpPr>
          <p:spPr>
            <a:xfrm>
              <a:off x="4968580" y="2159157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2002" y="367"/>
                    <a:pt x="2469" y="834"/>
                    <a:pt x="2469" y="1368"/>
                  </a:cubicBezTo>
                  <a:cubicBezTo>
                    <a:pt x="2469" y="1901"/>
                    <a:pt x="1969" y="2368"/>
                    <a:pt x="1402" y="2368"/>
                  </a:cubicBezTo>
                  <a:cubicBezTo>
                    <a:pt x="1168" y="2368"/>
                    <a:pt x="901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4"/>
                  </a:cubicBezTo>
                  <a:cubicBezTo>
                    <a:pt x="1" y="1801"/>
                    <a:pt x="134" y="2135"/>
                    <a:pt x="434" y="2435"/>
                  </a:cubicBezTo>
                  <a:cubicBezTo>
                    <a:pt x="701" y="2669"/>
                    <a:pt x="1101" y="2835"/>
                    <a:pt x="1468" y="2835"/>
                  </a:cubicBezTo>
                  <a:cubicBezTo>
                    <a:pt x="2269" y="2835"/>
                    <a:pt x="2869" y="2202"/>
                    <a:pt x="2936" y="1468"/>
                  </a:cubicBezTo>
                  <a:cubicBezTo>
                    <a:pt x="2936" y="667"/>
                    <a:pt x="22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779145" y="737235"/>
            <a:ext cx="5113655" cy="3999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KONSERVATIF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endParaRPr lang="en-US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tidak ada infeksi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 dan kehamilan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 &lt; 37 minggu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: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Berikan antibiotika untuk mengurangi morbiditas ibu dan janin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Ampisilin 4 x 500mg selama 7 hari ditambah eritromisin 250mg per oral 3 kali per hari selama 7 hari.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Berikan kotikosteroid kepada ibu untuk memperbaiki kematangan paru janin: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Betametason 12mg I.M. dalam 2 dosis setiap 12 jam.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Deksmetason 6mg I.M. dalam 4 dosis setiap 6 jam. (catatan: Jangan berikan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kortikosteroid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 jika ada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infeksi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)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Lakukan persalinan pada kehamilan 37 minggu.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terdapat his dan darah lendir, kemungkinan terjadi persalinan preterm.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9" name="Google Shape;1789;p53"/>
          <p:cNvGrpSpPr/>
          <p:nvPr/>
        </p:nvGrpSpPr>
        <p:grpSpPr>
          <a:xfrm>
            <a:off x="6487352" y="993514"/>
            <a:ext cx="2609596" cy="2211584"/>
            <a:chOff x="3267267" y="539489"/>
            <a:chExt cx="2609596" cy="2211584"/>
          </a:xfrm>
        </p:grpSpPr>
        <p:sp>
          <p:nvSpPr>
            <p:cNvPr id="1790" name="Google Shape;1790;p53"/>
            <p:cNvSpPr/>
            <p:nvPr/>
          </p:nvSpPr>
          <p:spPr>
            <a:xfrm>
              <a:off x="4281058" y="927547"/>
              <a:ext cx="123787" cy="120921"/>
            </a:xfrm>
            <a:custGeom>
              <a:avLst/>
              <a:gdLst/>
              <a:ahLst/>
              <a:cxnLst/>
              <a:rect l="l" t="t" r="r" b="b"/>
              <a:pathLst>
                <a:path w="2937" h="2869" extrusionOk="0">
                  <a:moveTo>
                    <a:pt x="1502" y="367"/>
                  </a:moveTo>
                  <a:cubicBezTo>
                    <a:pt x="1769" y="367"/>
                    <a:pt x="2002" y="500"/>
                    <a:pt x="2236" y="701"/>
                  </a:cubicBezTo>
                  <a:cubicBezTo>
                    <a:pt x="2369" y="867"/>
                    <a:pt x="2503" y="1134"/>
                    <a:pt x="2503" y="1401"/>
                  </a:cubicBezTo>
                  <a:cubicBezTo>
                    <a:pt x="2503" y="1935"/>
                    <a:pt x="2002" y="2402"/>
                    <a:pt x="1469" y="2402"/>
                  </a:cubicBezTo>
                  <a:cubicBezTo>
                    <a:pt x="935" y="2402"/>
                    <a:pt x="468" y="1935"/>
                    <a:pt x="468" y="1368"/>
                  </a:cubicBezTo>
                  <a:cubicBezTo>
                    <a:pt x="468" y="834"/>
                    <a:pt x="935" y="367"/>
                    <a:pt x="1502" y="367"/>
                  </a:cubicBezTo>
                  <a:close/>
                  <a:moveTo>
                    <a:pt x="1469" y="0"/>
                  </a:moveTo>
                  <a:cubicBezTo>
                    <a:pt x="668" y="0"/>
                    <a:pt x="1" y="634"/>
                    <a:pt x="1" y="1401"/>
                  </a:cubicBezTo>
                  <a:cubicBezTo>
                    <a:pt x="1" y="2202"/>
                    <a:pt x="668" y="2869"/>
                    <a:pt x="1469" y="2869"/>
                  </a:cubicBezTo>
                  <a:cubicBezTo>
                    <a:pt x="2269" y="2869"/>
                    <a:pt x="2936" y="2202"/>
                    <a:pt x="2936" y="1401"/>
                  </a:cubicBezTo>
                  <a:cubicBezTo>
                    <a:pt x="2936" y="1034"/>
                    <a:pt x="2803" y="701"/>
                    <a:pt x="2503" y="400"/>
                  </a:cubicBezTo>
                  <a:cubicBezTo>
                    <a:pt x="2236" y="167"/>
                    <a:pt x="1836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3422035" y="1561623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1769" y="367"/>
                    <a:pt x="2002" y="467"/>
                    <a:pt x="2169" y="667"/>
                  </a:cubicBezTo>
                  <a:cubicBezTo>
                    <a:pt x="2369" y="834"/>
                    <a:pt x="2469" y="1101"/>
                    <a:pt x="2469" y="1368"/>
                  </a:cubicBezTo>
                  <a:cubicBezTo>
                    <a:pt x="2436" y="1902"/>
                    <a:pt x="1969" y="2369"/>
                    <a:pt x="1435" y="2369"/>
                  </a:cubicBezTo>
                  <a:cubicBezTo>
                    <a:pt x="1168" y="2369"/>
                    <a:pt x="935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5"/>
                  </a:cubicBezTo>
                  <a:cubicBezTo>
                    <a:pt x="1" y="1802"/>
                    <a:pt x="134" y="2135"/>
                    <a:pt x="434" y="2435"/>
                  </a:cubicBezTo>
                  <a:cubicBezTo>
                    <a:pt x="701" y="2669"/>
                    <a:pt x="1102" y="2836"/>
                    <a:pt x="1468" y="2836"/>
                  </a:cubicBezTo>
                  <a:cubicBezTo>
                    <a:pt x="2269" y="2836"/>
                    <a:pt x="2936" y="2168"/>
                    <a:pt x="2936" y="1435"/>
                  </a:cubicBezTo>
                  <a:cubicBezTo>
                    <a:pt x="2936" y="1034"/>
                    <a:pt x="2803" y="701"/>
                    <a:pt x="2503" y="434"/>
                  </a:cubicBezTo>
                  <a:cubicBezTo>
                    <a:pt x="2202" y="167"/>
                    <a:pt x="1835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92" name="Google Shape;1792;p53"/>
            <p:cNvGrpSpPr/>
            <p:nvPr/>
          </p:nvGrpSpPr>
          <p:grpSpPr>
            <a:xfrm>
              <a:off x="3320880" y="908285"/>
              <a:ext cx="627492" cy="372162"/>
              <a:chOff x="3320880" y="908285"/>
              <a:chExt cx="627492" cy="372162"/>
            </a:xfrm>
          </p:grpSpPr>
          <p:sp>
            <p:nvSpPr>
              <p:cNvPr id="1793" name="Google Shape;1793;p53"/>
              <p:cNvSpPr/>
              <p:nvPr/>
            </p:nvSpPr>
            <p:spPr>
              <a:xfrm>
                <a:off x="3320880" y="915492"/>
                <a:ext cx="627492" cy="357959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8493" extrusionOk="0">
                    <a:moveTo>
                      <a:pt x="9050" y="0"/>
                    </a:moveTo>
                    <a:cubicBezTo>
                      <a:pt x="8364" y="0"/>
                      <a:pt x="7751" y="382"/>
                      <a:pt x="7328" y="883"/>
                    </a:cubicBezTo>
                    <a:lnTo>
                      <a:pt x="7328" y="883"/>
                    </a:lnTo>
                    <a:cubicBezTo>
                      <a:pt x="7047" y="653"/>
                      <a:pt x="6677" y="446"/>
                      <a:pt x="6203" y="286"/>
                    </a:cubicBezTo>
                    <a:cubicBezTo>
                      <a:pt x="5806" y="151"/>
                      <a:pt x="5472" y="92"/>
                      <a:pt x="5191" y="92"/>
                    </a:cubicBezTo>
                    <a:cubicBezTo>
                      <a:pt x="3464" y="92"/>
                      <a:pt x="3735" y="2288"/>
                      <a:pt x="3735" y="2288"/>
                    </a:cubicBezTo>
                    <a:cubicBezTo>
                      <a:pt x="3552" y="2170"/>
                      <a:pt x="3354" y="2116"/>
                      <a:pt x="3152" y="2116"/>
                    </a:cubicBezTo>
                    <a:cubicBezTo>
                      <a:pt x="1694" y="2116"/>
                      <a:pt x="0" y="4897"/>
                      <a:pt x="1934" y="6390"/>
                    </a:cubicBezTo>
                    <a:cubicBezTo>
                      <a:pt x="2533" y="6842"/>
                      <a:pt x="3105" y="7050"/>
                      <a:pt x="3595" y="7083"/>
                    </a:cubicBezTo>
                    <a:lnTo>
                      <a:pt x="3595" y="7083"/>
                    </a:lnTo>
                    <a:cubicBezTo>
                      <a:pt x="3754" y="7832"/>
                      <a:pt x="4279" y="8480"/>
                      <a:pt x="5403" y="8492"/>
                    </a:cubicBezTo>
                    <a:cubicBezTo>
                      <a:pt x="5441" y="8492"/>
                      <a:pt x="5479" y="8493"/>
                      <a:pt x="5516" y="8493"/>
                    </a:cubicBezTo>
                    <a:cubicBezTo>
                      <a:pt x="7065" y="8493"/>
                      <a:pt x="8100" y="8145"/>
                      <a:pt x="8687" y="7624"/>
                    </a:cubicBezTo>
                    <a:lnTo>
                      <a:pt x="8687" y="7624"/>
                    </a:lnTo>
                    <a:cubicBezTo>
                      <a:pt x="8813" y="7798"/>
                      <a:pt x="8973" y="7967"/>
                      <a:pt x="9172" y="8125"/>
                    </a:cubicBezTo>
                    <a:cubicBezTo>
                      <a:pt x="9427" y="8326"/>
                      <a:pt x="9735" y="8415"/>
                      <a:pt x="10071" y="8415"/>
                    </a:cubicBezTo>
                    <a:cubicBezTo>
                      <a:pt x="12025" y="8415"/>
                      <a:pt x="14888" y="5387"/>
                      <a:pt x="13208" y="3622"/>
                    </a:cubicBezTo>
                    <a:cubicBezTo>
                      <a:pt x="12748" y="3122"/>
                      <a:pt x="12256" y="2933"/>
                      <a:pt x="11794" y="2933"/>
                    </a:cubicBezTo>
                    <a:cubicBezTo>
                      <a:pt x="11744" y="2933"/>
                      <a:pt x="11695" y="2936"/>
                      <a:pt x="11646" y="2940"/>
                    </a:cubicBezTo>
                    <a:lnTo>
                      <a:pt x="11646" y="2940"/>
                    </a:lnTo>
                    <a:cubicBezTo>
                      <a:pt x="11668" y="2070"/>
                      <a:pt x="11239" y="1058"/>
                      <a:pt x="10173" y="353"/>
                    </a:cubicBezTo>
                    <a:cubicBezTo>
                      <a:pt x="9790" y="105"/>
                      <a:pt x="9410" y="0"/>
                      <a:pt x="9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94" name="Google Shape;1794;p53"/>
              <p:cNvSpPr/>
              <p:nvPr/>
            </p:nvSpPr>
            <p:spPr>
              <a:xfrm>
                <a:off x="3348950" y="908285"/>
                <a:ext cx="568022" cy="372162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8830" extrusionOk="0">
                    <a:moveTo>
                      <a:pt x="6705" y="1324"/>
                    </a:moveTo>
                    <a:cubicBezTo>
                      <a:pt x="7239" y="1858"/>
                      <a:pt x="7339" y="2459"/>
                      <a:pt x="7205" y="2859"/>
                    </a:cubicBezTo>
                    <a:cubicBezTo>
                      <a:pt x="7124" y="3062"/>
                      <a:pt x="7006" y="3178"/>
                      <a:pt x="6858" y="3178"/>
                    </a:cubicBezTo>
                    <a:cubicBezTo>
                      <a:pt x="6763" y="3178"/>
                      <a:pt x="6656" y="3130"/>
                      <a:pt x="6538" y="3026"/>
                    </a:cubicBezTo>
                    <a:cubicBezTo>
                      <a:pt x="6171" y="2692"/>
                      <a:pt x="6238" y="1958"/>
                      <a:pt x="6705" y="1324"/>
                    </a:cubicBezTo>
                    <a:close/>
                    <a:moveTo>
                      <a:pt x="10775" y="3326"/>
                    </a:moveTo>
                    <a:cubicBezTo>
                      <a:pt x="10708" y="4026"/>
                      <a:pt x="10241" y="4527"/>
                      <a:pt x="9674" y="4660"/>
                    </a:cubicBezTo>
                    <a:lnTo>
                      <a:pt x="9574" y="4660"/>
                    </a:lnTo>
                    <a:cubicBezTo>
                      <a:pt x="9407" y="4660"/>
                      <a:pt x="9407" y="4627"/>
                      <a:pt x="9407" y="4593"/>
                    </a:cubicBezTo>
                    <a:cubicBezTo>
                      <a:pt x="9407" y="4293"/>
                      <a:pt x="9941" y="3526"/>
                      <a:pt x="10775" y="3326"/>
                    </a:cubicBezTo>
                    <a:close/>
                    <a:moveTo>
                      <a:pt x="3736" y="5160"/>
                    </a:moveTo>
                    <a:cubicBezTo>
                      <a:pt x="3836" y="5160"/>
                      <a:pt x="3903" y="5227"/>
                      <a:pt x="4003" y="5327"/>
                    </a:cubicBezTo>
                    <a:cubicBezTo>
                      <a:pt x="4270" y="5661"/>
                      <a:pt x="4370" y="6061"/>
                      <a:pt x="4203" y="6428"/>
                    </a:cubicBezTo>
                    <a:cubicBezTo>
                      <a:pt x="4036" y="6728"/>
                      <a:pt x="3603" y="6995"/>
                      <a:pt x="3102" y="6995"/>
                    </a:cubicBezTo>
                    <a:cubicBezTo>
                      <a:pt x="3036" y="6328"/>
                      <a:pt x="3236" y="5661"/>
                      <a:pt x="3503" y="5327"/>
                    </a:cubicBezTo>
                    <a:cubicBezTo>
                      <a:pt x="3569" y="5227"/>
                      <a:pt x="3669" y="5160"/>
                      <a:pt x="3736" y="5160"/>
                    </a:cubicBezTo>
                    <a:close/>
                    <a:moveTo>
                      <a:pt x="8206" y="5761"/>
                    </a:moveTo>
                    <a:cubicBezTo>
                      <a:pt x="8206" y="5761"/>
                      <a:pt x="8273" y="5794"/>
                      <a:pt x="8339" y="5994"/>
                    </a:cubicBezTo>
                    <a:cubicBezTo>
                      <a:pt x="8506" y="6528"/>
                      <a:pt x="8406" y="7028"/>
                      <a:pt x="8073" y="7429"/>
                    </a:cubicBezTo>
                    <a:cubicBezTo>
                      <a:pt x="7772" y="6862"/>
                      <a:pt x="7839" y="6295"/>
                      <a:pt x="8006" y="5961"/>
                    </a:cubicBezTo>
                    <a:cubicBezTo>
                      <a:pt x="8073" y="5794"/>
                      <a:pt x="8173" y="5761"/>
                      <a:pt x="8206" y="5761"/>
                    </a:cubicBezTo>
                    <a:close/>
                    <a:moveTo>
                      <a:pt x="8425" y="342"/>
                    </a:moveTo>
                    <a:cubicBezTo>
                      <a:pt x="8762" y="342"/>
                      <a:pt x="9107" y="444"/>
                      <a:pt x="9440" y="657"/>
                    </a:cubicBezTo>
                    <a:cubicBezTo>
                      <a:pt x="10274" y="1191"/>
                      <a:pt x="10775" y="1992"/>
                      <a:pt x="10841" y="2859"/>
                    </a:cubicBezTo>
                    <a:cubicBezTo>
                      <a:pt x="9774" y="3026"/>
                      <a:pt x="8940" y="3993"/>
                      <a:pt x="9007" y="4527"/>
                    </a:cubicBezTo>
                    <a:cubicBezTo>
                      <a:pt x="9007" y="4765"/>
                      <a:pt x="9140" y="5004"/>
                      <a:pt x="9550" y="5004"/>
                    </a:cubicBezTo>
                    <a:cubicBezTo>
                      <a:pt x="9598" y="5004"/>
                      <a:pt x="9651" y="5001"/>
                      <a:pt x="9707" y="4994"/>
                    </a:cubicBezTo>
                    <a:cubicBezTo>
                      <a:pt x="10508" y="4894"/>
                      <a:pt x="11108" y="4193"/>
                      <a:pt x="11208" y="3226"/>
                    </a:cubicBezTo>
                    <a:cubicBezTo>
                      <a:pt x="11608" y="3292"/>
                      <a:pt x="12042" y="3493"/>
                      <a:pt x="12409" y="3860"/>
                    </a:cubicBezTo>
                    <a:cubicBezTo>
                      <a:pt x="13043" y="4527"/>
                      <a:pt x="12909" y="5327"/>
                      <a:pt x="12676" y="5861"/>
                    </a:cubicBezTo>
                    <a:cubicBezTo>
                      <a:pt x="12109" y="7129"/>
                      <a:pt x="10574" y="8296"/>
                      <a:pt x="9440" y="8296"/>
                    </a:cubicBezTo>
                    <a:cubicBezTo>
                      <a:pt x="9107" y="8296"/>
                      <a:pt x="8873" y="8196"/>
                      <a:pt x="8673" y="8029"/>
                    </a:cubicBezTo>
                    <a:cubicBezTo>
                      <a:pt x="8540" y="7962"/>
                      <a:pt x="8406" y="7862"/>
                      <a:pt x="8339" y="7729"/>
                    </a:cubicBezTo>
                    <a:cubicBezTo>
                      <a:pt x="8773" y="7262"/>
                      <a:pt x="8940" y="6561"/>
                      <a:pt x="8740" y="5861"/>
                    </a:cubicBezTo>
                    <a:cubicBezTo>
                      <a:pt x="8573" y="5361"/>
                      <a:pt x="8339" y="5294"/>
                      <a:pt x="8173" y="5294"/>
                    </a:cubicBezTo>
                    <a:cubicBezTo>
                      <a:pt x="7906" y="5294"/>
                      <a:pt x="7706" y="5461"/>
                      <a:pt x="7572" y="5761"/>
                    </a:cubicBezTo>
                    <a:cubicBezTo>
                      <a:pt x="7339" y="6261"/>
                      <a:pt x="7339" y="6995"/>
                      <a:pt x="7739" y="7696"/>
                    </a:cubicBezTo>
                    <a:cubicBezTo>
                      <a:pt x="7272" y="8029"/>
                      <a:pt x="6438" y="8429"/>
                      <a:pt x="4904" y="8429"/>
                    </a:cubicBezTo>
                    <a:lnTo>
                      <a:pt x="4737" y="8429"/>
                    </a:lnTo>
                    <a:cubicBezTo>
                      <a:pt x="3770" y="8429"/>
                      <a:pt x="3369" y="7929"/>
                      <a:pt x="3202" y="7429"/>
                    </a:cubicBezTo>
                    <a:cubicBezTo>
                      <a:pt x="3836" y="7362"/>
                      <a:pt x="4337" y="7095"/>
                      <a:pt x="4570" y="6628"/>
                    </a:cubicBezTo>
                    <a:cubicBezTo>
                      <a:pt x="4770" y="6128"/>
                      <a:pt x="4704" y="5561"/>
                      <a:pt x="4337" y="5060"/>
                    </a:cubicBezTo>
                    <a:cubicBezTo>
                      <a:pt x="4103" y="4794"/>
                      <a:pt x="3903" y="4727"/>
                      <a:pt x="3736" y="4727"/>
                    </a:cubicBezTo>
                    <a:cubicBezTo>
                      <a:pt x="3536" y="4727"/>
                      <a:pt x="3303" y="4860"/>
                      <a:pt x="3136" y="5060"/>
                    </a:cubicBezTo>
                    <a:cubicBezTo>
                      <a:pt x="2802" y="5494"/>
                      <a:pt x="2602" y="6228"/>
                      <a:pt x="2702" y="6962"/>
                    </a:cubicBezTo>
                    <a:cubicBezTo>
                      <a:pt x="2268" y="6862"/>
                      <a:pt x="1835" y="6662"/>
                      <a:pt x="1401" y="6328"/>
                    </a:cubicBezTo>
                    <a:cubicBezTo>
                      <a:pt x="400" y="5561"/>
                      <a:pt x="601" y="4527"/>
                      <a:pt x="734" y="4126"/>
                    </a:cubicBezTo>
                    <a:cubicBezTo>
                      <a:pt x="1034" y="3226"/>
                      <a:pt x="1868" y="2492"/>
                      <a:pt x="2535" y="2492"/>
                    </a:cubicBezTo>
                    <a:cubicBezTo>
                      <a:pt x="2702" y="2492"/>
                      <a:pt x="2869" y="2525"/>
                      <a:pt x="2969" y="2625"/>
                    </a:cubicBezTo>
                    <a:cubicBezTo>
                      <a:pt x="3002" y="2642"/>
                      <a:pt x="3036" y="2650"/>
                      <a:pt x="3073" y="2650"/>
                    </a:cubicBezTo>
                    <a:cubicBezTo>
                      <a:pt x="3111" y="2650"/>
                      <a:pt x="3152" y="2642"/>
                      <a:pt x="3202" y="2625"/>
                    </a:cubicBezTo>
                    <a:cubicBezTo>
                      <a:pt x="3236" y="2559"/>
                      <a:pt x="3269" y="2492"/>
                      <a:pt x="3269" y="2392"/>
                    </a:cubicBezTo>
                    <a:cubicBezTo>
                      <a:pt x="3269" y="2358"/>
                      <a:pt x="3169" y="1324"/>
                      <a:pt x="3669" y="791"/>
                    </a:cubicBezTo>
                    <a:cubicBezTo>
                      <a:pt x="3878" y="544"/>
                      <a:pt x="4151" y="427"/>
                      <a:pt x="4514" y="427"/>
                    </a:cubicBezTo>
                    <a:cubicBezTo>
                      <a:pt x="4789" y="427"/>
                      <a:pt x="5116" y="494"/>
                      <a:pt x="5504" y="624"/>
                    </a:cubicBezTo>
                    <a:cubicBezTo>
                      <a:pt x="5871" y="724"/>
                      <a:pt x="6171" y="891"/>
                      <a:pt x="6405" y="1058"/>
                    </a:cubicBezTo>
                    <a:cubicBezTo>
                      <a:pt x="5871" y="1825"/>
                      <a:pt x="5704" y="2825"/>
                      <a:pt x="6271" y="3326"/>
                    </a:cubicBezTo>
                    <a:cubicBezTo>
                      <a:pt x="6451" y="3469"/>
                      <a:pt x="6647" y="3536"/>
                      <a:pt x="6834" y="3536"/>
                    </a:cubicBezTo>
                    <a:cubicBezTo>
                      <a:pt x="7170" y="3536"/>
                      <a:pt x="7477" y="3323"/>
                      <a:pt x="7606" y="2959"/>
                    </a:cubicBezTo>
                    <a:cubicBezTo>
                      <a:pt x="7772" y="2392"/>
                      <a:pt x="7672" y="1625"/>
                      <a:pt x="7005" y="991"/>
                    </a:cubicBezTo>
                    <a:cubicBezTo>
                      <a:pt x="7425" y="571"/>
                      <a:pt x="7918" y="342"/>
                      <a:pt x="8425" y="342"/>
                    </a:cubicBezTo>
                    <a:close/>
                    <a:moveTo>
                      <a:pt x="8464" y="1"/>
                    </a:moveTo>
                    <a:cubicBezTo>
                      <a:pt x="7829" y="1"/>
                      <a:pt x="7207" y="269"/>
                      <a:pt x="6705" y="791"/>
                    </a:cubicBezTo>
                    <a:cubicBezTo>
                      <a:pt x="6405" y="591"/>
                      <a:pt x="6038" y="424"/>
                      <a:pt x="5671" y="290"/>
                    </a:cubicBezTo>
                    <a:cubicBezTo>
                      <a:pt x="5247" y="158"/>
                      <a:pt x="4865" y="89"/>
                      <a:pt x="4532" y="89"/>
                    </a:cubicBezTo>
                    <a:cubicBezTo>
                      <a:pt x="4026" y="89"/>
                      <a:pt x="3631" y="249"/>
                      <a:pt x="3369" y="591"/>
                    </a:cubicBezTo>
                    <a:cubicBezTo>
                      <a:pt x="2936" y="1024"/>
                      <a:pt x="2869" y="1758"/>
                      <a:pt x="2869" y="2158"/>
                    </a:cubicBezTo>
                    <a:cubicBezTo>
                      <a:pt x="2769" y="2125"/>
                      <a:pt x="2669" y="2125"/>
                      <a:pt x="2535" y="2125"/>
                    </a:cubicBezTo>
                    <a:cubicBezTo>
                      <a:pt x="1701" y="2125"/>
                      <a:pt x="734" y="2959"/>
                      <a:pt x="367" y="4026"/>
                    </a:cubicBezTo>
                    <a:cubicBezTo>
                      <a:pt x="0" y="5094"/>
                      <a:pt x="267" y="6094"/>
                      <a:pt x="1168" y="6695"/>
                    </a:cubicBezTo>
                    <a:cubicBezTo>
                      <a:pt x="1701" y="7095"/>
                      <a:pt x="2235" y="7329"/>
                      <a:pt x="2769" y="7429"/>
                    </a:cubicBezTo>
                    <a:cubicBezTo>
                      <a:pt x="3036" y="8296"/>
                      <a:pt x="3770" y="8830"/>
                      <a:pt x="4770" y="8830"/>
                    </a:cubicBezTo>
                    <a:lnTo>
                      <a:pt x="4937" y="8830"/>
                    </a:lnTo>
                    <a:cubicBezTo>
                      <a:pt x="6271" y="8830"/>
                      <a:pt x="7339" y="8563"/>
                      <a:pt x="8106" y="8129"/>
                    </a:cubicBezTo>
                    <a:cubicBezTo>
                      <a:pt x="8239" y="8263"/>
                      <a:pt x="8373" y="8329"/>
                      <a:pt x="8506" y="8463"/>
                    </a:cubicBezTo>
                    <a:cubicBezTo>
                      <a:pt x="8773" y="8663"/>
                      <a:pt x="9107" y="8796"/>
                      <a:pt x="9540" y="8796"/>
                    </a:cubicBezTo>
                    <a:cubicBezTo>
                      <a:pt x="10841" y="8796"/>
                      <a:pt x="12509" y="7529"/>
                      <a:pt x="13110" y="6128"/>
                    </a:cubicBezTo>
                    <a:cubicBezTo>
                      <a:pt x="13476" y="5194"/>
                      <a:pt x="13410" y="4327"/>
                      <a:pt x="12776" y="3659"/>
                    </a:cubicBezTo>
                    <a:cubicBezTo>
                      <a:pt x="12342" y="3159"/>
                      <a:pt x="11842" y="2926"/>
                      <a:pt x="11275" y="2926"/>
                    </a:cubicBezTo>
                    <a:cubicBezTo>
                      <a:pt x="11208" y="1925"/>
                      <a:pt x="10674" y="991"/>
                      <a:pt x="9707" y="357"/>
                    </a:cubicBezTo>
                    <a:cubicBezTo>
                      <a:pt x="9309" y="118"/>
                      <a:pt x="8884" y="1"/>
                      <a:pt x="8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95" name="Google Shape;1795;p53"/>
            <p:cNvSpPr/>
            <p:nvPr/>
          </p:nvSpPr>
          <p:spPr>
            <a:xfrm>
              <a:off x="5033278" y="723465"/>
              <a:ext cx="646753" cy="636006"/>
            </a:xfrm>
            <a:custGeom>
              <a:avLst/>
              <a:gdLst/>
              <a:ahLst/>
              <a:cxnLst/>
              <a:rect l="l" t="t" r="r" b="b"/>
              <a:pathLst>
                <a:path w="15345" h="15090" extrusionOk="0">
                  <a:moveTo>
                    <a:pt x="9570" y="0"/>
                  </a:moveTo>
                  <a:cubicBezTo>
                    <a:pt x="8547" y="0"/>
                    <a:pt x="0" y="9879"/>
                    <a:pt x="0" y="9879"/>
                  </a:cubicBezTo>
                  <a:cubicBezTo>
                    <a:pt x="0" y="9879"/>
                    <a:pt x="4403" y="14816"/>
                    <a:pt x="5237" y="15083"/>
                  </a:cubicBezTo>
                  <a:cubicBezTo>
                    <a:pt x="5249" y="15088"/>
                    <a:pt x="5264" y="15090"/>
                    <a:pt x="5280" y="15090"/>
                  </a:cubicBezTo>
                  <a:cubicBezTo>
                    <a:pt x="6297" y="15090"/>
                    <a:pt x="15344" y="6043"/>
                    <a:pt x="15344" y="6043"/>
                  </a:cubicBezTo>
                  <a:cubicBezTo>
                    <a:pt x="15344" y="6043"/>
                    <a:pt x="10441" y="306"/>
                    <a:pt x="9607" y="5"/>
                  </a:cubicBezTo>
                  <a:cubicBezTo>
                    <a:pt x="9596" y="2"/>
                    <a:pt x="9584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53"/>
            <p:cNvSpPr/>
            <p:nvPr/>
          </p:nvSpPr>
          <p:spPr>
            <a:xfrm>
              <a:off x="5023415" y="715247"/>
              <a:ext cx="666436" cy="653792"/>
            </a:xfrm>
            <a:custGeom>
              <a:avLst/>
              <a:gdLst/>
              <a:ahLst/>
              <a:cxnLst/>
              <a:rect l="l" t="t" r="r" b="b"/>
              <a:pathLst>
                <a:path w="15812" h="15512" extrusionOk="0">
                  <a:moveTo>
                    <a:pt x="9707" y="400"/>
                  </a:moveTo>
                  <a:cubicBezTo>
                    <a:pt x="10241" y="601"/>
                    <a:pt x="13343" y="4036"/>
                    <a:pt x="15245" y="6238"/>
                  </a:cubicBezTo>
                  <a:cubicBezTo>
                    <a:pt x="11008" y="10508"/>
                    <a:pt x="6172" y="15011"/>
                    <a:pt x="5471" y="15078"/>
                  </a:cubicBezTo>
                  <a:cubicBezTo>
                    <a:pt x="4904" y="14877"/>
                    <a:pt x="2169" y="11942"/>
                    <a:pt x="501" y="10074"/>
                  </a:cubicBezTo>
                  <a:cubicBezTo>
                    <a:pt x="4537" y="5404"/>
                    <a:pt x="9140" y="501"/>
                    <a:pt x="9707" y="400"/>
                  </a:cubicBezTo>
                  <a:close/>
                  <a:moveTo>
                    <a:pt x="9808" y="0"/>
                  </a:moveTo>
                  <a:cubicBezTo>
                    <a:pt x="8740" y="0"/>
                    <a:pt x="1502" y="8273"/>
                    <a:pt x="67" y="9941"/>
                  </a:cubicBezTo>
                  <a:cubicBezTo>
                    <a:pt x="1" y="10041"/>
                    <a:pt x="1" y="10174"/>
                    <a:pt x="67" y="10241"/>
                  </a:cubicBezTo>
                  <a:cubicBezTo>
                    <a:pt x="534" y="10741"/>
                    <a:pt x="4537" y="15211"/>
                    <a:pt x="5371" y="15511"/>
                  </a:cubicBezTo>
                  <a:lnTo>
                    <a:pt x="5504" y="15511"/>
                  </a:lnTo>
                  <a:cubicBezTo>
                    <a:pt x="6572" y="15511"/>
                    <a:pt x="14211" y="7906"/>
                    <a:pt x="15712" y="6371"/>
                  </a:cubicBezTo>
                  <a:cubicBezTo>
                    <a:pt x="15812" y="6271"/>
                    <a:pt x="15812" y="6171"/>
                    <a:pt x="15712" y="6071"/>
                  </a:cubicBezTo>
                  <a:cubicBezTo>
                    <a:pt x="15211" y="5504"/>
                    <a:pt x="10708" y="267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53"/>
            <p:cNvSpPr/>
            <p:nvPr/>
          </p:nvSpPr>
          <p:spPr>
            <a:xfrm>
              <a:off x="3267267" y="1921526"/>
              <a:ext cx="995566" cy="821539"/>
            </a:xfrm>
            <a:custGeom>
              <a:avLst/>
              <a:gdLst/>
              <a:ahLst/>
              <a:cxnLst/>
              <a:rect l="l" t="t" r="r" b="b"/>
              <a:pathLst>
                <a:path w="23621" h="19492" extrusionOk="0">
                  <a:moveTo>
                    <a:pt x="19784" y="1"/>
                  </a:moveTo>
                  <a:cubicBezTo>
                    <a:pt x="19784" y="1"/>
                    <a:pt x="1" y="19492"/>
                    <a:pt x="1307" y="19492"/>
                  </a:cubicBezTo>
                  <a:cubicBezTo>
                    <a:pt x="1325" y="19492"/>
                    <a:pt x="1346" y="19488"/>
                    <a:pt x="1371" y="19481"/>
                  </a:cubicBezTo>
                  <a:cubicBezTo>
                    <a:pt x="3306" y="18948"/>
                    <a:pt x="23620" y="4671"/>
                    <a:pt x="23620" y="4671"/>
                  </a:cubicBezTo>
                  <a:lnTo>
                    <a:pt x="197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3301154" y="1912507"/>
              <a:ext cx="971500" cy="838567"/>
            </a:xfrm>
            <a:custGeom>
              <a:avLst/>
              <a:gdLst/>
              <a:ahLst/>
              <a:cxnLst/>
              <a:rect l="l" t="t" r="r" b="b"/>
              <a:pathLst>
                <a:path w="23050" h="19896" extrusionOk="0">
                  <a:moveTo>
                    <a:pt x="18980" y="515"/>
                  </a:moveTo>
                  <a:lnTo>
                    <a:pt x="22516" y="4851"/>
                  </a:lnTo>
                  <a:cubicBezTo>
                    <a:pt x="15811" y="9555"/>
                    <a:pt x="3302" y="18194"/>
                    <a:pt x="834" y="19362"/>
                  </a:cubicBezTo>
                  <a:cubicBezTo>
                    <a:pt x="2168" y="17360"/>
                    <a:pt x="12075" y="7320"/>
                    <a:pt x="18980" y="515"/>
                  </a:cubicBezTo>
                  <a:close/>
                  <a:moveTo>
                    <a:pt x="18941" y="1"/>
                  </a:moveTo>
                  <a:cubicBezTo>
                    <a:pt x="18894" y="1"/>
                    <a:pt x="18870" y="24"/>
                    <a:pt x="18847" y="48"/>
                  </a:cubicBezTo>
                  <a:cubicBezTo>
                    <a:pt x="18813" y="148"/>
                    <a:pt x="14077" y="4785"/>
                    <a:pt x="9473" y="9488"/>
                  </a:cubicBezTo>
                  <a:cubicBezTo>
                    <a:pt x="0" y="19061"/>
                    <a:pt x="200" y="19495"/>
                    <a:pt x="300" y="19729"/>
                  </a:cubicBezTo>
                  <a:cubicBezTo>
                    <a:pt x="334" y="19862"/>
                    <a:pt x="400" y="19895"/>
                    <a:pt x="534" y="19895"/>
                  </a:cubicBezTo>
                  <a:lnTo>
                    <a:pt x="701" y="19895"/>
                  </a:lnTo>
                  <a:cubicBezTo>
                    <a:pt x="2635" y="19362"/>
                    <a:pt x="22149" y="5652"/>
                    <a:pt x="22983" y="5051"/>
                  </a:cubicBezTo>
                  <a:cubicBezTo>
                    <a:pt x="23016" y="5051"/>
                    <a:pt x="23050" y="4985"/>
                    <a:pt x="23050" y="4918"/>
                  </a:cubicBezTo>
                  <a:cubicBezTo>
                    <a:pt x="23050" y="4851"/>
                    <a:pt x="23050" y="4818"/>
                    <a:pt x="23016" y="4751"/>
                  </a:cubicBezTo>
                  <a:lnTo>
                    <a:pt x="19180" y="81"/>
                  </a:lnTo>
                  <a:cubicBezTo>
                    <a:pt x="19147" y="48"/>
                    <a:pt x="19047" y="15"/>
                    <a:pt x="19014" y="15"/>
                  </a:cubicBezTo>
                  <a:cubicBezTo>
                    <a:pt x="18984" y="5"/>
                    <a:pt x="18961" y="1"/>
                    <a:pt x="18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9" name="Google Shape;1799;p53"/>
            <p:cNvSpPr/>
            <p:nvPr/>
          </p:nvSpPr>
          <p:spPr>
            <a:xfrm>
              <a:off x="3517670" y="716637"/>
              <a:ext cx="2094857" cy="1915562"/>
            </a:xfrm>
            <a:custGeom>
              <a:avLst/>
              <a:gdLst/>
              <a:ahLst/>
              <a:cxnLst/>
              <a:rect l="l" t="t" r="r" b="b"/>
              <a:pathLst>
                <a:path w="49703" h="45449" extrusionOk="0">
                  <a:moveTo>
                    <a:pt x="34191" y="1"/>
                  </a:moveTo>
                  <a:cubicBezTo>
                    <a:pt x="33290" y="1"/>
                    <a:pt x="0" y="27720"/>
                    <a:pt x="867" y="28988"/>
                  </a:cubicBezTo>
                  <a:cubicBezTo>
                    <a:pt x="867" y="28988"/>
                    <a:pt x="12979" y="45449"/>
                    <a:pt x="15108" y="45449"/>
                  </a:cubicBezTo>
                  <a:cubicBezTo>
                    <a:pt x="15145" y="45449"/>
                    <a:pt x="15180" y="45443"/>
                    <a:pt x="15211" y="45433"/>
                  </a:cubicBezTo>
                  <a:cubicBezTo>
                    <a:pt x="16945" y="44833"/>
                    <a:pt x="49702" y="17847"/>
                    <a:pt x="49702" y="16579"/>
                  </a:cubicBezTo>
                  <a:cubicBezTo>
                    <a:pt x="49702" y="15378"/>
                    <a:pt x="35092" y="1"/>
                    <a:pt x="34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1800;p53"/>
            <p:cNvSpPr/>
            <p:nvPr/>
          </p:nvSpPr>
          <p:spPr>
            <a:xfrm>
              <a:off x="5241321" y="539489"/>
              <a:ext cx="635542" cy="622856"/>
            </a:xfrm>
            <a:custGeom>
              <a:avLst/>
              <a:gdLst/>
              <a:ahLst/>
              <a:cxnLst/>
              <a:rect l="l" t="t" r="r" b="b"/>
              <a:pathLst>
                <a:path w="15079" h="14778" extrusionOk="0">
                  <a:moveTo>
                    <a:pt x="3570" y="1"/>
                  </a:moveTo>
                  <a:lnTo>
                    <a:pt x="1" y="3003"/>
                  </a:lnTo>
                  <a:lnTo>
                    <a:pt x="12343" y="14778"/>
                  </a:lnTo>
                  <a:cubicBezTo>
                    <a:pt x="12343" y="14778"/>
                    <a:pt x="15078" y="12076"/>
                    <a:pt x="14545" y="11242"/>
                  </a:cubicBezTo>
                  <a:cubicBezTo>
                    <a:pt x="14078" y="10541"/>
                    <a:pt x="3570" y="1"/>
                    <a:pt x="3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1" name="Google Shape;1801;p53"/>
            <p:cNvSpPr/>
            <p:nvPr/>
          </p:nvSpPr>
          <p:spPr>
            <a:xfrm>
              <a:off x="3808661" y="951908"/>
              <a:ext cx="1597180" cy="1411520"/>
            </a:xfrm>
            <a:custGeom>
              <a:avLst/>
              <a:gdLst/>
              <a:ahLst/>
              <a:cxnLst/>
              <a:rect l="l" t="t" r="r" b="b"/>
              <a:pathLst>
                <a:path w="37895" h="33490" extrusionOk="0">
                  <a:moveTo>
                    <a:pt x="27074" y="1"/>
                  </a:moveTo>
                  <a:cubicBezTo>
                    <a:pt x="25157" y="1"/>
                    <a:pt x="1" y="22806"/>
                    <a:pt x="1" y="22806"/>
                  </a:cubicBezTo>
                  <a:cubicBezTo>
                    <a:pt x="1" y="22806"/>
                    <a:pt x="7373" y="32979"/>
                    <a:pt x="9041" y="33480"/>
                  </a:cubicBezTo>
                  <a:cubicBezTo>
                    <a:pt x="9060" y="33486"/>
                    <a:pt x="9083" y="33489"/>
                    <a:pt x="9110" y="33489"/>
                  </a:cubicBezTo>
                  <a:cubicBezTo>
                    <a:pt x="11273" y="33489"/>
                    <a:pt x="35679" y="12081"/>
                    <a:pt x="37294" y="10730"/>
                  </a:cubicBezTo>
                  <a:cubicBezTo>
                    <a:pt x="37895" y="10197"/>
                    <a:pt x="28221" y="856"/>
                    <a:pt x="27154" y="23"/>
                  </a:cubicBezTo>
                  <a:cubicBezTo>
                    <a:pt x="27135" y="8"/>
                    <a:pt x="27108" y="1"/>
                    <a:pt x="27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2" name="Google Shape;1802;p53"/>
            <p:cNvSpPr/>
            <p:nvPr/>
          </p:nvSpPr>
          <p:spPr>
            <a:xfrm>
              <a:off x="3797450" y="944406"/>
              <a:ext cx="1592923" cy="1429854"/>
            </a:xfrm>
            <a:custGeom>
              <a:avLst/>
              <a:gdLst/>
              <a:ahLst/>
              <a:cxnLst/>
              <a:rect l="l" t="t" r="r" b="b"/>
              <a:pathLst>
                <a:path w="37794" h="33925" extrusionOk="0">
                  <a:moveTo>
                    <a:pt x="27286" y="434"/>
                  </a:moveTo>
                  <a:cubicBezTo>
                    <a:pt x="28721" y="1501"/>
                    <a:pt x="37060" y="9741"/>
                    <a:pt x="37327" y="10808"/>
                  </a:cubicBezTo>
                  <a:cubicBezTo>
                    <a:pt x="37060" y="11075"/>
                    <a:pt x="36393" y="11642"/>
                    <a:pt x="35425" y="12476"/>
                  </a:cubicBezTo>
                  <a:cubicBezTo>
                    <a:pt x="19314" y="26419"/>
                    <a:pt x="10574" y="33491"/>
                    <a:pt x="9373" y="33491"/>
                  </a:cubicBezTo>
                  <a:cubicBezTo>
                    <a:pt x="8073" y="33091"/>
                    <a:pt x="2635" y="25952"/>
                    <a:pt x="534" y="23017"/>
                  </a:cubicBezTo>
                  <a:cubicBezTo>
                    <a:pt x="10574" y="13944"/>
                    <a:pt x="25885" y="567"/>
                    <a:pt x="27286" y="434"/>
                  </a:cubicBezTo>
                  <a:close/>
                  <a:moveTo>
                    <a:pt x="27320" y="0"/>
                  </a:moveTo>
                  <a:cubicBezTo>
                    <a:pt x="25418" y="0"/>
                    <a:pt x="2735" y="20515"/>
                    <a:pt x="134" y="22850"/>
                  </a:cubicBezTo>
                  <a:cubicBezTo>
                    <a:pt x="67" y="22950"/>
                    <a:pt x="0" y="23084"/>
                    <a:pt x="100" y="23150"/>
                  </a:cubicBezTo>
                  <a:cubicBezTo>
                    <a:pt x="867" y="24184"/>
                    <a:pt x="7572" y="33358"/>
                    <a:pt x="9240" y="33925"/>
                  </a:cubicBezTo>
                  <a:lnTo>
                    <a:pt x="9373" y="33925"/>
                  </a:lnTo>
                  <a:cubicBezTo>
                    <a:pt x="11108" y="33925"/>
                    <a:pt x="25251" y="21849"/>
                    <a:pt x="35692" y="12810"/>
                  </a:cubicBezTo>
                  <a:cubicBezTo>
                    <a:pt x="36760" y="11909"/>
                    <a:pt x="37427" y="11309"/>
                    <a:pt x="37660" y="11108"/>
                  </a:cubicBezTo>
                  <a:cubicBezTo>
                    <a:pt x="37760" y="11008"/>
                    <a:pt x="37794" y="10942"/>
                    <a:pt x="37794" y="10842"/>
                  </a:cubicBezTo>
                  <a:cubicBezTo>
                    <a:pt x="37760" y="9641"/>
                    <a:pt x="28154" y="567"/>
                    <a:pt x="27520" y="100"/>
                  </a:cubicBezTo>
                  <a:cubicBezTo>
                    <a:pt x="27486" y="67"/>
                    <a:pt x="27420" y="0"/>
                    <a:pt x="27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1803;p53"/>
            <p:cNvSpPr/>
            <p:nvPr/>
          </p:nvSpPr>
          <p:spPr>
            <a:xfrm>
              <a:off x="3900376" y="1253478"/>
              <a:ext cx="1083697" cy="984650"/>
            </a:xfrm>
            <a:custGeom>
              <a:avLst/>
              <a:gdLst/>
              <a:ahLst/>
              <a:cxnLst/>
              <a:rect l="l" t="t" r="r" b="b"/>
              <a:pathLst>
                <a:path w="25712" h="23362" extrusionOk="0">
                  <a:moveTo>
                    <a:pt x="19323" y="1"/>
                  </a:moveTo>
                  <a:cubicBezTo>
                    <a:pt x="18570" y="1"/>
                    <a:pt x="427" y="16118"/>
                    <a:pt x="427" y="16118"/>
                  </a:cubicBezTo>
                  <a:cubicBezTo>
                    <a:pt x="0" y="16642"/>
                    <a:pt x="6059" y="23362"/>
                    <a:pt x="6767" y="23362"/>
                  </a:cubicBezTo>
                  <a:cubicBezTo>
                    <a:pt x="6779" y="23362"/>
                    <a:pt x="6789" y="23360"/>
                    <a:pt x="6798" y="23356"/>
                  </a:cubicBezTo>
                  <a:cubicBezTo>
                    <a:pt x="7332" y="23156"/>
                    <a:pt x="25712" y="7411"/>
                    <a:pt x="25712" y="7411"/>
                  </a:cubicBezTo>
                  <a:cubicBezTo>
                    <a:pt x="25712" y="7411"/>
                    <a:pt x="19774" y="340"/>
                    <a:pt x="19340" y="6"/>
                  </a:cubicBezTo>
                  <a:cubicBezTo>
                    <a:pt x="19336" y="3"/>
                    <a:pt x="19330" y="1"/>
                    <a:pt x="19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1804;p53"/>
            <p:cNvSpPr/>
            <p:nvPr/>
          </p:nvSpPr>
          <p:spPr>
            <a:xfrm>
              <a:off x="4701445" y="1114179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34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6"/>
                  </a:cubicBezTo>
                  <a:lnTo>
                    <a:pt x="4704" y="5546"/>
                  </a:lnTo>
                  <a:cubicBezTo>
                    <a:pt x="4737" y="5579"/>
                    <a:pt x="4838" y="5613"/>
                    <a:pt x="4871" y="5613"/>
                  </a:cubicBezTo>
                  <a:cubicBezTo>
                    <a:pt x="4938" y="5613"/>
                    <a:pt x="4971" y="5613"/>
                    <a:pt x="5004" y="5546"/>
                  </a:cubicBezTo>
                  <a:cubicBezTo>
                    <a:pt x="5071" y="5446"/>
                    <a:pt x="5071" y="5312"/>
                    <a:pt x="5004" y="5246"/>
                  </a:cubicBezTo>
                  <a:lnTo>
                    <a:pt x="368" y="75"/>
                  </a:ln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1805;p53"/>
            <p:cNvSpPr/>
            <p:nvPr/>
          </p:nvSpPr>
          <p:spPr>
            <a:xfrm>
              <a:off x="4794255" y="1040967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58" y="1"/>
                  </a:moveTo>
                  <a:cubicBezTo>
                    <a:pt x="217" y="1"/>
                    <a:pt x="175" y="17"/>
                    <a:pt x="134" y="44"/>
                  </a:cubicBezTo>
                  <a:cubicBezTo>
                    <a:pt x="0" y="144"/>
                    <a:pt x="0" y="278"/>
                    <a:pt x="100" y="345"/>
                  </a:cubicBezTo>
                  <a:lnTo>
                    <a:pt x="2169" y="2780"/>
                  </a:lnTo>
                  <a:cubicBezTo>
                    <a:pt x="2235" y="2813"/>
                    <a:pt x="2302" y="2846"/>
                    <a:pt x="2335" y="2846"/>
                  </a:cubicBezTo>
                  <a:cubicBezTo>
                    <a:pt x="2402" y="2846"/>
                    <a:pt x="2435" y="2846"/>
                    <a:pt x="2469" y="2813"/>
                  </a:cubicBezTo>
                  <a:cubicBezTo>
                    <a:pt x="2602" y="2713"/>
                    <a:pt x="2602" y="2613"/>
                    <a:pt x="2502" y="2513"/>
                  </a:cubicBezTo>
                  <a:lnTo>
                    <a:pt x="434" y="111"/>
                  </a:lnTo>
                  <a:cubicBezTo>
                    <a:pt x="375" y="33"/>
                    <a:pt x="317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1806;p53"/>
            <p:cNvSpPr/>
            <p:nvPr/>
          </p:nvSpPr>
          <p:spPr>
            <a:xfrm>
              <a:off x="4501831" y="1292381"/>
              <a:ext cx="213730" cy="235520"/>
            </a:xfrm>
            <a:custGeom>
              <a:avLst/>
              <a:gdLst/>
              <a:ahLst/>
              <a:cxnLst/>
              <a:rect l="l" t="t" r="r" b="b"/>
              <a:pathLst>
                <a:path w="5071" h="5588" extrusionOk="0">
                  <a:moveTo>
                    <a:pt x="217" y="0"/>
                  </a:moveTo>
                  <a:cubicBezTo>
                    <a:pt x="167" y="0"/>
                    <a:pt x="117" y="17"/>
                    <a:pt x="67" y="50"/>
                  </a:cubicBezTo>
                  <a:cubicBezTo>
                    <a:pt x="0" y="150"/>
                    <a:pt x="0" y="250"/>
                    <a:pt x="67" y="351"/>
                  </a:cubicBezTo>
                  <a:lnTo>
                    <a:pt x="4703" y="5521"/>
                  </a:lnTo>
                  <a:cubicBezTo>
                    <a:pt x="4737" y="5554"/>
                    <a:pt x="4837" y="5588"/>
                    <a:pt x="4870" y="5588"/>
                  </a:cubicBezTo>
                  <a:cubicBezTo>
                    <a:pt x="4937" y="5588"/>
                    <a:pt x="5004" y="5554"/>
                    <a:pt x="5004" y="5521"/>
                  </a:cubicBezTo>
                  <a:cubicBezTo>
                    <a:pt x="5070" y="5421"/>
                    <a:pt x="5070" y="5321"/>
                    <a:pt x="5004" y="5221"/>
                  </a:cubicBezTo>
                  <a:lnTo>
                    <a:pt x="367" y="50"/>
                  </a:lnTo>
                  <a:cubicBezTo>
                    <a:pt x="317" y="17"/>
                    <a:pt x="267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53"/>
            <p:cNvSpPr/>
            <p:nvPr/>
          </p:nvSpPr>
          <p:spPr>
            <a:xfrm>
              <a:off x="4594599" y="1216725"/>
              <a:ext cx="108319" cy="119994"/>
            </a:xfrm>
            <a:custGeom>
              <a:avLst/>
              <a:gdLst/>
              <a:ahLst/>
              <a:cxnLst/>
              <a:rect l="l" t="t" r="r" b="b"/>
              <a:pathLst>
                <a:path w="2570" h="2847" extrusionOk="0">
                  <a:moveTo>
                    <a:pt x="242" y="0"/>
                  </a:moveTo>
                  <a:cubicBezTo>
                    <a:pt x="201" y="0"/>
                    <a:pt x="162" y="16"/>
                    <a:pt x="134" y="44"/>
                  </a:cubicBezTo>
                  <a:cubicBezTo>
                    <a:pt x="1" y="144"/>
                    <a:pt x="1" y="278"/>
                    <a:pt x="67" y="344"/>
                  </a:cubicBezTo>
                  <a:lnTo>
                    <a:pt x="2169" y="2779"/>
                  </a:lnTo>
                  <a:cubicBezTo>
                    <a:pt x="2202" y="2813"/>
                    <a:pt x="2302" y="2846"/>
                    <a:pt x="2336" y="2846"/>
                  </a:cubicBezTo>
                  <a:cubicBezTo>
                    <a:pt x="2402" y="2846"/>
                    <a:pt x="2469" y="2846"/>
                    <a:pt x="2469" y="2813"/>
                  </a:cubicBezTo>
                  <a:cubicBezTo>
                    <a:pt x="2569" y="2713"/>
                    <a:pt x="2569" y="2613"/>
                    <a:pt x="2502" y="2512"/>
                  </a:cubicBezTo>
                  <a:lnTo>
                    <a:pt x="401" y="111"/>
                  </a:lnTo>
                  <a:cubicBezTo>
                    <a:pt x="362" y="33"/>
                    <a:pt x="300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53"/>
            <p:cNvSpPr/>
            <p:nvPr/>
          </p:nvSpPr>
          <p:spPr>
            <a:xfrm>
              <a:off x="4293745" y="1468097"/>
              <a:ext cx="213730" cy="235562"/>
            </a:xfrm>
            <a:custGeom>
              <a:avLst/>
              <a:gdLst/>
              <a:ahLst/>
              <a:cxnLst/>
              <a:rect l="l" t="t" r="r" b="b"/>
              <a:pathLst>
                <a:path w="5071" h="5589" extrusionOk="0">
                  <a:moveTo>
                    <a:pt x="234" y="1"/>
                  </a:moveTo>
                  <a:cubicBezTo>
                    <a:pt x="184" y="1"/>
                    <a:pt x="134" y="18"/>
                    <a:pt x="100" y="51"/>
                  </a:cubicBezTo>
                  <a:cubicBezTo>
                    <a:pt x="0" y="151"/>
                    <a:pt x="0" y="251"/>
                    <a:pt x="100" y="351"/>
                  </a:cubicBezTo>
                  <a:lnTo>
                    <a:pt x="4670" y="5522"/>
                  </a:lnTo>
                  <a:cubicBezTo>
                    <a:pt x="4704" y="5555"/>
                    <a:pt x="4804" y="5588"/>
                    <a:pt x="4837" y="5588"/>
                  </a:cubicBezTo>
                  <a:cubicBezTo>
                    <a:pt x="4937" y="5588"/>
                    <a:pt x="4970" y="5588"/>
                    <a:pt x="5004" y="5522"/>
                  </a:cubicBezTo>
                  <a:cubicBezTo>
                    <a:pt x="5070" y="5422"/>
                    <a:pt x="5070" y="5321"/>
                    <a:pt x="5004" y="5221"/>
                  </a:cubicBezTo>
                  <a:lnTo>
                    <a:pt x="367" y="51"/>
                  </a:lnTo>
                  <a:cubicBezTo>
                    <a:pt x="334" y="18"/>
                    <a:pt x="28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53"/>
            <p:cNvSpPr/>
            <p:nvPr/>
          </p:nvSpPr>
          <p:spPr>
            <a:xfrm>
              <a:off x="4386513" y="1394127"/>
              <a:ext cx="109710" cy="119741"/>
            </a:xfrm>
            <a:custGeom>
              <a:avLst/>
              <a:gdLst/>
              <a:ahLst/>
              <a:cxnLst/>
              <a:rect l="l" t="t" r="r" b="b"/>
              <a:pathLst>
                <a:path w="2603" h="2841" extrusionOk="0">
                  <a:moveTo>
                    <a:pt x="260" y="0"/>
                  </a:moveTo>
                  <a:cubicBezTo>
                    <a:pt x="210" y="0"/>
                    <a:pt x="165" y="25"/>
                    <a:pt x="134" y="71"/>
                  </a:cubicBezTo>
                  <a:cubicBezTo>
                    <a:pt x="1" y="138"/>
                    <a:pt x="1" y="272"/>
                    <a:pt x="101" y="338"/>
                  </a:cubicBezTo>
                  <a:lnTo>
                    <a:pt x="2169" y="2773"/>
                  </a:lnTo>
                  <a:cubicBezTo>
                    <a:pt x="2202" y="2807"/>
                    <a:pt x="2302" y="2840"/>
                    <a:pt x="2336" y="2840"/>
                  </a:cubicBezTo>
                  <a:cubicBezTo>
                    <a:pt x="2402" y="2840"/>
                    <a:pt x="2436" y="2807"/>
                    <a:pt x="2469" y="2807"/>
                  </a:cubicBezTo>
                  <a:cubicBezTo>
                    <a:pt x="2603" y="2740"/>
                    <a:pt x="2603" y="2607"/>
                    <a:pt x="2503" y="2507"/>
                  </a:cubicBezTo>
                  <a:lnTo>
                    <a:pt x="434" y="105"/>
                  </a:lnTo>
                  <a:cubicBezTo>
                    <a:pt x="381" y="33"/>
                    <a:pt x="318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53"/>
            <p:cNvSpPr/>
            <p:nvPr/>
          </p:nvSpPr>
          <p:spPr>
            <a:xfrm>
              <a:off x="4080011" y="1654054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18" y="0"/>
                  </a:moveTo>
                  <a:cubicBezTo>
                    <a:pt x="168" y="0"/>
                    <a:pt x="118" y="25"/>
                    <a:pt x="68" y="76"/>
                  </a:cubicBezTo>
                  <a:cubicBezTo>
                    <a:pt x="1" y="142"/>
                    <a:pt x="1" y="276"/>
                    <a:pt x="68" y="342"/>
                  </a:cubicBezTo>
                  <a:lnTo>
                    <a:pt x="4704" y="5513"/>
                  </a:lnTo>
                  <a:cubicBezTo>
                    <a:pt x="4738" y="5579"/>
                    <a:pt x="4838" y="5613"/>
                    <a:pt x="4871" y="5613"/>
                  </a:cubicBezTo>
                  <a:cubicBezTo>
                    <a:pt x="4904" y="5613"/>
                    <a:pt x="4938" y="5579"/>
                    <a:pt x="5004" y="5513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8" y="76"/>
                  </a:lnTo>
                  <a:cubicBezTo>
                    <a:pt x="318" y="25"/>
                    <a:pt x="268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1811;p53"/>
            <p:cNvSpPr/>
            <p:nvPr/>
          </p:nvSpPr>
          <p:spPr>
            <a:xfrm>
              <a:off x="4172822" y="1578272"/>
              <a:ext cx="108277" cy="121174"/>
            </a:xfrm>
            <a:custGeom>
              <a:avLst/>
              <a:gdLst/>
              <a:ahLst/>
              <a:cxnLst/>
              <a:rect l="l" t="t" r="r" b="b"/>
              <a:pathLst>
                <a:path w="2569" h="2875" extrusionOk="0">
                  <a:moveTo>
                    <a:pt x="251" y="1"/>
                  </a:moveTo>
                  <a:cubicBezTo>
                    <a:pt x="201" y="1"/>
                    <a:pt x="147" y="26"/>
                    <a:pt x="101" y="72"/>
                  </a:cubicBezTo>
                  <a:cubicBezTo>
                    <a:pt x="0" y="139"/>
                    <a:pt x="0" y="272"/>
                    <a:pt x="67" y="372"/>
                  </a:cubicBezTo>
                  <a:lnTo>
                    <a:pt x="2169" y="2774"/>
                  </a:lnTo>
                  <a:cubicBezTo>
                    <a:pt x="2202" y="2808"/>
                    <a:pt x="2302" y="2874"/>
                    <a:pt x="2335" y="2874"/>
                  </a:cubicBezTo>
                  <a:cubicBezTo>
                    <a:pt x="2369" y="2874"/>
                    <a:pt x="2402" y="2874"/>
                    <a:pt x="2436" y="2808"/>
                  </a:cubicBezTo>
                  <a:cubicBezTo>
                    <a:pt x="2569" y="2741"/>
                    <a:pt x="2569" y="2607"/>
                    <a:pt x="2502" y="2541"/>
                  </a:cubicBezTo>
                  <a:lnTo>
                    <a:pt x="401" y="106"/>
                  </a:lnTo>
                  <a:cubicBezTo>
                    <a:pt x="365" y="34"/>
                    <a:pt x="310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1812;p53"/>
            <p:cNvSpPr/>
            <p:nvPr/>
          </p:nvSpPr>
          <p:spPr>
            <a:xfrm>
              <a:off x="3893042" y="1824164"/>
              <a:ext cx="213730" cy="236616"/>
            </a:xfrm>
            <a:custGeom>
              <a:avLst/>
              <a:gdLst/>
              <a:ahLst/>
              <a:cxnLst/>
              <a:rect l="l" t="t" r="r" b="b"/>
              <a:pathLst>
                <a:path w="5071" h="5614" extrusionOk="0">
                  <a:moveTo>
                    <a:pt x="230" y="1"/>
                  </a:moveTo>
                  <a:cubicBezTo>
                    <a:pt x="176" y="1"/>
                    <a:pt x="117" y="26"/>
                    <a:pt x="67" y="76"/>
                  </a:cubicBezTo>
                  <a:cubicBezTo>
                    <a:pt x="0" y="142"/>
                    <a:pt x="0" y="276"/>
                    <a:pt x="67" y="376"/>
                  </a:cubicBezTo>
                  <a:lnTo>
                    <a:pt x="4704" y="5546"/>
                  </a:lnTo>
                  <a:cubicBezTo>
                    <a:pt x="4737" y="5580"/>
                    <a:pt x="4837" y="5613"/>
                    <a:pt x="4871" y="5613"/>
                  </a:cubicBezTo>
                  <a:cubicBezTo>
                    <a:pt x="4971" y="5613"/>
                    <a:pt x="5004" y="5613"/>
                    <a:pt x="5004" y="5546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7" y="76"/>
                  </a:ln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1813;p53"/>
            <p:cNvSpPr/>
            <p:nvPr/>
          </p:nvSpPr>
          <p:spPr>
            <a:xfrm>
              <a:off x="3985810" y="1750953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45" y="1"/>
                  </a:moveTo>
                  <a:cubicBezTo>
                    <a:pt x="201" y="1"/>
                    <a:pt x="162" y="17"/>
                    <a:pt x="134" y="45"/>
                  </a:cubicBezTo>
                  <a:cubicBezTo>
                    <a:pt x="1" y="145"/>
                    <a:pt x="1" y="278"/>
                    <a:pt x="101" y="345"/>
                  </a:cubicBezTo>
                  <a:lnTo>
                    <a:pt x="2169" y="2780"/>
                  </a:lnTo>
                  <a:cubicBezTo>
                    <a:pt x="2236" y="2813"/>
                    <a:pt x="2303" y="2847"/>
                    <a:pt x="2336" y="2847"/>
                  </a:cubicBezTo>
                  <a:cubicBezTo>
                    <a:pt x="2436" y="2847"/>
                    <a:pt x="2469" y="2847"/>
                    <a:pt x="2469" y="2813"/>
                  </a:cubicBezTo>
                  <a:cubicBezTo>
                    <a:pt x="2603" y="2713"/>
                    <a:pt x="2603" y="2613"/>
                    <a:pt x="2503" y="2513"/>
                  </a:cubicBezTo>
                  <a:lnTo>
                    <a:pt x="435" y="112"/>
                  </a:lnTo>
                  <a:cubicBezTo>
                    <a:pt x="376" y="33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5222675" y="2365044"/>
              <a:ext cx="290477" cy="281359"/>
            </a:xfrm>
            <a:custGeom>
              <a:avLst/>
              <a:gdLst/>
              <a:ahLst/>
              <a:cxnLst/>
              <a:rect l="l" t="t" r="r" b="b"/>
              <a:pathLst>
                <a:path w="12743" h="12343" extrusionOk="0">
                  <a:moveTo>
                    <a:pt x="5704" y="568"/>
                  </a:moveTo>
                  <a:cubicBezTo>
                    <a:pt x="5938" y="935"/>
                    <a:pt x="6272" y="1769"/>
                    <a:pt x="6505" y="2636"/>
                  </a:cubicBezTo>
                  <a:cubicBezTo>
                    <a:pt x="6505" y="2736"/>
                    <a:pt x="6605" y="2803"/>
                    <a:pt x="6672" y="2803"/>
                  </a:cubicBezTo>
                  <a:cubicBezTo>
                    <a:pt x="6872" y="2803"/>
                    <a:pt x="7072" y="2836"/>
                    <a:pt x="7272" y="2936"/>
                  </a:cubicBezTo>
                  <a:cubicBezTo>
                    <a:pt x="7339" y="2936"/>
                    <a:pt x="7472" y="2936"/>
                    <a:pt x="7506" y="2836"/>
                  </a:cubicBezTo>
                  <a:cubicBezTo>
                    <a:pt x="8273" y="1935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3" y="1802"/>
                    <a:pt x="8607" y="2736"/>
                    <a:pt x="8340" y="3303"/>
                  </a:cubicBezTo>
                  <a:cubicBezTo>
                    <a:pt x="8306" y="3403"/>
                    <a:pt x="8306" y="3503"/>
                    <a:pt x="8373" y="3570"/>
                  </a:cubicBezTo>
                  <a:cubicBezTo>
                    <a:pt x="8640" y="3803"/>
                    <a:pt x="8873" y="4104"/>
                    <a:pt x="9040" y="4404"/>
                  </a:cubicBezTo>
                  <a:cubicBezTo>
                    <a:pt x="9107" y="4437"/>
                    <a:pt x="9174" y="4470"/>
                    <a:pt x="9274" y="4470"/>
                  </a:cubicBezTo>
                  <a:cubicBezTo>
                    <a:pt x="10541" y="4304"/>
                    <a:pt x="11509" y="4237"/>
                    <a:pt x="12042" y="4237"/>
                  </a:cubicBezTo>
                  <a:lnTo>
                    <a:pt x="12142" y="4237"/>
                  </a:lnTo>
                  <a:cubicBezTo>
                    <a:pt x="11675" y="4571"/>
                    <a:pt x="10608" y="5138"/>
                    <a:pt x="9607" y="5605"/>
                  </a:cubicBezTo>
                  <a:cubicBezTo>
                    <a:pt x="9507" y="5638"/>
                    <a:pt x="9474" y="5705"/>
                    <a:pt x="9474" y="5805"/>
                  </a:cubicBezTo>
                  <a:cubicBezTo>
                    <a:pt x="9507" y="6172"/>
                    <a:pt x="9474" y="6505"/>
                    <a:pt x="9374" y="6839"/>
                  </a:cubicBezTo>
                  <a:cubicBezTo>
                    <a:pt x="9374" y="6939"/>
                    <a:pt x="9374" y="7006"/>
                    <a:pt x="9474" y="7072"/>
                  </a:cubicBezTo>
                  <a:cubicBezTo>
                    <a:pt x="10775" y="8006"/>
                    <a:pt x="11275" y="8473"/>
                    <a:pt x="11442" y="8673"/>
                  </a:cubicBezTo>
                  <a:lnTo>
                    <a:pt x="11409" y="8673"/>
                  </a:lnTo>
                  <a:cubicBezTo>
                    <a:pt x="10841" y="8673"/>
                    <a:pt x="9641" y="8473"/>
                    <a:pt x="8840" y="8240"/>
                  </a:cubicBezTo>
                  <a:cubicBezTo>
                    <a:pt x="8819" y="8219"/>
                    <a:pt x="8795" y="8211"/>
                    <a:pt x="8771" y="8211"/>
                  </a:cubicBezTo>
                  <a:cubicBezTo>
                    <a:pt x="8718" y="8211"/>
                    <a:pt x="8663" y="8250"/>
                    <a:pt x="8640" y="8273"/>
                  </a:cubicBezTo>
                  <a:cubicBezTo>
                    <a:pt x="8440" y="8507"/>
                    <a:pt x="8173" y="8740"/>
                    <a:pt x="7906" y="8907"/>
                  </a:cubicBezTo>
                  <a:cubicBezTo>
                    <a:pt x="7839" y="8940"/>
                    <a:pt x="7806" y="9007"/>
                    <a:pt x="7806" y="9107"/>
                  </a:cubicBezTo>
                  <a:cubicBezTo>
                    <a:pt x="7973" y="9941"/>
                    <a:pt x="8006" y="10408"/>
                    <a:pt x="8006" y="10608"/>
                  </a:cubicBezTo>
                  <a:cubicBezTo>
                    <a:pt x="7773" y="10341"/>
                    <a:pt x="7406" y="9908"/>
                    <a:pt x="7072" y="9407"/>
                  </a:cubicBezTo>
                  <a:cubicBezTo>
                    <a:pt x="7005" y="9307"/>
                    <a:pt x="6939" y="9307"/>
                    <a:pt x="6839" y="9307"/>
                  </a:cubicBezTo>
                  <a:cubicBezTo>
                    <a:pt x="6608" y="9330"/>
                    <a:pt x="6378" y="9369"/>
                    <a:pt x="6148" y="9369"/>
                  </a:cubicBezTo>
                  <a:cubicBezTo>
                    <a:pt x="6045" y="9369"/>
                    <a:pt x="5941" y="9361"/>
                    <a:pt x="5838" y="9341"/>
                  </a:cubicBezTo>
                  <a:cubicBezTo>
                    <a:pt x="5771" y="9341"/>
                    <a:pt x="5671" y="9374"/>
                    <a:pt x="5638" y="9474"/>
                  </a:cubicBezTo>
                  <a:cubicBezTo>
                    <a:pt x="5004" y="11075"/>
                    <a:pt x="4737" y="11642"/>
                    <a:pt x="4570" y="11842"/>
                  </a:cubicBezTo>
                  <a:cubicBezTo>
                    <a:pt x="4437" y="11309"/>
                    <a:pt x="4270" y="9808"/>
                    <a:pt x="4337" y="8940"/>
                  </a:cubicBezTo>
                  <a:cubicBezTo>
                    <a:pt x="4337" y="8907"/>
                    <a:pt x="4303" y="8807"/>
                    <a:pt x="4270" y="8774"/>
                  </a:cubicBezTo>
                  <a:cubicBezTo>
                    <a:pt x="3970" y="8573"/>
                    <a:pt x="3736" y="8307"/>
                    <a:pt x="3503" y="8006"/>
                  </a:cubicBezTo>
                  <a:cubicBezTo>
                    <a:pt x="3470" y="7973"/>
                    <a:pt x="3436" y="7940"/>
                    <a:pt x="3336" y="7940"/>
                  </a:cubicBezTo>
                  <a:cubicBezTo>
                    <a:pt x="3303" y="7940"/>
                    <a:pt x="3303" y="7940"/>
                    <a:pt x="3369" y="7973"/>
                  </a:cubicBezTo>
                  <a:cubicBezTo>
                    <a:pt x="2169" y="8340"/>
                    <a:pt x="1335" y="8573"/>
                    <a:pt x="934" y="8607"/>
                  </a:cubicBezTo>
                  <a:cubicBezTo>
                    <a:pt x="1201" y="8173"/>
                    <a:pt x="2135" y="7239"/>
                    <a:pt x="2869" y="6672"/>
                  </a:cubicBezTo>
                  <a:cubicBezTo>
                    <a:pt x="2936" y="6639"/>
                    <a:pt x="2969" y="6572"/>
                    <a:pt x="2969" y="6472"/>
                  </a:cubicBezTo>
                  <a:cubicBezTo>
                    <a:pt x="2936" y="6272"/>
                    <a:pt x="2936" y="6005"/>
                    <a:pt x="2936" y="5805"/>
                  </a:cubicBezTo>
                  <a:cubicBezTo>
                    <a:pt x="2936" y="5705"/>
                    <a:pt x="2902" y="5638"/>
                    <a:pt x="2802" y="5605"/>
                  </a:cubicBezTo>
                  <a:cubicBezTo>
                    <a:pt x="1602" y="4971"/>
                    <a:pt x="1034" y="4637"/>
                    <a:pt x="801" y="4470"/>
                  </a:cubicBezTo>
                  <a:lnTo>
                    <a:pt x="934" y="4470"/>
                  </a:lnTo>
                  <a:cubicBezTo>
                    <a:pt x="1435" y="4470"/>
                    <a:pt x="2202" y="4504"/>
                    <a:pt x="3036" y="4637"/>
                  </a:cubicBezTo>
                  <a:cubicBezTo>
                    <a:pt x="3136" y="4637"/>
                    <a:pt x="3203" y="4604"/>
                    <a:pt x="3269" y="4504"/>
                  </a:cubicBezTo>
                  <a:lnTo>
                    <a:pt x="3303" y="4437"/>
                  </a:lnTo>
                  <a:cubicBezTo>
                    <a:pt x="3369" y="4270"/>
                    <a:pt x="3536" y="4037"/>
                    <a:pt x="3670" y="3903"/>
                  </a:cubicBezTo>
                  <a:cubicBezTo>
                    <a:pt x="3770" y="3837"/>
                    <a:pt x="3770" y="3770"/>
                    <a:pt x="3703" y="3670"/>
                  </a:cubicBezTo>
                  <a:cubicBezTo>
                    <a:pt x="3303" y="2836"/>
                    <a:pt x="3169" y="2369"/>
                    <a:pt x="3103" y="2169"/>
                  </a:cubicBezTo>
                  <a:lnTo>
                    <a:pt x="3103" y="2169"/>
                  </a:lnTo>
                  <a:cubicBezTo>
                    <a:pt x="3369" y="2369"/>
                    <a:pt x="3870" y="2736"/>
                    <a:pt x="4303" y="3136"/>
                  </a:cubicBezTo>
                  <a:cubicBezTo>
                    <a:pt x="4340" y="3191"/>
                    <a:pt x="4387" y="3216"/>
                    <a:pt x="4433" y="3216"/>
                  </a:cubicBezTo>
                  <a:cubicBezTo>
                    <a:pt x="4470" y="3216"/>
                    <a:pt x="4507" y="3200"/>
                    <a:pt x="4537" y="3170"/>
                  </a:cubicBezTo>
                  <a:cubicBezTo>
                    <a:pt x="4770" y="3069"/>
                    <a:pt x="5004" y="2969"/>
                    <a:pt x="5204" y="2903"/>
                  </a:cubicBezTo>
                  <a:cubicBezTo>
                    <a:pt x="5271" y="2903"/>
                    <a:pt x="5338" y="2803"/>
                    <a:pt x="5338" y="2736"/>
                  </a:cubicBezTo>
                  <a:cubicBezTo>
                    <a:pt x="5504" y="1335"/>
                    <a:pt x="5638" y="801"/>
                    <a:pt x="5704" y="568"/>
                  </a:cubicBezTo>
                  <a:close/>
                  <a:moveTo>
                    <a:pt x="5638" y="1"/>
                  </a:moveTo>
                  <a:cubicBezTo>
                    <a:pt x="5438" y="1"/>
                    <a:pt x="5171" y="1"/>
                    <a:pt x="4837" y="2502"/>
                  </a:cubicBezTo>
                  <a:cubicBezTo>
                    <a:pt x="4670" y="2569"/>
                    <a:pt x="4504" y="2636"/>
                    <a:pt x="4337" y="2736"/>
                  </a:cubicBezTo>
                  <a:cubicBezTo>
                    <a:pt x="3903" y="2302"/>
                    <a:pt x="3136" y="1769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7"/>
                    <a:pt x="2902" y="4104"/>
                    <a:pt x="2802" y="4270"/>
                  </a:cubicBezTo>
                  <a:cubicBezTo>
                    <a:pt x="2002" y="4170"/>
                    <a:pt x="1268" y="4104"/>
                    <a:pt x="768" y="4104"/>
                  </a:cubicBezTo>
                  <a:cubicBezTo>
                    <a:pt x="567" y="4104"/>
                    <a:pt x="401" y="4104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9"/>
                  </a:cubicBezTo>
                  <a:cubicBezTo>
                    <a:pt x="1602" y="7006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07"/>
                    <a:pt x="567" y="9007"/>
                    <a:pt x="668" y="9007"/>
                  </a:cubicBezTo>
                  <a:cubicBezTo>
                    <a:pt x="1101" y="9007"/>
                    <a:pt x="1935" y="8807"/>
                    <a:pt x="3236" y="8407"/>
                  </a:cubicBezTo>
                  <a:cubicBezTo>
                    <a:pt x="3436" y="8607"/>
                    <a:pt x="3636" y="8840"/>
                    <a:pt x="3903" y="9007"/>
                  </a:cubicBezTo>
                  <a:cubicBezTo>
                    <a:pt x="3836" y="10008"/>
                    <a:pt x="4003" y="11809"/>
                    <a:pt x="4270" y="12243"/>
                  </a:cubicBezTo>
                  <a:cubicBezTo>
                    <a:pt x="4337" y="12309"/>
                    <a:pt x="4437" y="12343"/>
                    <a:pt x="4504" y="12343"/>
                  </a:cubicBezTo>
                  <a:cubicBezTo>
                    <a:pt x="4737" y="12343"/>
                    <a:pt x="4971" y="12343"/>
                    <a:pt x="5905" y="9841"/>
                  </a:cubicBezTo>
                  <a:cubicBezTo>
                    <a:pt x="5987" y="9862"/>
                    <a:pt x="6073" y="9870"/>
                    <a:pt x="6160" y="9870"/>
                  </a:cubicBezTo>
                  <a:cubicBezTo>
                    <a:pt x="6354" y="9870"/>
                    <a:pt x="6554" y="9831"/>
                    <a:pt x="6739" y="9808"/>
                  </a:cubicBezTo>
                  <a:cubicBezTo>
                    <a:pt x="7105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6" y="11142"/>
                  </a:cubicBezTo>
                  <a:cubicBezTo>
                    <a:pt x="8406" y="11008"/>
                    <a:pt x="8473" y="10908"/>
                    <a:pt x="8173" y="9241"/>
                  </a:cubicBezTo>
                  <a:cubicBezTo>
                    <a:pt x="8406" y="9074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5" y="9074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1" y="5471"/>
                    <a:pt x="12343" y="4671"/>
                    <a:pt x="12643" y="4304"/>
                  </a:cubicBezTo>
                  <a:cubicBezTo>
                    <a:pt x="12743" y="4237"/>
                    <a:pt x="12743" y="4104"/>
                    <a:pt x="12676" y="4003"/>
                  </a:cubicBezTo>
                  <a:cubicBezTo>
                    <a:pt x="12609" y="3837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70"/>
                    <a:pt x="8673" y="3336"/>
                  </a:cubicBezTo>
                  <a:cubicBezTo>
                    <a:pt x="8940" y="2636"/>
                    <a:pt x="9174" y="1402"/>
                    <a:pt x="9107" y="1001"/>
                  </a:cubicBezTo>
                  <a:cubicBezTo>
                    <a:pt x="9074" y="901"/>
                    <a:pt x="8973" y="801"/>
                    <a:pt x="8840" y="801"/>
                  </a:cubicBezTo>
                  <a:cubicBezTo>
                    <a:pt x="8740" y="801"/>
                    <a:pt x="8506" y="801"/>
                    <a:pt x="7172" y="2469"/>
                  </a:cubicBezTo>
                  <a:cubicBezTo>
                    <a:pt x="7072" y="2436"/>
                    <a:pt x="6939" y="2436"/>
                    <a:pt x="6805" y="2402"/>
                  </a:cubicBezTo>
                  <a:cubicBezTo>
                    <a:pt x="6605" y="1602"/>
                    <a:pt x="6138" y="401"/>
                    <a:pt x="5838" y="101"/>
                  </a:cubicBezTo>
                  <a:cubicBezTo>
                    <a:pt x="5771" y="1"/>
                    <a:pt x="5671" y="1"/>
                    <a:pt x="56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1815;p53"/>
            <p:cNvSpPr/>
            <p:nvPr/>
          </p:nvSpPr>
          <p:spPr>
            <a:xfrm>
              <a:off x="4968580" y="2159157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2002" y="367"/>
                    <a:pt x="2469" y="834"/>
                    <a:pt x="2469" y="1368"/>
                  </a:cubicBezTo>
                  <a:cubicBezTo>
                    <a:pt x="2469" y="1901"/>
                    <a:pt x="1969" y="2368"/>
                    <a:pt x="1402" y="2368"/>
                  </a:cubicBezTo>
                  <a:cubicBezTo>
                    <a:pt x="1168" y="2368"/>
                    <a:pt x="901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4"/>
                  </a:cubicBezTo>
                  <a:cubicBezTo>
                    <a:pt x="1" y="1801"/>
                    <a:pt x="134" y="2135"/>
                    <a:pt x="434" y="2435"/>
                  </a:cubicBezTo>
                  <a:cubicBezTo>
                    <a:pt x="701" y="2669"/>
                    <a:pt x="1101" y="2835"/>
                    <a:pt x="1468" y="2835"/>
                  </a:cubicBezTo>
                  <a:cubicBezTo>
                    <a:pt x="2269" y="2835"/>
                    <a:pt x="2869" y="2202"/>
                    <a:pt x="2936" y="1468"/>
                  </a:cubicBezTo>
                  <a:cubicBezTo>
                    <a:pt x="2936" y="667"/>
                    <a:pt x="22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816" name="Google Shape;1816;p53"/>
          <p:cNvSpPr/>
          <p:nvPr/>
        </p:nvSpPr>
        <p:spPr>
          <a:xfrm>
            <a:off x="1488380" y="1218557"/>
            <a:ext cx="123787" cy="119530"/>
          </a:xfrm>
          <a:custGeom>
            <a:avLst/>
            <a:gdLst/>
            <a:ahLst/>
            <a:cxnLst/>
            <a:rect l="l" t="t" r="r" b="b"/>
            <a:pathLst>
              <a:path w="2937" h="2836" extrusionOk="0">
                <a:moveTo>
                  <a:pt x="1468" y="367"/>
                </a:moveTo>
                <a:cubicBezTo>
                  <a:pt x="2002" y="367"/>
                  <a:pt x="2469" y="834"/>
                  <a:pt x="2469" y="1368"/>
                </a:cubicBezTo>
                <a:cubicBezTo>
                  <a:pt x="2469" y="1901"/>
                  <a:pt x="1969" y="2368"/>
                  <a:pt x="1402" y="2368"/>
                </a:cubicBezTo>
                <a:cubicBezTo>
                  <a:pt x="1168" y="2368"/>
                  <a:pt x="901" y="2302"/>
                  <a:pt x="701" y="2068"/>
                </a:cubicBezTo>
                <a:cubicBezTo>
                  <a:pt x="534" y="1935"/>
                  <a:pt x="434" y="1668"/>
                  <a:pt x="434" y="1368"/>
                </a:cubicBezTo>
                <a:cubicBezTo>
                  <a:pt x="434" y="834"/>
                  <a:pt x="868" y="367"/>
                  <a:pt x="1468" y="367"/>
                </a:cubicBezTo>
                <a:close/>
                <a:moveTo>
                  <a:pt x="1468" y="0"/>
                </a:moveTo>
                <a:cubicBezTo>
                  <a:pt x="668" y="0"/>
                  <a:pt x="1" y="634"/>
                  <a:pt x="1" y="1434"/>
                </a:cubicBezTo>
                <a:cubicBezTo>
                  <a:pt x="1" y="1801"/>
                  <a:pt x="134" y="2135"/>
                  <a:pt x="434" y="2435"/>
                </a:cubicBezTo>
                <a:cubicBezTo>
                  <a:pt x="701" y="2669"/>
                  <a:pt x="1101" y="2835"/>
                  <a:pt x="1468" y="2835"/>
                </a:cubicBezTo>
                <a:cubicBezTo>
                  <a:pt x="2269" y="2835"/>
                  <a:pt x="2869" y="2202"/>
                  <a:pt x="2936" y="1468"/>
                </a:cubicBezTo>
                <a:cubicBezTo>
                  <a:pt x="2936" y="667"/>
                  <a:pt x="2269" y="0"/>
                  <a:pt x="14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" name="Text Box 0"/>
          <p:cNvSpPr txBox="1"/>
          <p:nvPr/>
        </p:nvSpPr>
        <p:spPr>
          <a:xfrm>
            <a:off x="663575" y="1306830"/>
            <a:ext cx="5633720" cy="20916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>
              <a:buFont typeface="Arial" panose="020B0604020202020204" pitchFamily="34" charset="0"/>
              <a:buNone/>
            </a:pPr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AKTIF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Kehamilan &gt; 37 minggu --&gt; Induksi oksitosin atau misoprostol 25g - 50g intravaginal/6 jam max.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Infeksi --&gt; Antibiotik dosisi tinggi + terminasi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Gagal --&gt; Pertimbangkan SC.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Pelvic score &lt;5 --&gt; Pematangan serviks + induksi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Tidak berhasil --&gt; Pertimbangkan SC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Pelvic score &gt;5 --&gt; Induksi persalinan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02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6" name="Google Shape;1706;p53"/>
          <p:cNvGrpSpPr/>
          <p:nvPr/>
        </p:nvGrpSpPr>
        <p:grpSpPr>
          <a:xfrm>
            <a:off x="7271129" y="3800085"/>
            <a:ext cx="805201" cy="783126"/>
            <a:chOff x="1557125" y="4353550"/>
            <a:chExt cx="643800" cy="626150"/>
          </a:xfrm>
        </p:grpSpPr>
        <p:sp>
          <p:nvSpPr>
            <p:cNvPr id="1707" name="Google Shape;1707;p53"/>
            <p:cNvSpPr/>
            <p:nvPr/>
          </p:nvSpPr>
          <p:spPr>
            <a:xfrm>
              <a:off x="1882350" y="4374400"/>
              <a:ext cx="22550" cy="136800"/>
            </a:xfrm>
            <a:custGeom>
              <a:avLst/>
              <a:gdLst/>
              <a:ahLst/>
              <a:cxnLst/>
              <a:rect l="l" t="t" r="r" b="b"/>
              <a:pathLst>
                <a:path w="902" h="5472" extrusionOk="0">
                  <a:moveTo>
                    <a:pt x="201" y="1"/>
                  </a:moveTo>
                  <a:cubicBezTo>
                    <a:pt x="67" y="1"/>
                    <a:pt x="0" y="67"/>
                    <a:pt x="0" y="201"/>
                  </a:cubicBezTo>
                  <a:lnTo>
                    <a:pt x="501" y="5271"/>
                  </a:lnTo>
                  <a:cubicBezTo>
                    <a:pt x="501" y="5371"/>
                    <a:pt x="601" y="5471"/>
                    <a:pt x="701" y="5471"/>
                  </a:cubicBezTo>
                  <a:cubicBezTo>
                    <a:pt x="834" y="5438"/>
                    <a:pt x="901" y="5338"/>
                    <a:pt x="901" y="5271"/>
                  </a:cubicBezTo>
                  <a:lnTo>
                    <a:pt x="401" y="201"/>
                  </a:lnTo>
                  <a:cubicBezTo>
                    <a:pt x="401" y="67"/>
                    <a:pt x="334" y="1"/>
                    <a:pt x="2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8" name="Google Shape;1708;p53"/>
            <p:cNvSpPr/>
            <p:nvPr/>
          </p:nvSpPr>
          <p:spPr>
            <a:xfrm>
              <a:off x="1964075" y="4461650"/>
              <a:ext cx="181825" cy="100425"/>
            </a:xfrm>
            <a:custGeom>
              <a:avLst/>
              <a:gdLst/>
              <a:ahLst/>
              <a:cxnLst/>
              <a:rect l="l" t="t" r="r" b="b"/>
              <a:pathLst>
                <a:path w="7273" h="4017" extrusionOk="0">
                  <a:moveTo>
                    <a:pt x="7018" y="1"/>
                  </a:moveTo>
                  <a:cubicBezTo>
                    <a:pt x="6991" y="1"/>
                    <a:pt x="6964" y="5"/>
                    <a:pt x="6939" y="13"/>
                  </a:cubicBezTo>
                  <a:lnTo>
                    <a:pt x="101" y="3616"/>
                  </a:lnTo>
                  <a:cubicBezTo>
                    <a:pt x="34" y="3683"/>
                    <a:pt x="0" y="3816"/>
                    <a:pt x="34" y="3883"/>
                  </a:cubicBezTo>
                  <a:cubicBezTo>
                    <a:pt x="34" y="3983"/>
                    <a:pt x="101" y="4016"/>
                    <a:pt x="201" y="4016"/>
                  </a:cubicBezTo>
                  <a:cubicBezTo>
                    <a:pt x="234" y="4016"/>
                    <a:pt x="267" y="3983"/>
                    <a:pt x="334" y="3983"/>
                  </a:cubicBezTo>
                  <a:lnTo>
                    <a:pt x="7172" y="380"/>
                  </a:lnTo>
                  <a:cubicBezTo>
                    <a:pt x="7239" y="313"/>
                    <a:pt x="7272" y="180"/>
                    <a:pt x="7239" y="113"/>
                  </a:cubicBezTo>
                  <a:cubicBezTo>
                    <a:pt x="7189" y="38"/>
                    <a:pt x="7101" y="1"/>
                    <a:pt x="70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9" name="Google Shape;1709;p53"/>
            <p:cNvSpPr/>
            <p:nvPr/>
          </p:nvSpPr>
          <p:spPr>
            <a:xfrm>
              <a:off x="1580475" y="4560900"/>
              <a:ext cx="179300" cy="63700"/>
            </a:xfrm>
            <a:custGeom>
              <a:avLst/>
              <a:gdLst/>
              <a:ahLst/>
              <a:cxnLst/>
              <a:rect l="l" t="t" r="r" b="b"/>
              <a:pathLst>
                <a:path w="7172" h="2548" extrusionOk="0">
                  <a:moveTo>
                    <a:pt x="211" y="1"/>
                  </a:moveTo>
                  <a:cubicBezTo>
                    <a:pt x="143" y="1"/>
                    <a:pt x="59" y="44"/>
                    <a:pt x="34" y="146"/>
                  </a:cubicBezTo>
                  <a:cubicBezTo>
                    <a:pt x="0" y="213"/>
                    <a:pt x="34" y="346"/>
                    <a:pt x="134" y="380"/>
                  </a:cubicBezTo>
                  <a:lnTo>
                    <a:pt x="6872" y="2548"/>
                  </a:lnTo>
                  <a:lnTo>
                    <a:pt x="6938" y="2548"/>
                  </a:lnTo>
                  <a:cubicBezTo>
                    <a:pt x="7039" y="2548"/>
                    <a:pt x="7105" y="2515"/>
                    <a:pt x="7105" y="2415"/>
                  </a:cubicBezTo>
                  <a:cubicBezTo>
                    <a:pt x="7172" y="2348"/>
                    <a:pt x="7105" y="2214"/>
                    <a:pt x="7005" y="2181"/>
                  </a:cubicBezTo>
                  <a:lnTo>
                    <a:pt x="267" y="13"/>
                  </a:lnTo>
                  <a:cubicBezTo>
                    <a:pt x="251" y="5"/>
                    <a:pt x="232" y="1"/>
                    <a:pt x="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0" name="Google Shape;1710;p53"/>
            <p:cNvSpPr/>
            <p:nvPr/>
          </p:nvSpPr>
          <p:spPr>
            <a:xfrm>
              <a:off x="1662200" y="4713150"/>
              <a:ext cx="115100" cy="79075"/>
            </a:xfrm>
            <a:custGeom>
              <a:avLst/>
              <a:gdLst/>
              <a:ahLst/>
              <a:cxnLst/>
              <a:rect l="l" t="t" r="r" b="b"/>
              <a:pathLst>
                <a:path w="4604" h="3163" extrusionOk="0">
                  <a:moveTo>
                    <a:pt x="4346" y="0"/>
                  </a:moveTo>
                  <a:cubicBezTo>
                    <a:pt x="4304" y="0"/>
                    <a:pt x="4264" y="19"/>
                    <a:pt x="4237" y="61"/>
                  </a:cubicBezTo>
                  <a:lnTo>
                    <a:pt x="134" y="2796"/>
                  </a:lnTo>
                  <a:cubicBezTo>
                    <a:pt x="67" y="2896"/>
                    <a:pt x="0" y="2996"/>
                    <a:pt x="100" y="3096"/>
                  </a:cubicBezTo>
                  <a:cubicBezTo>
                    <a:pt x="134" y="3129"/>
                    <a:pt x="167" y="3163"/>
                    <a:pt x="267" y="3163"/>
                  </a:cubicBezTo>
                  <a:cubicBezTo>
                    <a:pt x="300" y="3163"/>
                    <a:pt x="334" y="3163"/>
                    <a:pt x="400" y="3129"/>
                  </a:cubicBezTo>
                  <a:lnTo>
                    <a:pt x="4470" y="394"/>
                  </a:lnTo>
                  <a:cubicBezTo>
                    <a:pt x="4570" y="294"/>
                    <a:pt x="4603" y="161"/>
                    <a:pt x="4503" y="94"/>
                  </a:cubicBezTo>
                  <a:cubicBezTo>
                    <a:pt x="4465" y="36"/>
                    <a:pt x="4403" y="0"/>
                    <a:pt x="4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1" name="Google Shape;1711;p53"/>
            <p:cNvSpPr/>
            <p:nvPr/>
          </p:nvSpPr>
          <p:spPr>
            <a:xfrm>
              <a:off x="1826475" y="4753550"/>
              <a:ext cx="65075" cy="204625"/>
            </a:xfrm>
            <a:custGeom>
              <a:avLst/>
              <a:gdLst/>
              <a:ahLst/>
              <a:cxnLst/>
              <a:rect l="l" t="t" r="r" b="b"/>
              <a:pathLst>
                <a:path w="2603" h="8185" extrusionOk="0">
                  <a:moveTo>
                    <a:pt x="2379" y="0"/>
                  </a:moveTo>
                  <a:cubicBezTo>
                    <a:pt x="2311" y="0"/>
                    <a:pt x="2228" y="44"/>
                    <a:pt x="2202" y="146"/>
                  </a:cubicBezTo>
                  <a:lnTo>
                    <a:pt x="34" y="7951"/>
                  </a:lnTo>
                  <a:cubicBezTo>
                    <a:pt x="1" y="8051"/>
                    <a:pt x="34" y="8151"/>
                    <a:pt x="167" y="8185"/>
                  </a:cubicBezTo>
                  <a:lnTo>
                    <a:pt x="201" y="8185"/>
                  </a:lnTo>
                  <a:cubicBezTo>
                    <a:pt x="267" y="8185"/>
                    <a:pt x="367" y="8118"/>
                    <a:pt x="401" y="8051"/>
                  </a:cubicBezTo>
                  <a:lnTo>
                    <a:pt x="2569" y="279"/>
                  </a:lnTo>
                  <a:cubicBezTo>
                    <a:pt x="2602" y="146"/>
                    <a:pt x="2569" y="46"/>
                    <a:pt x="2436" y="12"/>
                  </a:cubicBezTo>
                  <a:cubicBezTo>
                    <a:pt x="2420" y="4"/>
                    <a:pt x="2400" y="0"/>
                    <a:pt x="23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2" name="Google Shape;1712;p53"/>
            <p:cNvSpPr/>
            <p:nvPr/>
          </p:nvSpPr>
          <p:spPr>
            <a:xfrm>
              <a:off x="1999100" y="4713500"/>
              <a:ext cx="162650" cy="130425"/>
            </a:xfrm>
            <a:custGeom>
              <a:avLst/>
              <a:gdLst/>
              <a:ahLst/>
              <a:cxnLst/>
              <a:rect l="l" t="t" r="r" b="b"/>
              <a:pathLst>
                <a:path w="6506" h="5217" extrusionOk="0">
                  <a:moveTo>
                    <a:pt x="249" y="0"/>
                  </a:moveTo>
                  <a:cubicBezTo>
                    <a:pt x="194" y="0"/>
                    <a:pt x="137" y="25"/>
                    <a:pt x="101" y="80"/>
                  </a:cubicBezTo>
                  <a:cubicBezTo>
                    <a:pt x="0" y="147"/>
                    <a:pt x="34" y="280"/>
                    <a:pt x="134" y="380"/>
                  </a:cubicBezTo>
                  <a:lnTo>
                    <a:pt x="6138" y="5150"/>
                  </a:lnTo>
                  <a:cubicBezTo>
                    <a:pt x="6172" y="5217"/>
                    <a:pt x="6205" y="5217"/>
                    <a:pt x="6272" y="5217"/>
                  </a:cubicBezTo>
                  <a:cubicBezTo>
                    <a:pt x="6305" y="5217"/>
                    <a:pt x="6338" y="5217"/>
                    <a:pt x="6438" y="5117"/>
                  </a:cubicBezTo>
                  <a:cubicBezTo>
                    <a:pt x="6505" y="5050"/>
                    <a:pt x="6472" y="4917"/>
                    <a:pt x="6372" y="4817"/>
                  </a:cubicBezTo>
                  <a:lnTo>
                    <a:pt x="367" y="47"/>
                  </a:lnTo>
                  <a:cubicBezTo>
                    <a:pt x="337" y="17"/>
                    <a:pt x="294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3" name="Google Shape;1713;p53"/>
            <p:cNvSpPr/>
            <p:nvPr/>
          </p:nvSpPr>
          <p:spPr>
            <a:xfrm>
              <a:off x="1728075" y="4458800"/>
              <a:ext cx="94250" cy="124125"/>
            </a:xfrm>
            <a:custGeom>
              <a:avLst/>
              <a:gdLst/>
              <a:ahLst/>
              <a:cxnLst/>
              <a:rect l="l" t="t" r="r" b="b"/>
              <a:pathLst>
                <a:path w="3770" h="4965" extrusionOk="0">
                  <a:moveTo>
                    <a:pt x="245" y="0"/>
                  </a:moveTo>
                  <a:cubicBezTo>
                    <a:pt x="201" y="0"/>
                    <a:pt x="162" y="19"/>
                    <a:pt x="134" y="61"/>
                  </a:cubicBezTo>
                  <a:cubicBezTo>
                    <a:pt x="34" y="127"/>
                    <a:pt x="0" y="261"/>
                    <a:pt x="100" y="327"/>
                  </a:cubicBezTo>
                  <a:lnTo>
                    <a:pt x="3336" y="4897"/>
                  </a:lnTo>
                  <a:cubicBezTo>
                    <a:pt x="3369" y="4931"/>
                    <a:pt x="3436" y="4964"/>
                    <a:pt x="3503" y="4964"/>
                  </a:cubicBezTo>
                  <a:cubicBezTo>
                    <a:pt x="3536" y="4964"/>
                    <a:pt x="3603" y="4931"/>
                    <a:pt x="3636" y="4931"/>
                  </a:cubicBezTo>
                  <a:cubicBezTo>
                    <a:pt x="3703" y="4831"/>
                    <a:pt x="3770" y="4731"/>
                    <a:pt x="3670" y="4631"/>
                  </a:cubicBezTo>
                  <a:lnTo>
                    <a:pt x="434" y="94"/>
                  </a:lnTo>
                  <a:cubicBezTo>
                    <a:pt x="376" y="36"/>
                    <a:pt x="306" y="0"/>
                    <a:pt x="2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4" name="Google Shape;1714;p53"/>
            <p:cNvSpPr/>
            <p:nvPr/>
          </p:nvSpPr>
          <p:spPr>
            <a:xfrm>
              <a:off x="2020775" y="4624575"/>
              <a:ext cx="153475" cy="24225"/>
            </a:xfrm>
            <a:custGeom>
              <a:avLst/>
              <a:gdLst/>
              <a:ahLst/>
              <a:cxnLst/>
              <a:rect l="l" t="t" r="r" b="b"/>
              <a:pathLst>
                <a:path w="6139" h="969" extrusionOk="0">
                  <a:moveTo>
                    <a:pt x="5938" y="1"/>
                  </a:moveTo>
                  <a:lnTo>
                    <a:pt x="168" y="601"/>
                  </a:lnTo>
                  <a:cubicBezTo>
                    <a:pt x="101" y="601"/>
                    <a:pt x="1" y="668"/>
                    <a:pt x="1" y="802"/>
                  </a:cubicBezTo>
                  <a:cubicBezTo>
                    <a:pt x="1" y="868"/>
                    <a:pt x="101" y="968"/>
                    <a:pt x="234" y="968"/>
                  </a:cubicBezTo>
                  <a:lnTo>
                    <a:pt x="5972" y="368"/>
                  </a:lnTo>
                  <a:cubicBezTo>
                    <a:pt x="6072" y="368"/>
                    <a:pt x="6138" y="301"/>
                    <a:pt x="6138" y="168"/>
                  </a:cubicBezTo>
                  <a:cubicBezTo>
                    <a:pt x="6138" y="101"/>
                    <a:pt x="6072" y="1"/>
                    <a:pt x="5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5" name="Google Shape;1715;p53"/>
            <p:cNvSpPr/>
            <p:nvPr/>
          </p:nvSpPr>
          <p:spPr>
            <a:xfrm>
              <a:off x="1813975" y="4353550"/>
              <a:ext cx="147625" cy="72575"/>
            </a:xfrm>
            <a:custGeom>
              <a:avLst/>
              <a:gdLst/>
              <a:ahLst/>
              <a:cxnLst/>
              <a:rect l="l" t="t" r="r" b="b"/>
              <a:pathLst>
                <a:path w="5905" h="2903" extrusionOk="0">
                  <a:moveTo>
                    <a:pt x="2936" y="1"/>
                  </a:moveTo>
                  <a:cubicBezTo>
                    <a:pt x="1301" y="1"/>
                    <a:pt x="0" y="668"/>
                    <a:pt x="0" y="1469"/>
                  </a:cubicBezTo>
                  <a:cubicBezTo>
                    <a:pt x="0" y="2269"/>
                    <a:pt x="1301" y="2903"/>
                    <a:pt x="2936" y="2903"/>
                  </a:cubicBezTo>
                  <a:cubicBezTo>
                    <a:pt x="4570" y="2903"/>
                    <a:pt x="5904" y="2269"/>
                    <a:pt x="5904" y="1469"/>
                  </a:cubicBezTo>
                  <a:cubicBezTo>
                    <a:pt x="5904" y="668"/>
                    <a:pt x="4570" y="1"/>
                    <a:pt x="2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6" name="Google Shape;1716;p53"/>
            <p:cNvSpPr/>
            <p:nvPr/>
          </p:nvSpPr>
          <p:spPr>
            <a:xfrm>
              <a:off x="2077500" y="4392675"/>
              <a:ext cx="110925" cy="132775"/>
            </a:xfrm>
            <a:custGeom>
              <a:avLst/>
              <a:gdLst/>
              <a:ahLst/>
              <a:cxnLst/>
              <a:rect l="l" t="t" r="r" b="b"/>
              <a:pathLst>
                <a:path w="4437" h="5311" extrusionOk="0">
                  <a:moveTo>
                    <a:pt x="1110" y="1"/>
                  </a:moveTo>
                  <a:cubicBezTo>
                    <a:pt x="961" y="1"/>
                    <a:pt x="823" y="34"/>
                    <a:pt x="701" y="104"/>
                  </a:cubicBezTo>
                  <a:cubicBezTo>
                    <a:pt x="0" y="537"/>
                    <a:pt x="133" y="2005"/>
                    <a:pt x="967" y="3406"/>
                  </a:cubicBezTo>
                  <a:cubicBezTo>
                    <a:pt x="1656" y="4563"/>
                    <a:pt x="2618" y="5310"/>
                    <a:pt x="3326" y="5310"/>
                  </a:cubicBezTo>
                  <a:cubicBezTo>
                    <a:pt x="3476" y="5310"/>
                    <a:pt x="3614" y="5277"/>
                    <a:pt x="3736" y="5207"/>
                  </a:cubicBezTo>
                  <a:cubicBezTo>
                    <a:pt x="4437" y="4774"/>
                    <a:pt x="4303" y="3306"/>
                    <a:pt x="3469" y="1905"/>
                  </a:cubicBezTo>
                  <a:cubicBezTo>
                    <a:pt x="2781" y="748"/>
                    <a:pt x="1819" y="1"/>
                    <a:pt x="11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7" name="Google Shape;1717;p53"/>
            <p:cNvSpPr/>
            <p:nvPr/>
          </p:nvSpPr>
          <p:spPr>
            <a:xfrm>
              <a:off x="2068325" y="4772200"/>
              <a:ext cx="130950" cy="118300"/>
            </a:xfrm>
            <a:custGeom>
              <a:avLst/>
              <a:gdLst/>
              <a:ahLst/>
              <a:cxnLst/>
              <a:rect l="l" t="t" r="r" b="b"/>
              <a:pathLst>
                <a:path w="5238" h="4732" extrusionOk="0">
                  <a:moveTo>
                    <a:pt x="4004" y="0"/>
                  </a:moveTo>
                  <a:cubicBezTo>
                    <a:pt x="3311" y="0"/>
                    <a:pt x="2362" y="502"/>
                    <a:pt x="1568" y="1368"/>
                  </a:cubicBezTo>
                  <a:cubicBezTo>
                    <a:pt x="434" y="2535"/>
                    <a:pt x="0" y="3936"/>
                    <a:pt x="567" y="4503"/>
                  </a:cubicBezTo>
                  <a:cubicBezTo>
                    <a:pt x="731" y="4658"/>
                    <a:pt x="953" y="4731"/>
                    <a:pt x="1211" y="4731"/>
                  </a:cubicBezTo>
                  <a:cubicBezTo>
                    <a:pt x="1898" y="4731"/>
                    <a:pt x="2845" y="4218"/>
                    <a:pt x="3669" y="3369"/>
                  </a:cubicBezTo>
                  <a:cubicBezTo>
                    <a:pt x="4804" y="2168"/>
                    <a:pt x="5237" y="767"/>
                    <a:pt x="4670" y="234"/>
                  </a:cubicBezTo>
                  <a:cubicBezTo>
                    <a:pt x="4503" y="75"/>
                    <a:pt x="4273" y="0"/>
                    <a:pt x="4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8" name="Google Shape;1718;p53"/>
            <p:cNvSpPr/>
            <p:nvPr/>
          </p:nvSpPr>
          <p:spPr>
            <a:xfrm>
              <a:off x="1557125" y="4497025"/>
              <a:ext cx="93425" cy="143400"/>
            </a:xfrm>
            <a:custGeom>
              <a:avLst/>
              <a:gdLst/>
              <a:ahLst/>
              <a:cxnLst/>
              <a:rect l="l" t="t" r="r" b="b"/>
              <a:pathLst>
                <a:path w="3737" h="5736" extrusionOk="0">
                  <a:moveTo>
                    <a:pt x="2517" y="1"/>
                  </a:moveTo>
                  <a:cubicBezTo>
                    <a:pt x="1788" y="1"/>
                    <a:pt x="921" y="1011"/>
                    <a:pt x="467" y="2434"/>
                  </a:cubicBezTo>
                  <a:cubicBezTo>
                    <a:pt x="0" y="4002"/>
                    <a:pt x="267" y="5470"/>
                    <a:pt x="1034" y="5703"/>
                  </a:cubicBezTo>
                  <a:cubicBezTo>
                    <a:pt x="1105" y="5725"/>
                    <a:pt x="1178" y="5735"/>
                    <a:pt x="1252" y="5735"/>
                  </a:cubicBezTo>
                  <a:cubicBezTo>
                    <a:pt x="1982" y="5735"/>
                    <a:pt x="2845" y="4725"/>
                    <a:pt x="3269" y="3302"/>
                  </a:cubicBezTo>
                  <a:cubicBezTo>
                    <a:pt x="3736" y="1734"/>
                    <a:pt x="3503" y="266"/>
                    <a:pt x="2735" y="33"/>
                  </a:cubicBezTo>
                  <a:cubicBezTo>
                    <a:pt x="2665" y="11"/>
                    <a:pt x="2592" y="1"/>
                    <a:pt x="2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9" name="Google Shape;1719;p53"/>
            <p:cNvSpPr/>
            <p:nvPr/>
          </p:nvSpPr>
          <p:spPr>
            <a:xfrm>
              <a:off x="1758925" y="4904950"/>
              <a:ext cx="152625" cy="74750"/>
            </a:xfrm>
            <a:custGeom>
              <a:avLst/>
              <a:gdLst/>
              <a:ahLst/>
              <a:cxnLst/>
              <a:rect l="l" t="t" r="r" b="b"/>
              <a:pathLst>
                <a:path w="6105" h="2990" extrusionOk="0">
                  <a:moveTo>
                    <a:pt x="2440" y="0"/>
                  </a:moveTo>
                  <a:cubicBezTo>
                    <a:pt x="1185" y="0"/>
                    <a:pt x="217" y="434"/>
                    <a:pt x="134" y="1095"/>
                  </a:cubicBezTo>
                  <a:cubicBezTo>
                    <a:pt x="1" y="1895"/>
                    <a:pt x="1235" y="2696"/>
                    <a:pt x="2869" y="2929"/>
                  </a:cubicBezTo>
                  <a:cubicBezTo>
                    <a:pt x="3149" y="2970"/>
                    <a:pt x="3422" y="2990"/>
                    <a:pt x="3684" y="2990"/>
                  </a:cubicBezTo>
                  <a:cubicBezTo>
                    <a:pt x="4921" y="2990"/>
                    <a:pt x="5895" y="2556"/>
                    <a:pt x="6005" y="1895"/>
                  </a:cubicBezTo>
                  <a:cubicBezTo>
                    <a:pt x="6105" y="1095"/>
                    <a:pt x="4871" y="261"/>
                    <a:pt x="3270" y="61"/>
                  </a:cubicBezTo>
                  <a:cubicBezTo>
                    <a:pt x="2984" y="20"/>
                    <a:pt x="2706" y="0"/>
                    <a:pt x="244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0" name="Google Shape;1720;p53"/>
            <p:cNvSpPr/>
            <p:nvPr/>
          </p:nvSpPr>
          <p:spPr>
            <a:xfrm>
              <a:off x="2125025" y="4575375"/>
              <a:ext cx="75900" cy="119300"/>
            </a:xfrm>
            <a:custGeom>
              <a:avLst/>
              <a:gdLst/>
              <a:ahLst/>
              <a:cxnLst/>
              <a:rect l="l" t="t" r="r" b="b"/>
              <a:pathLst>
                <a:path w="3036" h="4772" extrusionOk="0">
                  <a:moveTo>
                    <a:pt x="1439" y="0"/>
                  </a:moveTo>
                  <a:cubicBezTo>
                    <a:pt x="1427" y="0"/>
                    <a:pt x="1414" y="0"/>
                    <a:pt x="1401" y="1"/>
                  </a:cubicBezTo>
                  <a:cubicBezTo>
                    <a:pt x="601" y="34"/>
                    <a:pt x="0" y="1135"/>
                    <a:pt x="67" y="2469"/>
                  </a:cubicBezTo>
                  <a:cubicBezTo>
                    <a:pt x="100" y="3750"/>
                    <a:pt x="779" y="4772"/>
                    <a:pt x="1596" y="4772"/>
                  </a:cubicBezTo>
                  <a:cubicBezTo>
                    <a:pt x="1609" y="4772"/>
                    <a:pt x="1622" y="4771"/>
                    <a:pt x="1635" y="4771"/>
                  </a:cubicBezTo>
                  <a:cubicBezTo>
                    <a:pt x="2435" y="4738"/>
                    <a:pt x="3036" y="3637"/>
                    <a:pt x="2969" y="2303"/>
                  </a:cubicBezTo>
                  <a:cubicBezTo>
                    <a:pt x="2903" y="1022"/>
                    <a:pt x="2224" y="0"/>
                    <a:pt x="14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1" name="Google Shape;1721;p53"/>
            <p:cNvSpPr/>
            <p:nvPr/>
          </p:nvSpPr>
          <p:spPr>
            <a:xfrm>
              <a:off x="1623000" y="4733400"/>
              <a:ext cx="97600" cy="107625"/>
            </a:xfrm>
            <a:custGeom>
              <a:avLst/>
              <a:gdLst/>
              <a:ahLst/>
              <a:cxnLst/>
              <a:rect l="l" t="t" r="r" b="b"/>
              <a:pathLst>
                <a:path w="3904" h="4305" extrusionOk="0">
                  <a:moveTo>
                    <a:pt x="1205" y="1"/>
                  </a:moveTo>
                  <a:cubicBezTo>
                    <a:pt x="1008" y="1"/>
                    <a:pt x="825" y="49"/>
                    <a:pt x="668" y="151"/>
                  </a:cubicBezTo>
                  <a:cubicBezTo>
                    <a:pt x="0" y="585"/>
                    <a:pt x="0" y="1852"/>
                    <a:pt x="734" y="2953"/>
                  </a:cubicBezTo>
                  <a:cubicBezTo>
                    <a:pt x="1270" y="3795"/>
                    <a:pt x="2058" y="4305"/>
                    <a:pt x="2698" y="4305"/>
                  </a:cubicBezTo>
                  <a:cubicBezTo>
                    <a:pt x="2896" y="4305"/>
                    <a:pt x="3079" y="4256"/>
                    <a:pt x="3236" y="4154"/>
                  </a:cubicBezTo>
                  <a:cubicBezTo>
                    <a:pt x="3903" y="3720"/>
                    <a:pt x="3903" y="2486"/>
                    <a:pt x="3169" y="1352"/>
                  </a:cubicBezTo>
                  <a:cubicBezTo>
                    <a:pt x="2634" y="511"/>
                    <a:pt x="1845" y="1"/>
                    <a:pt x="1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2" name="Google Shape;1722;p53"/>
            <p:cNvSpPr/>
            <p:nvPr/>
          </p:nvSpPr>
          <p:spPr>
            <a:xfrm>
              <a:off x="1663850" y="4412925"/>
              <a:ext cx="117625" cy="93725"/>
            </a:xfrm>
            <a:custGeom>
              <a:avLst/>
              <a:gdLst/>
              <a:ahLst/>
              <a:cxnLst/>
              <a:rect l="l" t="t" r="r" b="b"/>
              <a:pathLst>
                <a:path w="4705" h="3749" extrusionOk="0">
                  <a:moveTo>
                    <a:pt x="3285" y="0"/>
                  </a:moveTo>
                  <a:cubicBezTo>
                    <a:pt x="2719" y="0"/>
                    <a:pt x="2030" y="252"/>
                    <a:pt x="1435" y="728"/>
                  </a:cubicBezTo>
                  <a:cubicBezTo>
                    <a:pt x="401" y="1562"/>
                    <a:pt x="1" y="2763"/>
                    <a:pt x="501" y="3363"/>
                  </a:cubicBezTo>
                  <a:cubicBezTo>
                    <a:pt x="720" y="3623"/>
                    <a:pt x="1056" y="3748"/>
                    <a:pt x="1446" y="3748"/>
                  </a:cubicBezTo>
                  <a:cubicBezTo>
                    <a:pt x="2007" y="3748"/>
                    <a:pt x="2679" y="3489"/>
                    <a:pt x="3270" y="2996"/>
                  </a:cubicBezTo>
                  <a:cubicBezTo>
                    <a:pt x="4304" y="2162"/>
                    <a:pt x="4704" y="995"/>
                    <a:pt x="4204" y="361"/>
                  </a:cubicBezTo>
                  <a:cubicBezTo>
                    <a:pt x="4001" y="118"/>
                    <a:pt x="3672" y="0"/>
                    <a:pt x="32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3" name="Google Shape;1723;p53"/>
            <p:cNvSpPr/>
            <p:nvPr/>
          </p:nvSpPr>
          <p:spPr>
            <a:xfrm>
              <a:off x="1924050" y="4761025"/>
              <a:ext cx="80900" cy="137950"/>
            </a:xfrm>
            <a:custGeom>
              <a:avLst/>
              <a:gdLst/>
              <a:ahLst/>
              <a:cxnLst/>
              <a:rect l="l" t="t" r="r" b="b"/>
              <a:pathLst>
                <a:path w="3236" h="5518" extrusionOk="0">
                  <a:moveTo>
                    <a:pt x="199" y="0"/>
                  </a:moveTo>
                  <a:cubicBezTo>
                    <a:pt x="174" y="0"/>
                    <a:pt x="152" y="5"/>
                    <a:pt x="134" y="14"/>
                  </a:cubicBezTo>
                  <a:cubicBezTo>
                    <a:pt x="34" y="80"/>
                    <a:pt x="0" y="214"/>
                    <a:pt x="34" y="314"/>
                  </a:cubicBezTo>
                  <a:lnTo>
                    <a:pt x="2836" y="5384"/>
                  </a:lnTo>
                  <a:cubicBezTo>
                    <a:pt x="2869" y="5484"/>
                    <a:pt x="2902" y="5517"/>
                    <a:pt x="3002" y="5517"/>
                  </a:cubicBezTo>
                  <a:cubicBezTo>
                    <a:pt x="3036" y="5517"/>
                    <a:pt x="3103" y="5517"/>
                    <a:pt x="3136" y="5484"/>
                  </a:cubicBezTo>
                  <a:cubicBezTo>
                    <a:pt x="3203" y="5384"/>
                    <a:pt x="3236" y="5251"/>
                    <a:pt x="3203" y="5184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4" name="Google Shape;1724;p53"/>
            <p:cNvSpPr/>
            <p:nvPr/>
          </p:nvSpPr>
          <p:spPr>
            <a:xfrm>
              <a:off x="1928225" y="4847650"/>
              <a:ext cx="124275" cy="83450"/>
            </a:xfrm>
            <a:custGeom>
              <a:avLst/>
              <a:gdLst/>
              <a:ahLst/>
              <a:cxnLst/>
              <a:rect l="l" t="t" r="r" b="b"/>
              <a:pathLst>
                <a:path w="4971" h="3338" extrusionOk="0">
                  <a:moveTo>
                    <a:pt x="3306" y="0"/>
                  </a:moveTo>
                  <a:cubicBezTo>
                    <a:pt x="2860" y="0"/>
                    <a:pt x="2355" y="115"/>
                    <a:pt x="1868" y="351"/>
                  </a:cubicBezTo>
                  <a:cubicBezTo>
                    <a:pt x="667" y="918"/>
                    <a:pt x="0" y="1952"/>
                    <a:pt x="334" y="2686"/>
                  </a:cubicBezTo>
                  <a:cubicBezTo>
                    <a:pt x="548" y="3114"/>
                    <a:pt x="1056" y="3338"/>
                    <a:pt x="1681" y="3338"/>
                  </a:cubicBezTo>
                  <a:cubicBezTo>
                    <a:pt x="2128" y="3338"/>
                    <a:pt x="2635" y="3223"/>
                    <a:pt x="3136" y="2986"/>
                  </a:cubicBezTo>
                  <a:cubicBezTo>
                    <a:pt x="4303" y="2419"/>
                    <a:pt x="4970" y="1352"/>
                    <a:pt x="4637" y="651"/>
                  </a:cubicBezTo>
                  <a:cubicBezTo>
                    <a:pt x="4442" y="224"/>
                    <a:pt x="3931" y="0"/>
                    <a:pt x="33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5" name="Google Shape;1725;p53"/>
            <p:cNvSpPr/>
            <p:nvPr/>
          </p:nvSpPr>
          <p:spPr>
            <a:xfrm>
              <a:off x="1711400" y="4469475"/>
              <a:ext cx="362775" cy="362775"/>
            </a:xfrm>
            <a:custGeom>
              <a:avLst/>
              <a:gdLst/>
              <a:ahLst/>
              <a:cxnLst/>
              <a:rect l="l" t="t" r="r" b="b"/>
              <a:pathLst>
                <a:path w="14511" h="14511" extrusionOk="0">
                  <a:moveTo>
                    <a:pt x="7272" y="0"/>
                  </a:moveTo>
                  <a:cubicBezTo>
                    <a:pt x="3236" y="0"/>
                    <a:pt x="0" y="3236"/>
                    <a:pt x="0" y="7239"/>
                  </a:cubicBezTo>
                  <a:cubicBezTo>
                    <a:pt x="0" y="11242"/>
                    <a:pt x="3236" y="14511"/>
                    <a:pt x="7272" y="14511"/>
                  </a:cubicBezTo>
                  <a:cubicBezTo>
                    <a:pt x="11275" y="14511"/>
                    <a:pt x="14511" y="11242"/>
                    <a:pt x="14511" y="7239"/>
                  </a:cubicBezTo>
                  <a:cubicBezTo>
                    <a:pt x="14511" y="3236"/>
                    <a:pt x="11275" y="0"/>
                    <a:pt x="72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6" name="Google Shape;1726;p53"/>
            <p:cNvSpPr/>
            <p:nvPr/>
          </p:nvSpPr>
          <p:spPr>
            <a:xfrm>
              <a:off x="1935725" y="4522850"/>
              <a:ext cx="55900" cy="56725"/>
            </a:xfrm>
            <a:custGeom>
              <a:avLst/>
              <a:gdLst/>
              <a:ahLst/>
              <a:cxnLst/>
              <a:rect l="l" t="t" r="r" b="b"/>
              <a:pathLst>
                <a:path w="2236" h="2269" extrusionOk="0">
                  <a:moveTo>
                    <a:pt x="225" y="0"/>
                  </a:moveTo>
                  <a:cubicBezTo>
                    <a:pt x="211" y="0"/>
                    <a:pt x="202" y="0"/>
                    <a:pt x="200" y="0"/>
                  </a:cubicBez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234" y="401"/>
                    <a:pt x="1735" y="401"/>
                    <a:pt x="1835" y="2069"/>
                  </a:cubicBezTo>
                  <a:cubicBezTo>
                    <a:pt x="1835" y="2202"/>
                    <a:pt x="1902" y="2269"/>
                    <a:pt x="2035" y="2269"/>
                  </a:cubicBezTo>
                  <a:cubicBezTo>
                    <a:pt x="2169" y="2269"/>
                    <a:pt x="2235" y="2169"/>
                    <a:pt x="2235" y="2035"/>
                  </a:cubicBezTo>
                  <a:cubicBezTo>
                    <a:pt x="2110" y="59"/>
                    <a:pt x="451" y="0"/>
                    <a:pt x="2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7" name="Google Shape;1727;p53"/>
            <p:cNvSpPr/>
            <p:nvPr/>
          </p:nvSpPr>
          <p:spPr>
            <a:xfrm>
              <a:off x="1841475" y="4529525"/>
              <a:ext cx="56750" cy="57550"/>
            </a:xfrm>
            <a:custGeom>
              <a:avLst/>
              <a:gdLst/>
              <a:ahLst/>
              <a:cxnLst/>
              <a:rect l="l" t="t" r="r" b="b"/>
              <a:pathLst>
                <a:path w="2270" h="2302" extrusionOk="0">
                  <a:moveTo>
                    <a:pt x="240" y="0"/>
                  </a:moveTo>
                  <a:cubicBezTo>
                    <a:pt x="236" y="0"/>
                    <a:pt x="234" y="0"/>
                    <a:pt x="234" y="0"/>
                  </a:cubicBezTo>
                  <a:cubicBezTo>
                    <a:pt x="101" y="0"/>
                    <a:pt x="1" y="100"/>
                    <a:pt x="1" y="234"/>
                  </a:cubicBezTo>
                  <a:cubicBezTo>
                    <a:pt x="1" y="334"/>
                    <a:pt x="101" y="434"/>
                    <a:pt x="234" y="434"/>
                  </a:cubicBezTo>
                  <a:cubicBezTo>
                    <a:pt x="268" y="434"/>
                    <a:pt x="1769" y="434"/>
                    <a:pt x="1836" y="2102"/>
                  </a:cubicBezTo>
                  <a:cubicBezTo>
                    <a:pt x="1836" y="2235"/>
                    <a:pt x="1936" y="2302"/>
                    <a:pt x="2069" y="2302"/>
                  </a:cubicBezTo>
                  <a:cubicBezTo>
                    <a:pt x="2169" y="2302"/>
                    <a:pt x="2269" y="2168"/>
                    <a:pt x="2269" y="2068"/>
                  </a:cubicBezTo>
                  <a:cubicBezTo>
                    <a:pt x="2140" y="32"/>
                    <a:pt x="350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8" name="Google Shape;1728;p53"/>
            <p:cNvSpPr/>
            <p:nvPr/>
          </p:nvSpPr>
          <p:spPr>
            <a:xfrm>
              <a:off x="1933225" y="4600400"/>
              <a:ext cx="56725" cy="57575"/>
            </a:xfrm>
            <a:custGeom>
              <a:avLst/>
              <a:gdLst/>
              <a:ahLst/>
              <a:cxnLst/>
              <a:rect l="l" t="t" r="r" b="b"/>
              <a:pathLst>
                <a:path w="2269" h="2303" extrusionOk="0">
                  <a:moveTo>
                    <a:pt x="239" y="1"/>
                  </a:moveTo>
                  <a:cubicBezTo>
                    <a:pt x="236" y="1"/>
                    <a:pt x="234" y="1"/>
                    <a:pt x="234" y="1"/>
                  </a:cubicBezTo>
                  <a:cubicBezTo>
                    <a:pt x="100" y="1"/>
                    <a:pt x="0" y="101"/>
                    <a:pt x="0" y="234"/>
                  </a:cubicBezTo>
                  <a:cubicBezTo>
                    <a:pt x="0" y="334"/>
                    <a:pt x="100" y="434"/>
                    <a:pt x="234" y="434"/>
                  </a:cubicBezTo>
                  <a:cubicBezTo>
                    <a:pt x="267" y="434"/>
                    <a:pt x="1768" y="434"/>
                    <a:pt x="1835" y="2102"/>
                  </a:cubicBezTo>
                  <a:cubicBezTo>
                    <a:pt x="1835" y="2236"/>
                    <a:pt x="1935" y="2302"/>
                    <a:pt x="2068" y="2302"/>
                  </a:cubicBezTo>
                  <a:cubicBezTo>
                    <a:pt x="2168" y="2269"/>
                    <a:pt x="2269" y="2169"/>
                    <a:pt x="2269" y="2069"/>
                  </a:cubicBezTo>
                  <a:cubicBezTo>
                    <a:pt x="2139" y="32"/>
                    <a:pt x="349" y="1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29" name="Google Shape;1729;p53"/>
          <p:cNvGrpSpPr/>
          <p:nvPr/>
        </p:nvGrpSpPr>
        <p:grpSpPr>
          <a:xfrm>
            <a:off x="392636" y="4292992"/>
            <a:ext cx="613760" cy="595637"/>
            <a:chOff x="2781325" y="4366075"/>
            <a:chExt cx="500375" cy="485600"/>
          </a:xfrm>
        </p:grpSpPr>
        <p:sp>
          <p:nvSpPr>
            <p:cNvPr id="1730" name="Google Shape;1730;p53"/>
            <p:cNvSpPr/>
            <p:nvPr/>
          </p:nvSpPr>
          <p:spPr>
            <a:xfrm>
              <a:off x="3034000" y="4381075"/>
              <a:ext cx="20050" cy="108450"/>
            </a:xfrm>
            <a:custGeom>
              <a:avLst/>
              <a:gdLst/>
              <a:ahLst/>
              <a:cxnLst/>
              <a:rect l="l" t="t" r="r" b="b"/>
              <a:pathLst>
                <a:path w="802" h="4338" extrusionOk="0">
                  <a:moveTo>
                    <a:pt x="234" y="1"/>
                  </a:moveTo>
                  <a:cubicBezTo>
                    <a:pt x="101" y="1"/>
                    <a:pt x="1" y="67"/>
                    <a:pt x="1" y="201"/>
                  </a:cubicBezTo>
                  <a:lnTo>
                    <a:pt x="401" y="4104"/>
                  </a:lnTo>
                  <a:cubicBezTo>
                    <a:pt x="401" y="4237"/>
                    <a:pt x="468" y="4337"/>
                    <a:pt x="601" y="4337"/>
                  </a:cubicBezTo>
                  <a:cubicBezTo>
                    <a:pt x="735" y="4337"/>
                    <a:pt x="801" y="4204"/>
                    <a:pt x="801" y="4104"/>
                  </a:cubicBezTo>
                  <a:lnTo>
                    <a:pt x="434" y="201"/>
                  </a:lnTo>
                  <a:cubicBezTo>
                    <a:pt x="434" y="67"/>
                    <a:pt x="33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1" name="Google Shape;1731;p53"/>
            <p:cNvSpPr/>
            <p:nvPr/>
          </p:nvSpPr>
          <p:spPr>
            <a:xfrm>
              <a:off x="3096550" y="4448300"/>
              <a:ext cx="144300" cy="80400"/>
            </a:xfrm>
            <a:custGeom>
              <a:avLst/>
              <a:gdLst/>
              <a:ahLst/>
              <a:cxnLst/>
              <a:rect l="l" t="t" r="r" b="b"/>
              <a:pathLst>
                <a:path w="5772" h="3216" extrusionOk="0">
                  <a:moveTo>
                    <a:pt x="5503" y="0"/>
                  </a:moveTo>
                  <a:cubicBezTo>
                    <a:pt x="5478" y="0"/>
                    <a:pt x="5456" y="5"/>
                    <a:pt x="5438" y="14"/>
                  </a:cubicBezTo>
                  <a:lnTo>
                    <a:pt x="134" y="2816"/>
                  </a:lnTo>
                  <a:cubicBezTo>
                    <a:pt x="67" y="2882"/>
                    <a:pt x="0" y="3016"/>
                    <a:pt x="67" y="3082"/>
                  </a:cubicBezTo>
                  <a:cubicBezTo>
                    <a:pt x="67" y="3183"/>
                    <a:pt x="134" y="3216"/>
                    <a:pt x="234" y="3216"/>
                  </a:cubicBezTo>
                  <a:cubicBezTo>
                    <a:pt x="267" y="3216"/>
                    <a:pt x="301" y="3216"/>
                    <a:pt x="334" y="3183"/>
                  </a:cubicBezTo>
                  <a:lnTo>
                    <a:pt x="5638" y="380"/>
                  </a:lnTo>
                  <a:cubicBezTo>
                    <a:pt x="5705" y="314"/>
                    <a:pt x="5771" y="180"/>
                    <a:pt x="5705" y="80"/>
                  </a:cubicBezTo>
                  <a:cubicBezTo>
                    <a:pt x="5656" y="31"/>
                    <a:pt x="5571" y="0"/>
                    <a:pt x="5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2" name="Google Shape;1732;p53"/>
            <p:cNvSpPr/>
            <p:nvPr/>
          </p:nvSpPr>
          <p:spPr>
            <a:xfrm>
              <a:off x="2798825" y="4526350"/>
              <a:ext cx="141800" cy="51550"/>
            </a:xfrm>
            <a:custGeom>
              <a:avLst/>
              <a:gdLst/>
              <a:ahLst/>
              <a:cxnLst/>
              <a:rect l="l" t="t" r="r" b="b"/>
              <a:pathLst>
                <a:path w="5672" h="2062" extrusionOk="0">
                  <a:moveTo>
                    <a:pt x="212" y="0"/>
                  </a:moveTo>
                  <a:cubicBezTo>
                    <a:pt x="134" y="0"/>
                    <a:pt x="58" y="55"/>
                    <a:pt x="34" y="127"/>
                  </a:cubicBezTo>
                  <a:cubicBezTo>
                    <a:pt x="1" y="227"/>
                    <a:pt x="34" y="361"/>
                    <a:pt x="168" y="394"/>
                  </a:cubicBezTo>
                  <a:lnTo>
                    <a:pt x="5371" y="2062"/>
                  </a:lnTo>
                  <a:lnTo>
                    <a:pt x="5472" y="2062"/>
                  </a:lnTo>
                  <a:cubicBezTo>
                    <a:pt x="5538" y="2062"/>
                    <a:pt x="5638" y="2029"/>
                    <a:pt x="5638" y="1929"/>
                  </a:cubicBezTo>
                  <a:cubicBezTo>
                    <a:pt x="5672" y="1828"/>
                    <a:pt x="5638" y="1728"/>
                    <a:pt x="5505" y="1695"/>
                  </a:cubicBezTo>
                  <a:lnTo>
                    <a:pt x="301" y="27"/>
                  </a:lnTo>
                  <a:cubicBezTo>
                    <a:pt x="273" y="9"/>
                    <a:pt x="24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3" name="Google Shape;1733;p53"/>
            <p:cNvSpPr/>
            <p:nvPr/>
          </p:nvSpPr>
          <p:spPr>
            <a:xfrm>
              <a:off x="2862225" y="4644525"/>
              <a:ext cx="91750" cy="63475"/>
            </a:xfrm>
            <a:custGeom>
              <a:avLst/>
              <a:gdLst/>
              <a:ahLst/>
              <a:cxnLst/>
              <a:rect l="l" t="t" r="r" b="b"/>
              <a:pathLst>
                <a:path w="3670" h="2539" extrusionOk="0">
                  <a:moveTo>
                    <a:pt x="3401" y="1"/>
                  </a:moveTo>
                  <a:cubicBezTo>
                    <a:pt x="3363" y="1"/>
                    <a:pt x="3328" y="11"/>
                    <a:pt x="3302" y="37"/>
                  </a:cubicBezTo>
                  <a:lnTo>
                    <a:pt x="134" y="2172"/>
                  </a:lnTo>
                  <a:cubicBezTo>
                    <a:pt x="33" y="2238"/>
                    <a:pt x="0" y="2372"/>
                    <a:pt x="100" y="2472"/>
                  </a:cubicBezTo>
                  <a:cubicBezTo>
                    <a:pt x="134" y="2505"/>
                    <a:pt x="167" y="2539"/>
                    <a:pt x="267" y="2539"/>
                  </a:cubicBezTo>
                  <a:cubicBezTo>
                    <a:pt x="300" y="2539"/>
                    <a:pt x="334" y="2539"/>
                    <a:pt x="367" y="2505"/>
                  </a:cubicBezTo>
                  <a:lnTo>
                    <a:pt x="3536" y="370"/>
                  </a:lnTo>
                  <a:cubicBezTo>
                    <a:pt x="3636" y="304"/>
                    <a:pt x="3669" y="170"/>
                    <a:pt x="3569" y="70"/>
                  </a:cubicBezTo>
                  <a:cubicBezTo>
                    <a:pt x="3528" y="29"/>
                    <a:pt x="3461" y="1"/>
                    <a:pt x="3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4" name="Google Shape;1734;p53"/>
            <p:cNvSpPr/>
            <p:nvPr/>
          </p:nvSpPr>
          <p:spPr>
            <a:xfrm>
              <a:off x="2989800" y="4675150"/>
              <a:ext cx="52575" cy="161275"/>
            </a:xfrm>
            <a:custGeom>
              <a:avLst/>
              <a:gdLst/>
              <a:ahLst/>
              <a:cxnLst/>
              <a:rect l="l" t="t" r="r" b="b"/>
              <a:pathLst>
                <a:path w="2103" h="6451" extrusionOk="0">
                  <a:moveTo>
                    <a:pt x="1879" y="1"/>
                  </a:moveTo>
                  <a:cubicBezTo>
                    <a:pt x="1811" y="1"/>
                    <a:pt x="1727" y="44"/>
                    <a:pt x="1702" y="146"/>
                  </a:cubicBezTo>
                  <a:lnTo>
                    <a:pt x="34" y="6184"/>
                  </a:lnTo>
                  <a:cubicBezTo>
                    <a:pt x="1" y="6317"/>
                    <a:pt x="34" y="6417"/>
                    <a:pt x="168" y="6451"/>
                  </a:cubicBezTo>
                  <a:lnTo>
                    <a:pt x="201" y="6451"/>
                  </a:lnTo>
                  <a:cubicBezTo>
                    <a:pt x="268" y="6451"/>
                    <a:pt x="368" y="6417"/>
                    <a:pt x="401" y="6317"/>
                  </a:cubicBezTo>
                  <a:lnTo>
                    <a:pt x="2069" y="280"/>
                  </a:lnTo>
                  <a:cubicBezTo>
                    <a:pt x="2102" y="146"/>
                    <a:pt x="2069" y="79"/>
                    <a:pt x="1935" y="13"/>
                  </a:cubicBezTo>
                  <a:cubicBezTo>
                    <a:pt x="1920" y="5"/>
                    <a:pt x="1900" y="1"/>
                    <a:pt x="18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5" name="Google Shape;1735;p53"/>
            <p:cNvSpPr/>
            <p:nvPr/>
          </p:nvSpPr>
          <p:spPr>
            <a:xfrm>
              <a:off x="3124075" y="4644875"/>
              <a:ext cx="129275" cy="103150"/>
            </a:xfrm>
            <a:custGeom>
              <a:avLst/>
              <a:gdLst/>
              <a:ahLst/>
              <a:cxnLst/>
              <a:rect l="l" t="t" r="r" b="b"/>
              <a:pathLst>
                <a:path w="5171" h="4126" extrusionOk="0">
                  <a:moveTo>
                    <a:pt x="257" y="1"/>
                  </a:moveTo>
                  <a:cubicBezTo>
                    <a:pt x="196" y="1"/>
                    <a:pt x="126" y="17"/>
                    <a:pt x="67" y="56"/>
                  </a:cubicBezTo>
                  <a:cubicBezTo>
                    <a:pt x="0" y="156"/>
                    <a:pt x="34" y="290"/>
                    <a:pt x="134" y="356"/>
                  </a:cubicBezTo>
                  <a:lnTo>
                    <a:pt x="4804" y="4059"/>
                  </a:lnTo>
                  <a:cubicBezTo>
                    <a:pt x="4837" y="4126"/>
                    <a:pt x="4870" y="4126"/>
                    <a:pt x="4904" y="4126"/>
                  </a:cubicBezTo>
                  <a:cubicBezTo>
                    <a:pt x="4970" y="4126"/>
                    <a:pt x="5037" y="4126"/>
                    <a:pt x="5071" y="4026"/>
                  </a:cubicBezTo>
                  <a:cubicBezTo>
                    <a:pt x="5171" y="3959"/>
                    <a:pt x="5137" y="3826"/>
                    <a:pt x="5037" y="3726"/>
                  </a:cubicBezTo>
                  <a:lnTo>
                    <a:pt x="367" y="23"/>
                  </a:lnTo>
                  <a:cubicBezTo>
                    <a:pt x="340" y="9"/>
                    <a:pt x="300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6" name="Google Shape;1736;p53"/>
            <p:cNvSpPr/>
            <p:nvPr/>
          </p:nvSpPr>
          <p:spPr>
            <a:xfrm>
              <a:off x="2914750" y="4446275"/>
              <a:ext cx="74250" cy="99100"/>
            </a:xfrm>
            <a:custGeom>
              <a:avLst/>
              <a:gdLst/>
              <a:ahLst/>
              <a:cxnLst/>
              <a:rect l="l" t="t" r="r" b="b"/>
              <a:pathLst>
                <a:path w="2970" h="3964" extrusionOk="0">
                  <a:moveTo>
                    <a:pt x="237" y="1"/>
                  </a:moveTo>
                  <a:cubicBezTo>
                    <a:pt x="190" y="1"/>
                    <a:pt x="143" y="19"/>
                    <a:pt x="101" y="61"/>
                  </a:cubicBezTo>
                  <a:cubicBezTo>
                    <a:pt x="34" y="128"/>
                    <a:pt x="1" y="261"/>
                    <a:pt x="67" y="328"/>
                  </a:cubicBezTo>
                  <a:lnTo>
                    <a:pt x="2569" y="3897"/>
                  </a:lnTo>
                  <a:cubicBezTo>
                    <a:pt x="2602" y="3931"/>
                    <a:pt x="2669" y="3964"/>
                    <a:pt x="2736" y="3964"/>
                  </a:cubicBezTo>
                  <a:cubicBezTo>
                    <a:pt x="2769" y="3964"/>
                    <a:pt x="2836" y="3931"/>
                    <a:pt x="2869" y="3931"/>
                  </a:cubicBezTo>
                  <a:cubicBezTo>
                    <a:pt x="2936" y="3831"/>
                    <a:pt x="2969" y="3731"/>
                    <a:pt x="2903" y="3630"/>
                  </a:cubicBezTo>
                  <a:lnTo>
                    <a:pt x="401" y="95"/>
                  </a:lnTo>
                  <a:cubicBezTo>
                    <a:pt x="362" y="36"/>
                    <a:pt x="301" y="1"/>
                    <a:pt x="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7" name="Google Shape;1737;p53"/>
            <p:cNvSpPr/>
            <p:nvPr/>
          </p:nvSpPr>
          <p:spPr>
            <a:xfrm>
              <a:off x="3140750" y="4575375"/>
              <a:ext cx="120950" cy="20875"/>
            </a:xfrm>
            <a:custGeom>
              <a:avLst/>
              <a:gdLst/>
              <a:ahLst/>
              <a:cxnLst/>
              <a:rect l="l" t="t" r="r" b="b"/>
              <a:pathLst>
                <a:path w="4838" h="835" extrusionOk="0">
                  <a:moveTo>
                    <a:pt x="4637" y="1"/>
                  </a:moveTo>
                  <a:lnTo>
                    <a:pt x="167" y="468"/>
                  </a:lnTo>
                  <a:cubicBezTo>
                    <a:pt x="67" y="468"/>
                    <a:pt x="0" y="568"/>
                    <a:pt x="0" y="668"/>
                  </a:cubicBezTo>
                  <a:cubicBezTo>
                    <a:pt x="0" y="768"/>
                    <a:pt x="67" y="835"/>
                    <a:pt x="201" y="835"/>
                  </a:cubicBezTo>
                  <a:lnTo>
                    <a:pt x="4670" y="401"/>
                  </a:lnTo>
                  <a:cubicBezTo>
                    <a:pt x="4737" y="401"/>
                    <a:pt x="4837" y="301"/>
                    <a:pt x="4837" y="168"/>
                  </a:cubicBezTo>
                  <a:cubicBezTo>
                    <a:pt x="4837" y="101"/>
                    <a:pt x="4737" y="1"/>
                    <a:pt x="4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8" name="Google Shape;1738;p53"/>
            <p:cNvSpPr/>
            <p:nvPr/>
          </p:nvSpPr>
          <p:spPr>
            <a:xfrm>
              <a:off x="2981475" y="4366075"/>
              <a:ext cx="114275" cy="56725"/>
            </a:xfrm>
            <a:custGeom>
              <a:avLst/>
              <a:gdLst/>
              <a:ahLst/>
              <a:cxnLst/>
              <a:rect l="l" t="t" r="r" b="b"/>
              <a:pathLst>
                <a:path w="4571" h="2269" extrusionOk="0">
                  <a:moveTo>
                    <a:pt x="2268" y="0"/>
                  </a:moveTo>
                  <a:cubicBezTo>
                    <a:pt x="1001" y="0"/>
                    <a:pt x="0" y="501"/>
                    <a:pt x="0" y="1134"/>
                  </a:cubicBezTo>
                  <a:cubicBezTo>
                    <a:pt x="0" y="1735"/>
                    <a:pt x="1001" y="2268"/>
                    <a:pt x="2268" y="2268"/>
                  </a:cubicBezTo>
                  <a:cubicBezTo>
                    <a:pt x="3536" y="2268"/>
                    <a:pt x="4570" y="1735"/>
                    <a:pt x="4570" y="1134"/>
                  </a:cubicBezTo>
                  <a:cubicBezTo>
                    <a:pt x="4570" y="501"/>
                    <a:pt x="3536" y="0"/>
                    <a:pt x="22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9" name="Google Shape;1739;p53"/>
            <p:cNvSpPr/>
            <p:nvPr/>
          </p:nvSpPr>
          <p:spPr>
            <a:xfrm>
              <a:off x="3187450" y="4397200"/>
              <a:ext cx="85075" cy="102525"/>
            </a:xfrm>
            <a:custGeom>
              <a:avLst/>
              <a:gdLst/>
              <a:ahLst/>
              <a:cxnLst/>
              <a:rect l="l" t="t" r="r" b="b"/>
              <a:pathLst>
                <a:path w="3403" h="4101" extrusionOk="0">
                  <a:moveTo>
                    <a:pt x="863" y="0"/>
                  </a:moveTo>
                  <a:cubicBezTo>
                    <a:pt x="742" y="0"/>
                    <a:pt x="631" y="29"/>
                    <a:pt x="534" y="89"/>
                  </a:cubicBezTo>
                  <a:cubicBezTo>
                    <a:pt x="0" y="390"/>
                    <a:pt x="100" y="1524"/>
                    <a:pt x="734" y="2625"/>
                  </a:cubicBezTo>
                  <a:cubicBezTo>
                    <a:pt x="1289" y="3512"/>
                    <a:pt x="2029" y="4100"/>
                    <a:pt x="2569" y="4100"/>
                  </a:cubicBezTo>
                  <a:cubicBezTo>
                    <a:pt x="2678" y="4100"/>
                    <a:pt x="2779" y="4076"/>
                    <a:pt x="2869" y="4026"/>
                  </a:cubicBezTo>
                  <a:cubicBezTo>
                    <a:pt x="3403" y="3692"/>
                    <a:pt x="3303" y="2558"/>
                    <a:pt x="2669" y="1457"/>
                  </a:cubicBezTo>
                  <a:cubicBezTo>
                    <a:pt x="2150" y="583"/>
                    <a:pt x="1408" y="0"/>
                    <a:pt x="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0" name="Google Shape;1740;p53"/>
            <p:cNvSpPr/>
            <p:nvPr/>
          </p:nvSpPr>
          <p:spPr>
            <a:xfrm>
              <a:off x="3179950" y="4691100"/>
              <a:ext cx="100925" cy="91800"/>
            </a:xfrm>
            <a:custGeom>
              <a:avLst/>
              <a:gdLst/>
              <a:ahLst/>
              <a:cxnLst/>
              <a:rect l="l" t="t" r="r" b="b"/>
              <a:pathLst>
                <a:path w="4037" h="3672" extrusionOk="0">
                  <a:moveTo>
                    <a:pt x="3101" y="0"/>
                  </a:moveTo>
                  <a:cubicBezTo>
                    <a:pt x="2567" y="0"/>
                    <a:pt x="1831" y="397"/>
                    <a:pt x="1201" y="1076"/>
                  </a:cubicBezTo>
                  <a:cubicBezTo>
                    <a:pt x="334" y="1977"/>
                    <a:pt x="0" y="3077"/>
                    <a:pt x="434" y="3511"/>
                  </a:cubicBezTo>
                  <a:cubicBezTo>
                    <a:pt x="551" y="3619"/>
                    <a:pt x="717" y="3671"/>
                    <a:pt x="914" y="3671"/>
                  </a:cubicBezTo>
                  <a:cubicBezTo>
                    <a:pt x="1446" y="3671"/>
                    <a:pt x="2203" y="3292"/>
                    <a:pt x="2836" y="2610"/>
                  </a:cubicBezTo>
                  <a:cubicBezTo>
                    <a:pt x="3703" y="1710"/>
                    <a:pt x="4036" y="609"/>
                    <a:pt x="3603" y="175"/>
                  </a:cubicBezTo>
                  <a:cubicBezTo>
                    <a:pt x="3475" y="57"/>
                    <a:pt x="3302" y="0"/>
                    <a:pt x="3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1" name="Google Shape;1741;p53"/>
            <p:cNvSpPr/>
            <p:nvPr/>
          </p:nvSpPr>
          <p:spPr>
            <a:xfrm>
              <a:off x="2939775" y="4793700"/>
              <a:ext cx="117600" cy="57975"/>
            </a:xfrm>
            <a:custGeom>
              <a:avLst/>
              <a:gdLst/>
              <a:ahLst/>
              <a:cxnLst/>
              <a:rect l="l" t="t" r="r" b="b"/>
              <a:pathLst>
                <a:path w="4704" h="2319" extrusionOk="0">
                  <a:moveTo>
                    <a:pt x="1899" y="0"/>
                  </a:moveTo>
                  <a:cubicBezTo>
                    <a:pt x="911" y="0"/>
                    <a:pt x="151" y="339"/>
                    <a:pt x="67" y="841"/>
                  </a:cubicBezTo>
                  <a:cubicBezTo>
                    <a:pt x="0" y="1475"/>
                    <a:pt x="934" y="2109"/>
                    <a:pt x="2202" y="2276"/>
                  </a:cubicBezTo>
                  <a:cubicBezTo>
                    <a:pt x="2415" y="2305"/>
                    <a:pt x="2624" y="2318"/>
                    <a:pt x="2824" y="2318"/>
                  </a:cubicBezTo>
                  <a:cubicBezTo>
                    <a:pt x="3785" y="2318"/>
                    <a:pt x="4548" y="2000"/>
                    <a:pt x="4604" y="1475"/>
                  </a:cubicBezTo>
                  <a:cubicBezTo>
                    <a:pt x="4704" y="875"/>
                    <a:pt x="3736" y="208"/>
                    <a:pt x="2502" y="41"/>
                  </a:cubicBezTo>
                  <a:cubicBezTo>
                    <a:pt x="2294" y="13"/>
                    <a:pt x="2092" y="0"/>
                    <a:pt x="18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2" name="Google Shape;1742;p53"/>
            <p:cNvSpPr/>
            <p:nvPr/>
          </p:nvSpPr>
          <p:spPr>
            <a:xfrm>
              <a:off x="3222475" y="4537000"/>
              <a:ext cx="59225" cy="93475"/>
            </a:xfrm>
            <a:custGeom>
              <a:avLst/>
              <a:gdLst/>
              <a:ahLst/>
              <a:cxnLst/>
              <a:rect l="l" t="t" r="r" b="b"/>
              <a:pathLst>
                <a:path w="2369" h="3739" extrusionOk="0">
                  <a:moveTo>
                    <a:pt x="1136" y="0"/>
                  </a:moveTo>
                  <a:cubicBezTo>
                    <a:pt x="1124" y="0"/>
                    <a:pt x="1113" y="1"/>
                    <a:pt x="1101" y="1"/>
                  </a:cubicBezTo>
                  <a:cubicBezTo>
                    <a:pt x="467" y="35"/>
                    <a:pt x="0" y="902"/>
                    <a:pt x="67" y="1936"/>
                  </a:cubicBezTo>
                  <a:cubicBezTo>
                    <a:pt x="100" y="2949"/>
                    <a:pt x="645" y="3738"/>
                    <a:pt x="1232" y="3738"/>
                  </a:cubicBezTo>
                  <a:cubicBezTo>
                    <a:pt x="1244" y="3738"/>
                    <a:pt x="1256" y="3738"/>
                    <a:pt x="1268" y="3737"/>
                  </a:cubicBezTo>
                  <a:cubicBezTo>
                    <a:pt x="1902" y="3737"/>
                    <a:pt x="2369" y="2870"/>
                    <a:pt x="2302" y="1836"/>
                  </a:cubicBezTo>
                  <a:cubicBezTo>
                    <a:pt x="2269" y="822"/>
                    <a:pt x="1723" y="0"/>
                    <a:pt x="1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3" name="Google Shape;1743;p53"/>
            <p:cNvSpPr/>
            <p:nvPr/>
          </p:nvSpPr>
          <p:spPr>
            <a:xfrm>
              <a:off x="2832200" y="4660975"/>
              <a:ext cx="76750" cy="84850"/>
            </a:xfrm>
            <a:custGeom>
              <a:avLst/>
              <a:gdLst/>
              <a:ahLst/>
              <a:cxnLst/>
              <a:rect l="l" t="t" r="r" b="b"/>
              <a:pathLst>
                <a:path w="3070" h="3394" extrusionOk="0">
                  <a:moveTo>
                    <a:pt x="931" y="0"/>
                  </a:moveTo>
                  <a:cubicBezTo>
                    <a:pt x="784" y="0"/>
                    <a:pt x="648" y="36"/>
                    <a:pt x="534" y="113"/>
                  </a:cubicBezTo>
                  <a:cubicBezTo>
                    <a:pt x="0" y="446"/>
                    <a:pt x="34" y="1414"/>
                    <a:pt x="601" y="2281"/>
                  </a:cubicBezTo>
                  <a:cubicBezTo>
                    <a:pt x="1013" y="2977"/>
                    <a:pt x="1644" y="3394"/>
                    <a:pt x="2141" y="3394"/>
                  </a:cubicBezTo>
                  <a:cubicBezTo>
                    <a:pt x="2287" y="3394"/>
                    <a:pt x="2422" y="3358"/>
                    <a:pt x="2535" y="3282"/>
                  </a:cubicBezTo>
                  <a:cubicBezTo>
                    <a:pt x="3069" y="2948"/>
                    <a:pt x="3036" y="1947"/>
                    <a:pt x="2502" y="1080"/>
                  </a:cubicBezTo>
                  <a:cubicBezTo>
                    <a:pt x="2065" y="411"/>
                    <a:pt x="1429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4" name="Google Shape;1744;p53"/>
            <p:cNvSpPr/>
            <p:nvPr/>
          </p:nvSpPr>
          <p:spPr>
            <a:xfrm>
              <a:off x="2864725" y="4411275"/>
              <a:ext cx="92575" cy="73525"/>
            </a:xfrm>
            <a:custGeom>
              <a:avLst/>
              <a:gdLst/>
              <a:ahLst/>
              <a:cxnLst/>
              <a:rect l="l" t="t" r="r" b="b"/>
              <a:pathLst>
                <a:path w="3703" h="2941" extrusionOk="0">
                  <a:moveTo>
                    <a:pt x="2599" y="1"/>
                  </a:moveTo>
                  <a:cubicBezTo>
                    <a:pt x="2157" y="1"/>
                    <a:pt x="1616" y="213"/>
                    <a:pt x="1134" y="594"/>
                  </a:cubicBezTo>
                  <a:cubicBezTo>
                    <a:pt x="334" y="1261"/>
                    <a:pt x="0" y="2162"/>
                    <a:pt x="400" y="2662"/>
                  </a:cubicBezTo>
                  <a:cubicBezTo>
                    <a:pt x="548" y="2850"/>
                    <a:pt x="798" y="2941"/>
                    <a:pt x="1097" y="2941"/>
                  </a:cubicBezTo>
                  <a:cubicBezTo>
                    <a:pt x="1540" y="2941"/>
                    <a:pt x="2090" y="2741"/>
                    <a:pt x="2569" y="2362"/>
                  </a:cubicBezTo>
                  <a:cubicBezTo>
                    <a:pt x="3369" y="1695"/>
                    <a:pt x="3703" y="761"/>
                    <a:pt x="3303" y="294"/>
                  </a:cubicBezTo>
                  <a:cubicBezTo>
                    <a:pt x="3143" y="94"/>
                    <a:pt x="2893" y="1"/>
                    <a:pt x="25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5" name="Google Shape;1745;p53"/>
            <p:cNvSpPr/>
            <p:nvPr/>
          </p:nvSpPr>
          <p:spPr>
            <a:xfrm>
              <a:off x="3066525" y="4681800"/>
              <a:ext cx="65900" cy="109600"/>
            </a:xfrm>
            <a:custGeom>
              <a:avLst/>
              <a:gdLst/>
              <a:ahLst/>
              <a:cxnLst/>
              <a:rect l="l" t="t" r="r" b="b"/>
              <a:pathLst>
                <a:path w="2636" h="4384" extrusionOk="0">
                  <a:moveTo>
                    <a:pt x="199" y="0"/>
                  </a:moveTo>
                  <a:cubicBezTo>
                    <a:pt x="175" y="0"/>
                    <a:pt x="152" y="5"/>
                    <a:pt x="134" y="14"/>
                  </a:cubicBezTo>
                  <a:cubicBezTo>
                    <a:pt x="34" y="80"/>
                    <a:pt x="1" y="214"/>
                    <a:pt x="34" y="314"/>
                  </a:cubicBezTo>
                  <a:lnTo>
                    <a:pt x="2202" y="4250"/>
                  </a:lnTo>
                  <a:cubicBezTo>
                    <a:pt x="2236" y="4350"/>
                    <a:pt x="2302" y="4383"/>
                    <a:pt x="2369" y="4383"/>
                  </a:cubicBezTo>
                  <a:cubicBezTo>
                    <a:pt x="2369" y="4383"/>
                    <a:pt x="2436" y="4383"/>
                    <a:pt x="2502" y="4350"/>
                  </a:cubicBezTo>
                  <a:cubicBezTo>
                    <a:pt x="2569" y="4250"/>
                    <a:pt x="2636" y="4150"/>
                    <a:pt x="2569" y="4050"/>
                  </a:cubicBezTo>
                  <a:lnTo>
                    <a:pt x="401" y="80"/>
                  </a:lnTo>
                  <a:cubicBezTo>
                    <a:pt x="352" y="31"/>
                    <a:pt x="267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6" name="Google Shape;1746;p53"/>
            <p:cNvSpPr/>
            <p:nvPr/>
          </p:nvSpPr>
          <p:spPr>
            <a:xfrm>
              <a:off x="3069875" y="4750450"/>
              <a:ext cx="97575" cy="65025"/>
            </a:xfrm>
            <a:custGeom>
              <a:avLst/>
              <a:gdLst/>
              <a:ahLst/>
              <a:cxnLst/>
              <a:rect l="l" t="t" r="r" b="b"/>
              <a:pathLst>
                <a:path w="3903" h="2601" extrusionOk="0">
                  <a:moveTo>
                    <a:pt x="2601" y="1"/>
                  </a:moveTo>
                  <a:cubicBezTo>
                    <a:pt x="2253" y="1"/>
                    <a:pt x="1857" y="89"/>
                    <a:pt x="1468" y="270"/>
                  </a:cubicBezTo>
                  <a:cubicBezTo>
                    <a:pt x="534" y="737"/>
                    <a:pt x="0" y="1537"/>
                    <a:pt x="267" y="2104"/>
                  </a:cubicBezTo>
                  <a:cubicBezTo>
                    <a:pt x="420" y="2429"/>
                    <a:pt x="801" y="2600"/>
                    <a:pt x="1275" y="2600"/>
                  </a:cubicBezTo>
                  <a:cubicBezTo>
                    <a:pt x="1630" y="2600"/>
                    <a:pt x="2035" y="2504"/>
                    <a:pt x="2435" y="2305"/>
                  </a:cubicBezTo>
                  <a:cubicBezTo>
                    <a:pt x="3369" y="1871"/>
                    <a:pt x="3903" y="1070"/>
                    <a:pt x="3636" y="503"/>
                  </a:cubicBezTo>
                  <a:cubicBezTo>
                    <a:pt x="3480" y="173"/>
                    <a:pt x="3087" y="1"/>
                    <a:pt x="26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7" name="Google Shape;1747;p53"/>
            <p:cNvSpPr/>
            <p:nvPr/>
          </p:nvSpPr>
          <p:spPr>
            <a:xfrm>
              <a:off x="2901400" y="4456975"/>
              <a:ext cx="281900" cy="281050"/>
            </a:xfrm>
            <a:custGeom>
              <a:avLst/>
              <a:gdLst/>
              <a:ahLst/>
              <a:cxnLst/>
              <a:rect l="l" t="t" r="r" b="b"/>
              <a:pathLst>
                <a:path w="11276" h="11242" extrusionOk="0">
                  <a:moveTo>
                    <a:pt x="5638" y="0"/>
                  </a:moveTo>
                  <a:cubicBezTo>
                    <a:pt x="2536" y="0"/>
                    <a:pt x="1" y="2502"/>
                    <a:pt x="1" y="5638"/>
                  </a:cubicBezTo>
                  <a:cubicBezTo>
                    <a:pt x="1" y="8740"/>
                    <a:pt x="2536" y="11242"/>
                    <a:pt x="5638" y="11242"/>
                  </a:cubicBezTo>
                  <a:cubicBezTo>
                    <a:pt x="8740" y="11242"/>
                    <a:pt x="11276" y="8740"/>
                    <a:pt x="11276" y="5638"/>
                  </a:cubicBezTo>
                  <a:cubicBezTo>
                    <a:pt x="11276" y="2502"/>
                    <a:pt x="8740" y="0"/>
                    <a:pt x="56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8" name="Google Shape;1748;p53"/>
            <p:cNvSpPr/>
            <p:nvPr/>
          </p:nvSpPr>
          <p:spPr>
            <a:xfrm>
              <a:off x="3074875" y="4496150"/>
              <a:ext cx="46725" cy="47575"/>
            </a:xfrm>
            <a:custGeom>
              <a:avLst/>
              <a:gdLst/>
              <a:ahLst/>
              <a:cxnLst/>
              <a:rect l="l" t="t" r="r" b="b"/>
              <a:pathLst>
                <a:path w="1869" h="1903" extrusionOk="0">
                  <a:moveTo>
                    <a:pt x="200" y="1"/>
                  </a:moveTo>
                  <a:cubicBezTo>
                    <a:pt x="67" y="1"/>
                    <a:pt x="0" y="101"/>
                    <a:pt x="0" y="234"/>
                  </a:cubicBezTo>
                  <a:cubicBezTo>
                    <a:pt x="0" y="334"/>
                    <a:pt x="67" y="435"/>
                    <a:pt x="200" y="435"/>
                  </a:cubicBezTo>
                  <a:cubicBezTo>
                    <a:pt x="334" y="435"/>
                    <a:pt x="1334" y="468"/>
                    <a:pt x="1435" y="1669"/>
                  </a:cubicBezTo>
                  <a:cubicBezTo>
                    <a:pt x="1435" y="1802"/>
                    <a:pt x="1501" y="1902"/>
                    <a:pt x="1635" y="1902"/>
                  </a:cubicBezTo>
                  <a:cubicBezTo>
                    <a:pt x="1768" y="1902"/>
                    <a:pt x="1835" y="1769"/>
                    <a:pt x="1868" y="1635"/>
                  </a:cubicBezTo>
                  <a:cubicBezTo>
                    <a:pt x="1801" y="301"/>
                    <a:pt x="767" y="1"/>
                    <a:pt x="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9" name="Google Shape;1749;p53"/>
            <p:cNvSpPr/>
            <p:nvPr/>
          </p:nvSpPr>
          <p:spPr>
            <a:xfrm>
              <a:off x="3002325" y="4502000"/>
              <a:ext cx="46725" cy="46725"/>
            </a:xfrm>
            <a:custGeom>
              <a:avLst/>
              <a:gdLst/>
              <a:ahLst/>
              <a:cxnLst/>
              <a:rect l="l" t="t" r="r" b="b"/>
              <a:pathLst>
                <a:path w="1869" h="1869" extrusionOk="0">
                  <a:moveTo>
                    <a:pt x="200" y="0"/>
                  </a:moveTo>
                  <a:cubicBezTo>
                    <a:pt x="67" y="0"/>
                    <a:pt x="0" y="67"/>
                    <a:pt x="0" y="201"/>
                  </a:cubicBezTo>
                  <a:cubicBezTo>
                    <a:pt x="0" y="334"/>
                    <a:pt x="67" y="401"/>
                    <a:pt x="200" y="401"/>
                  </a:cubicBezTo>
                  <a:cubicBezTo>
                    <a:pt x="334" y="401"/>
                    <a:pt x="1334" y="434"/>
                    <a:pt x="1401" y="1668"/>
                  </a:cubicBezTo>
                  <a:cubicBezTo>
                    <a:pt x="1401" y="1768"/>
                    <a:pt x="1468" y="1868"/>
                    <a:pt x="1601" y="1868"/>
                  </a:cubicBezTo>
                  <a:cubicBezTo>
                    <a:pt x="1735" y="1868"/>
                    <a:pt x="1835" y="1735"/>
                    <a:pt x="1868" y="1602"/>
                  </a:cubicBezTo>
                  <a:cubicBezTo>
                    <a:pt x="1768" y="267"/>
                    <a:pt x="734" y="0"/>
                    <a:pt x="2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0" name="Google Shape;1750;p53"/>
            <p:cNvSpPr/>
            <p:nvPr/>
          </p:nvSpPr>
          <p:spPr>
            <a:xfrm>
              <a:off x="3074025" y="4557050"/>
              <a:ext cx="46725" cy="46700"/>
            </a:xfrm>
            <a:custGeom>
              <a:avLst/>
              <a:gdLst/>
              <a:ahLst/>
              <a:cxnLst/>
              <a:rect l="l" t="t" r="r" b="b"/>
              <a:pathLst>
                <a:path w="1869" h="1868" extrusionOk="0">
                  <a:moveTo>
                    <a:pt x="201" y="0"/>
                  </a:moveTo>
                  <a:cubicBezTo>
                    <a:pt x="68" y="0"/>
                    <a:pt x="1" y="67"/>
                    <a:pt x="1" y="200"/>
                  </a:cubicBezTo>
                  <a:cubicBezTo>
                    <a:pt x="1" y="334"/>
                    <a:pt x="68" y="400"/>
                    <a:pt x="201" y="400"/>
                  </a:cubicBezTo>
                  <a:cubicBezTo>
                    <a:pt x="334" y="400"/>
                    <a:pt x="1335" y="467"/>
                    <a:pt x="1402" y="1668"/>
                  </a:cubicBezTo>
                  <a:cubicBezTo>
                    <a:pt x="1402" y="1801"/>
                    <a:pt x="1502" y="1868"/>
                    <a:pt x="1635" y="1868"/>
                  </a:cubicBezTo>
                  <a:cubicBezTo>
                    <a:pt x="1735" y="1835"/>
                    <a:pt x="1835" y="1735"/>
                    <a:pt x="1869" y="1635"/>
                  </a:cubicBezTo>
                  <a:cubicBezTo>
                    <a:pt x="1802" y="300"/>
                    <a:pt x="735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1" name="Google Shape;1751;p53"/>
            <p:cNvSpPr/>
            <p:nvPr/>
          </p:nvSpPr>
          <p:spPr>
            <a:xfrm>
              <a:off x="2781325" y="4477275"/>
              <a:ext cx="72575" cy="111175"/>
            </a:xfrm>
            <a:custGeom>
              <a:avLst/>
              <a:gdLst/>
              <a:ahLst/>
              <a:cxnLst/>
              <a:rect l="l" t="t" r="r" b="b"/>
              <a:pathLst>
                <a:path w="2903" h="4447" extrusionOk="0">
                  <a:moveTo>
                    <a:pt x="1952" y="1"/>
                  </a:moveTo>
                  <a:cubicBezTo>
                    <a:pt x="1401" y="1"/>
                    <a:pt x="703" y="795"/>
                    <a:pt x="367" y="1923"/>
                  </a:cubicBezTo>
                  <a:cubicBezTo>
                    <a:pt x="0" y="3124"/>
                    <a:pt x="201" y="4258"/>
                    <a:pt x="801" y="4425"/>
                  </a:cubicBezTo>
                  <a:cubicBezTo>
                    <a:pt x="852" y="4440"/>
                    <a:pt x="905" y="4446"/>
                    <a:pt x="959" y="4446"/>
                  </a:cubicBezTo>
                  <a:cubicBezTo>
                    <a:pt x="1530" y="4446"/>
                    <a:pt x="2200" y="3655"/>
                    <a:pt x="2536" y="2557"/>
                  </a:cubicBezTo>
                  <a:cubicBezTo>
                    <a:pt x="2903" y="1356"/>
                    <a:pt x="2702" y="222"/>
                    <a:pt x="2102" y="22"/>
                  </a:cubicBezTo>
                  <a:cubicBezTo>
                    <a:pt x="2053" y="8"/>
                    <a:pt x="2003" y="1"/>
                    <a:pt x="19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52" name="Google Shape;1752;p53"/>
          <p:cNvGrpSpPr/>
          <p:nvPr/>
        </p:nvGrpSpPr>
        <p:grpSpPr>
          <a:xfrm>
            <a:off x="8418637" y="3346384"/>
            <a:ext cx="444286" cy="428868"/>
            <a:chOff x="422347" y="2530081"/>
            <a:chExt cx="604882" cy="583891"/>
          </a:xfrm>
        </p:grpSpPr>
        <p:sp>
          <p:nvSpPr>
            <p:cNvPr id="1753" name="Google Shape;1753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4" name="Google Shape;1754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5" name="Google Shape;1755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56" name="Google Shape;1756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57" name="Google Shape;1757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8" name="Google Shape;1758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59" name="Google Shape;1759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0" name="Google Shape;1760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1" name="Google Shape;1761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62" name="Google Shape;1762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63" name="Google Shape;1763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4" name="Google Shape;1764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5" name="Google Shape;1765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6" name="Google Shape;1766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7" name="Google Shape;1767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8" name="Google Shape;1768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69" name="Google Shape;1769;p53"/>
          <p:cNvGrpSpPr/>
          <p:nvPr/>
        </p:nvGrpSpPr>
        <p:grpSpPr>
          <a:xfrm>
            <a:off x="6263762" y="3794124"/>
            <a:ext cx="444286" cy="428868"/>
            <a:chOff x="422347" y="2530081"/>
            <a:chExt cx="604882" cy="583891"/>
          </a:xfrm>
        </p:grpSpPr>
        <p:sp>
          <p:nvSpPr>
            <p:cNvPr id="1770" name="Google Shape;1770;p53"/>
            <p:cNvSpPr/>
            <p:nvPr/>
          </p:nvSpPr>
          <p:spPr>
            <a:xfrm>
              <a:off x="682877" y="2600653"/>
              <a:ext cx="104742" cy="445886"/>
            </a:xfrm>
            <a:custGeom>
              <a:avLst/>
              <a:gdLst/>
              <a:ahLst/>
              <a:cxnLst/>
              <a:rect l="l" t="t" r="r" b="b"/>
              <a:pathLst>
                <a:path w="1502" h="6394" extrusionOk="0">
                  <a:moveTo>
                    <a:pt x="1217" y="0"/>
                  </a:moveTo>
                  <a:cubicBezTo>
                    <a:pt x="1128" y="0"/>
                    <a:pt x="1068" y="78"/>
                    <a:pt x="1068" y="155"/>
                  </a:cubicBezTo>
                  <a:lnTo>
                    <a:pt x="1" y="6126"/>
                  </a:lnTo>
                  <a:cubicBezTo>
                    <a:pt x="1" y="6260"/>
                    <a:pt x="67" y="6360"/>
                    <a:pt x="234" y="6393"/>
                  </a:cubicBezTo>
                  <a:cubicBezTo>
                    <a:pt x="301" y="6393"/>
                    <a:pt x="401" y="6360"/>
                    <a:pt x="434" y="6226"/>
                  </a:cubicBezTo>
                  <a:lnTo>
                    <a:pt x="1468" y="255"/>
                  </a:lnTo>
                  <a:cubicBezTo>
                    <a:pt x="1502" y="122"/>
                    <a:pt x="1435" y="22"/>
                    <a:pt x="1302" y="22"/>
                  </a:cubicBezTo>
                  <a:cubicBezTo>
                    <a:pt x="1272" y="7"/>
                    <a:pt x="1243" y="0"/>
                    <a:pt x="1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1" name="Google Shape;1771;p53"/>
            <p:cNvSpPr/>
            <p:nvPr/>
          </p:nvSpPr>
          <p:spPr>
            <a:xfrm>
              <a:off x="471231" y="2728617"/>
              <a:ext cx="509484" cy="152720"/>
            </a:xfrm>
            <a:custGeom>
              <a:avLst/>
              <a:gdLst/>
              <a:ahLst/>
              <a:cxnLst/>
              <a:rect l="l" t="t" r="r" b="b"/>
              <a:pathLst>
                <a:path w="7306" h="2190" extrusionOk="0">
                  <a:moveTo>
                    <a:pt x="7084" y="0"/>
                  </a:moveTo>
                  <a:cubicBezTo>
                    <a:pt x="7060" y="0"/>
                    <a:pt x="7034" y="7"/>
                    <a:pt x="7005" y="22"/>
                  </a:cubicBezTo>
                  <a:lnTo>
                    <a:pt x="200" y="1756"/>
                  </a:lnTo>
                  <a:cubicBezTo>
                    <a:pt x="100" y="1789"/>
                    <a:pt x="0" y="1890"/>
                    <a:pt x="34" y="2023"/>
                  </a:cubicBezTo>
                  <a:cubicBezTo>
                    <a:pt x="100" y="2123"/>
                    <a:pt x="167" y="2190"/>
                    <a:pt x="234" y="2190"/>
                  </a:cubicBezTo>
                  <a:lnTo>
                    <a:pt x="300" y="2190"/>
                  </a:lnTo>
                  <a:lnTo>
                    <a:pt x="7105" y="422"/>
                  </a:lnTo>
                  <a:cubicBezTo>
                    <a:pt x="7205" y="388"/>
                    <a:pt x="7305" y="288"/>
                    <a:pt x="7272" y="188"/>
                  </a:cubicBezTo>
                  <a:cubicBezTo>
                    <a:pt x="7220" y="84"/>
                    <a:pt x="7168" y="0"/>
                    <a:pt x="7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2" name="Google Shape;1772;p53"/>
            <p:cNvSpPr/>
            <p:nvPr/>
          </p:nvSpPr>
          <p:spPr>
            <a:xfrm>
              <a:off x="559585" y="2634126"/>
              <a:ext cx="332706" cy="354254"/>
            </a:xfrm>
            <a:custGeom>
              <a:avLst/>
              <a:gdLst/>
              <a:ahLst/>
              <a:cxnLst/>
              <a:rect l="l" t="t" r="r" b="b"/>
              <a:pathLst>
                <a:path w="4771" h="5080" extrusionOk="0">
                  <a:moveTo>
                    <a:pt x="218" y="1"/>
                  </a:moveTo>
                  <a:cubicBezTo>
                    <a:pt x="168" y="1"/>
                    <a:pt x="118" y="26"/>
                    <a:pt x="67" y="76"/>
                  </a:cubicBezTo>
                  <a:cubicBezTo>
                    <a:pt x="1" y="142"/>
                    <a:pt x="1" y="276"/>
                    <a:pt x="67" y="376"/>
                  </a:cubicBezTo>
                  <a:lnTo>
                    <a:pt x="4371" y="4979"/>
                  </a:lnTo>
                  <a:cubicBezTo>
                    <a:pt x="4404" y="5046"/>
                    <a:pt x="4504" y="5079"/>
                    <a:pt x="4537" y="5079"/>
                  </a:cubicBezTo>
                  <a:cubicBezTo>
                    <a:pt x="4604" y="5079"/>
                    <a:pt x="4671" y="5046"/>
                    <a:pt x="4704" y="4979"/>
                  </a:cubicBezTo>
                  <a:cubicBezTo>
                    <a:pt x="4771" y="4912"/>
                    <a:pt x="4771" y="4779"/>
                    <a:pt x="4704" y="4712"/>
                  </a:cubicBezTo>
                  <a:lnTo>
                    <a:pt x="368" y="76"/>
                  </a:lnTo>
                  <a:cubicBezTo>
                    <a:pt x="318" y="26"/>
                    <a:pt x="268" y="1"/>
                    <a:pt x="2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73" name="Google Shape;1773;p53"/>
            <p:cNvGrpSpPr/>
            <p:nvPr/>
          </p:nvGrpSpPr>
          <p:grpSpPr>
            <a:xfrm>
              <a:off x="436294" y="2543958"/>
              <a:ext cx="576988" cy="553696"/>
              <a:chOff x="436294" y="2543958"/>
              <a:chExt cx="576988" cy="553696"/>
            </a:xfrm>
          </p:grpSpPr>
          <p:sp>
            <p:nvSpPr>
              <p:cNvPr id="1774" name="Google Shape;1774;p53"/>
              <p:cNvSpPr/>
              <p:nvPr/>
            </p:nvSpPr>
            <p:spPr>
              <a:xfrm>
                <a:off x="713142" y="2543958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35"/>
                      <a:pt x="334" y="1502"/>
                      <a:pt x="734" y="1502"/>
                    </a:cubicBezTo>
                    <a:cubicBezTo>
                      <a:pt x="1168" y="1502"/>
                      <a:pt x="1501" y="1135"/>
                      <a:pt x="1501" y="735"/>
                    </a:cubicBezTo>
                    <a:cubicBezTo>
                      <a:pt x="1501" y="335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5" name="Google Shape;1775;p53"/>
              <p:cNvSpPr/>
              <p:nvPr/>
            </p:nvSpPr>
            <p:spPr>
              <a:xfrm>
                <a:off x="654983" y="2992912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6" name="Google Shape;1776;p53"/>
              <p:cNvSpPr/>
              <p:nvPr/>
            </p:nvSpPr>
            <p:spPr>
              <a:xfrm>
                <a:off x="436294" y="2809161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5" y="1"/>
                    </a:moveTo>
                    <a:cubicBezTo>
                      <a:pt x="334" y="1"/>
                      <a:pt x="1" y="368"/>
                      <a:pt x="1" y="768"/>
                    </a:cubicBezTo>
                    <a:cubicBezTo>
                      <a:pt x="1" y="1168"/>
                      <a:pt x="334" y="1502"/>
                      <a:pt x="735" y="1502"/>
                    </a:cubicBezTo>
                    <a:cubicBezTo>
                      <a:pt x="1168" y="1502"/>
                      <a:pt x="1502" y="1168"/>
                      <a:pt x="1502" y="768"/>
                    </a:cubicBezTo>
                    <a:cubicBezTo>
                      <a:pt x="1502" y="368"/>
                      <a:pt x="1168" y="1"/>
                      <a:pt x="7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7" name="Google Shape;1777;p53"/>
              <p:cNvSpPr/>
              <p:nvPr/>
            </p:nvSpPr>
            <p:spPr>
              <a:xfrm>
                <a:off x="908540" y="2674223"/>
                <a:ext cx="10474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3" extrusionOk="0">
                    <a:moveTo>
                      <a:pt x="734" y="1"/>
                    </a:moveTo>
                    <a:cubicBezTo>
                      <a:pt x="334" y="1"/>
                      <a:pt x="0" y="335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34" y="1502"/>
                      <a:pt x="1501" y="1168"/>
                      <a:pt x="1501" y="735"/>
                    </a:cubicBezTo>
                    <a:cubicBezTo>
                      <a:pt x="1501" y="335"/>
                      <a:pt x="1134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8" name="Google Shape;1778;p53"/>
              <p:cNvSpPr/>
              <p:nvPr/>
            </p:nvSpPr>
            <p:spPr>
              <a:xfrm>
                <a:off x="503797" y="2581197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35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35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79" name="Google Shape;1779;p53"/>
              <p:cNvSpPr/>
              <p:nvPr/>
            </p:nvSpPr>
            <p:spPr>
              <a:xfrm>
                <a:off x="843407" y="2920806"/>
                <a:ext cx="104742" cy="104742"/>
              </a:xfrm>
              <a:custGeom>
                <a:avLst/>
                <a:gdLst/>
                <a:ahLst/>
                <a:cxnLst/>
                <a:rect l="l" t="t" r="r" b="b"/>
                <a:pathLst>
                  <a:path w="1502" h="1502" extrusionOk="0">
                    <a:moveTo>
                      <a:pt x="734" y="1"/>
                    </a:moveTo>
                    <a:cubicBezTo>
                      <a:pt x="334" y="1"/>
                      <a:pt x="0" y="334"/>
                      <a:pt x="0" y="768"/>
                    </a:cubicBezTo>
                    <a:cubicBezTo>
                      <a:pt x="0" y="1168"/>
                      <a:pt x="334" y="1502"/>
                      <a:pt x="734" y="1502"/>
                    </a:cubicBezTo>
                    <a:cubicBezTo>
                      <a:pt x="1168" y="1502"/>
                      <a:pt x="1501" y="1168"/>
                      <a:pt x="1501" y="768"/>
                    </a:cubicBezTo>
                    <a:cubicBezTo>
                      <a:pt x="1501" y="334"/>
                      <a:pt x="1168" y="1"/>
                      <a:pt x="7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80" name="Google Shape;1780;p53"/>
            <p:cNvSpPr/>
            <p:nvPr/>
          </p:nvSpPr>
          <p:spPr>
            <a:xfrm>
              <a:off x="699195" y="2530081"/>
              <a:ext cx="139609" cy="130265"/>
            </a:xfrm>
            <a:custGeom>
              <a:avLst/>
              <a:gdLst/>
              <a:ahLst/>
              <a:cxnLst/>
              <a:rect l="l" t="t" r="r" b="b"/>
              <a:pathLst>
                <a:path w="2002" h="1868" extrusionOk="0">
                  <a:moveTo>
                    <a:pt x="934" y="400"/>
                  </a:moveTo>
                  <a:cubicBezTo>
                    <a:pt x="1168" y="400"/>
                    <a:pt x="1334" y="534"/>
                    <a:pt x="1401" y="634"/>
                  </a:cubicBezTo>
                  <a:cubicBezTo>
                    <a:pt x="1501" y="767"/>
                    <a:pt x="1501" y="934"/>
                    <a:pt x="1435" y="1067"/>
                  </a:cubicBezTo>
                  <a:cubicBezTo>
                    <a:pt x="1401" y="1201"/>
                    <a:pt x="1301" y="1267"/>
                    <a:pt x="1201" y="1367"/>
                  </a:cubicBezTo>
                  <a:cubicBezTo>
                    <a:pt x="1123" y="1397"/>
                    <a:pt x="1040" y="1412"/>
                    <a:pt x="957" y="1412"/>
                  </a:cubicBezTo>
                  <a:cubicBezTo>
                    <a:pt x="757" y="1412"/>
                    <a:pt x="562" y="1323"/>
                    <a:pt x="467" y="1134"/>
                  </a:cubicBezTo>
                  <a:cubicBezTo>
                    <a:pt x="400" y="1034"/>
                    <a:pt x="400" y="867"/>
                    <a:pt x="434" y="734"/>
                  </a:cubicBezTo>
                  <a:cubicBezTo>
                    <a:pt x="467" y="600"/>
                    <a:pt x="567" y="534"/>
                    <a:pt x="701" y="433"/>
                  </a:cubicBezTo>
                  <a:cubicBezTo>
                    <a:pt x="767" y="400"/>
                    <a:pt x="867" y="400"/>
                    <a:pt x="934" y="400"/>
                  </a:cubicBezTo>
                  <a:close/>
                  <a:moveTo>
                    <a:pt x="909" y="0"/>
                  </a:moveTo>
                  <a:cubicBezTo>
                    <a:pt x="768" y="0"/>
                    <a:pt x="627" y="32"/>
                    <a:pt x="501" y="100"/>
                  </a:cubicBezTo>
                  <a:cubicBezTo>
                    <a:pt x="267" y="233"/>
                    <a:pt x="67" y="400"/>
                    <a:pt x="34" y="634"/>
                  </a:cubicBezTo>
                  <a:cubicBezTo>
                    <a:pt x="0" y="900"/>
                    <a:pt x="0" y="1134"/>
                    <a:pt x="100" y="1367"/>
                  </a:cubicBezTo>
                  <a:cubicBezTo>
                    <a:pt x="267" y="1634"/>
                    <a:pt x="601" y="1868"/>
                    <a:pt x="934" y="1868"/>
                  </a:cubicBezTo>
                  <a:cubicBezTo>
                    <a:pt x="1101" y="1868"/>
                    <a:pt x="1234" y="1801"/>
                    <a:pt x="1368" y="1734"/>
                  </a:cubicBezTo>
                  <a:cubicBezTo>
                    <a:pt x="1835" y="1534"/>
                    <a:pt x="2002" y="934"/>
                    <a:pt x="1735" y="467"/>
                  </a:cubicBezTo>
                  <a:cubicBezTo>
                    <a:pt x="1593" y="184"/>
                    <a:pt x="1251" y="0"/>
                    <a:pt x="9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1" name="Google Shape;1781;p53"/>
            <p:cNvSpPr/>
            <p:nvPr/>
          </p:nvSpPr>
          <p:spPr>
            <a:xfrm>
              <a:off x="631691" y="2983707"/>
              <a:ext cx="148954" cy="130265"/>
            </a:xfrm>
            <a:custGeom>
              <a:avLst/>
              <a:gdLst/>
              <a:ahLst/>
              <a:cxnLst/>
              <a:rect l="l" t="t" r="r" b="b"/>
              <a:pathLst>
                <a:path w="2136" h="1868" extrusionOk="0">
                  <a:moveTo>
                    <a:pt x="1068" y="400"/>
                  </a:moveTo>
                  <a:cubicBezTo>
                    <a:pt x="1235" y="400"/>
                    <a:pt x="1402" y="533"/>
                    <a:pt x="1535" y="633"/>
                  </a:cubicBezTo>
                  <a:cubicBezTo>
                    <a:pt x="1669" y="900"/>
                    <a:pt x="1569" y="1234"/>
                    <a:pt x="1335" y="1367"/>
                  </a:cubicBezTo>
                  <a:cubicBezTo>
                    <a:pt x="1257" y="1396"/>
                    <a:pt x="1174" y="1411"/>
                    <a:pt x="1091" y="1411"/>
                  </a:cubicBezTo>
                  <a:cubicBezTo>
                    <a:pt x="891" y="1411"/>
                    <a:pt x="696" y="1323"/>
                    <a:pt x="601" y="1134"/>
                  </a:cubicBezTo>
                  <a:cubicBezTo>
                    <a:pt x="501" y="900"/>
                    <a:pt x="568" y="567"/>
                    <a:pt x="835" y="433"/>
                  </a:cubicBezTo>
                  <a:cubicBezTo>
                    <a:pt x="901" y="400"/>
                    <a:pt x="1002" y="400"/>
                    <a:pt x="1068" y="400"/>
                  </a:cubicBezTo>
                  <a:close/>
                  <a:moveTo>
                    <a:pt x="1032" y="0"/>
                  </a:moveTo>
                  <a:cubicBezTo>
                    <a:pt x="886" y="0"/>
                    <a:pt x="738" y="31"/>
                    <a:pt x="601" y="100"/>
                  </a:cubicBezTo>
                  <a:cubicBezTo>
                    <a:pt x="168" y="300"/>
                    <a:pt x="1" y="900"/>
                    <a:pt x="234" y="1367"/>
                  </a:cubicBezTo>
                  <a:cubicBezTo>
                    <a:pt x="401" y="1634"/>
                    <a:pt x="735" y="1867"/>
                    <a:pt x="1068" y="1867"/>
                  </a:cubicBezTo>
                  <a:cubicBezTo>
                    <a:pt x="1202" y="1867"/>
                    <a:pt x="1368" y="1801"/>
                    <a:pt x="1502" y="1734"/>
                  </a:cubicBezTo>
                  <a:cubicBezTo>
                    <a:pt x="1936" y="1534"/>
                    <a:pt x="2136" y="933"/>
                    <a:pt x="1869" y="466"/>
                  </a:cubicBezTo>
                  <a:cubicBezTo>
                    <a:pt x="1727" y="183"/>
                    <a:pt x="1385" y="0"/>
                    <a:pt x="10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2" name="Google Shape;1782;p53"/>
            <p:cNvSpPr/>
            <p:nvPr/>
          </p:nvSpPr>
          <p:spPr>
            <a:xfrm>
              <a:off x="422347" y="2798700"/>
              <a:ext cx="132706" cy="131520"/>
            </a:xfrm>
            <a:custGeom>
              <a:avLst/>
              <a:gdLst/>
              <a:ahLst/>
              <a:cxnLst/>
              <a:rect l="l" t="t" r="r" b="b"/>
              <a:pathLst>
                <a:path w="1903" h="1886" extrusionOk="0">
                  <a:moveTo>
                    <a:pt x="935" y="418"/>
                  </a:moveTo>
                  <a:cubicBezTo>
                    <a:pt x="1135" y="418"/>
                    <a:pt x="1235" y="451"/>
                    <a:pt x="1335" y="584"/>
                  </a:cubicBezTo>
                  <a:cubicBezTo>
                    <a:pt x="1435" y="718"/>
                    <a:pt x="1502" y="818"/>
                    <a:pt x="1502" y="951"/>
                  </a:cubicBezTo>
                  <a:cubicBezTo>
                    <a:pt x="1502" y="1118"/>
                    <a:pt x="1402" y="1251"/>
                    <a:pt x="1335" y="1318"/>
                  </a:cubicBezTo>
                  <a:cubicBezTo>
                    <a:pt x="1235" y="1435"/>
                    <a:pt x="1101" y="1493"/>
                    <a:pt x="964" y="1493"/>
                  </a:cubicBezTo>
                  <a:cubicBezTo>
                    <a:pt x="826" y="1493"/>
                    <a:pt x="685" y="1435"/>
                    <a:pt x="568" y="1318"/>
                  </a:cubicBezTo>
                  <a:cubicBezTo>
                    <a:pt x="468" y="1218"/>
                    <a:pt x="401" y="1085"/>
                    <a:pt x="401" y="951"/>
                  </a:cubicBezTo>
                  <a:cubicBezTo>
                    <a:pt x="401" y="784"/>
                    <a:pt x="501" y="651"/>
                    <a:pt x="568" y="584"/>
                  </a:cubicBezTo>
                  <a:cubicBezTo>
                    <a:pt x="701" y="451"/>
                    <a:pt x="835" y="418"/>
                    <a:pt x="935" y="418"/>
                  </a:cubicBezTo>
                  <a:close/>
                  <a:moveTo>
                    <a:pt x="922" y="1"/>
                  </a:moveTo>
                  <a:cubicBezTo>
                    <a:pt x="676" y="1"/>
                    <a:pt x="434" y="84"/>
                    <a:pt x="268" y="251"/>
                  </a:cubicBezTo>
                  <a:cubicBezTo>
                    <a:pt x="67" y="418"/>
                    <a:pt x="1" y="651"/>
                    <a:pt x="1" y="918"/>
                  </a:cubicBezTo>
                  <a:cubicBezTo>
                    <a:pt x="1" y="1185"/>
                    <a:pt x="101" y="1385"/>
                    <a:pt x="268" y="1585"/>
                  </a:cubicBezTo>
                  <a:cubicBezTo>
                    <a:pt x="468" y="1785"/>
                    <a:pt x="701" y="1885"/>
                    <a:pt x="935" y="1885"/>
                  </a:cubicBezTo>
                  <a:cubicBezTo>
                    <a:pt x="1202" y="1885"/>
                    <a:pt x="1402" y="1752"/>
                    <a:pt x="1602" y="1585"/>
                  </a:cubicBezTo>
                  <a:cubicBezTo>
                    <a:pt x="1835" y="1418"/>
                    <a:pt x="1902" y="1185"/>
                    <a:pt x="1902" y="918"/>
                  </a:cubicBezTo>
                  <a:cubicBezTo>
                    <a:pt x="1902" y="651"/>
                    <a:pt x="1769" y="418"/>
                    <a:pt x="1602" y="251"/>
                  </a:cubicBezTo>
                  <a:cubicBezTo>
                    <a:pt x="1418" y="84"/>
                    <a:pt x="1168" y="1"/>
                    <a:pt x="9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3" name="Google Shape;1783;p53"/>
            <p:cNvSpPr/>
            <p:nvPr/>
          </p:nvSpPr>
          <p:spPr>
            <a:xfrm>
              <a:off x="892222" y="2659161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2" y="417"/>
                    <a:pt x="1235" y="450"/>
                    <a:pt x="1335" y="584"/>
                  </a:cubicBezTo>
                  <a:cubicBezTo>
                    <a:pt x="1469" y="717"/>
                    <a:pt x="1502" y="784"/>
                    <a:pt x="1502" y="951"/>
                  </a:cubicBezTo>
                  <a:cubicBezTo>
                    <a:pt x="1502" y="1118"/>
                    <a:pt x="1435" y="1251"/>
                    <a:pt x="1335" y="1318"/>
                  </a:cubicBezTo>
                  <a:cubicBezTo>
                    <a:pt x="1235" y="1435"/>
                    <a:pt x="1102" y="1493"/>
                    <a:pt x="968" y="1493"/>
                  </a:cubicBezTo>
                  <a:cubicBezTo>
                    <a:pt x="835" y="1493"/>
                    <a:pt x="701" y="1435"/>
                    <a:pt x="601" y="1318"/>
                  </a:cubicBezTo>
                  <a:cubicBezTo>
                    <a:pt x="468" y="1218"/>
                    <a:pt x="434" y="1118"/>
                    <a:pt x="434" y="951"/>
                  </a:cubicBezTo>
                  <a:cubicBezTo>
                    <a:pt x="434" y="784"/>
                    <a:pt x="468" y="717"/>
                    <a:pt x="601" y="584"/>
                  </a:cubicBezTo>
                  <a:cubicBezTo>
                    <a:pt x="735" y="450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51"/>
                    <a:pt x="1" y="917"/>
                  </a:cubicBezTo>
                  <a:cubicBezTo>
                    <a:pt x="1" y="1184"/>
                    <a:pt x="134" y="1384"/>
                    <a:pt x="301" y="1585"/>
                  </a:cubicBezTo>
                  <a:cubicBezTo>
                    <a:pt x="468" y="1785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6" y="1184"/>
                    <a:pt x="1936" y="917"/>
                  </a:cubicBezTo>
                  <a:cubicBezTo>
                    <a:pt x="1936" y="651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4" name="Google Shape;1784;p53"/>
            <p:cNvSpPr/>
            <p:nvPr/>
          </p:nvSpPr>
          <p:spPr>
            <a:xfrm>
              <a:off x="487479" y="2568435"/>
              <a:ext cx="135007" cy="131450"/>
            </a:xfrm>
            <a:custGeom>
              <a:avLst/>
              <a:gdLst/>
              <a:ahLst/>
              <a:cxnLst/>
              <a:rect l="l" t="t" r="r" b="b"/>
              <a:pathLst>
                <a:path w="1936" h="1885" extrusionOk="0">
                  <a:moveTo>
                    <a:pt x="968" y="417"/>
                  </a:moveTo>
                  <a:cubicBezTo>
                    <a:pt x="1101" y="417"/>
                    <a:pt x="1235" y="484"/>
                    <a:pt x="1368" y="584"/>
                  </a:cubicBezTo>
                  <a:cubicBezTo>
                    <a:pt x="1468" y="717"/>
                    <a:pt x="1535" y="817"/>
                    <a:pt x="1535" y="984"/>
                  </a:cubicBezTo>
                  <a:cubicBezTo>
                    <a:pt x="1535" y="1118"/>
                    <a:pt x="1435" y="1251"/>
                    <a:pt x="1368" y="1351"/>
                  </a:cubicBezTo>
                  <a:cubicBezTo>
                    <a:pt x="1252" y="1451"/>
                    <a:pt x="1110" y="1501"/>
                    <a:pt x="972" y="1501"/>
                  </a:cubicBezTo>
                  <a:cubicBezTo>
                    <a:pt x="835" y="1501"/>
                    <a:pt x="701" y="1451"/>
                    <a:pt x="601" y="1351"/>
                  </a:cubicBezTo>
                  <a:cubicBezTo>
                    <a:pt x="468" y="1218"/>
                    <a:pt x="434" y="1118"/>
                    <a:pt x="434" y="984"/>
                  </a:cubicBezTo>
                  <a:cubicBezTo>
                    <a:pt x="434" y="817"/>
                    <a:pt x="468" y="717"/>
                    <a:pt x="601" y="584"/>
                  </a:cubicBezTo>
                  <a:cubicBezTo>
                    <a:pt x="735" y="484"/>
                    <a:pt x="835" y="417"/>
                    <a:pt x="968" y="417"/>
                  </a:cubicBezTo>
                  <a:close/>
                  <a:moveTo>
                    <a:pt x="956" y="0"/>
                  </a:moveTo>
                  <a:cubicBezTo>
                    <a:pt x="710" y="0"/>
                    <a:pt x="468" y="84"/>
                    <a:pt x="301" y="250"/>
                  </a:cubicBezTo>
                  <a:cubicBezTo>
                    <a:pt x="101" y="417"/>
                    <a:pt x="1" y="684"/>
                    <a:pt x="1" y="918"/>
                  </a:cubicBezTo>
                  <a:cubicBezTo>
                    <a:pt x="1" y="1184"/>
                    <a:pt x="134" y="1385"/>
                    <a:pt x="301" y="1585"/>
                  </a:cubicBezTo>
                  <a:cubicBezTo>
                    <a:pt x="468" y="1818"/>
                    <a:pt x="735" y="1885"/>
                    <a:pt x="968" y="1885"/>
                  </a:cubicBezTo>
                  <a:cubicBezTo>
                    <a:pt x="1235" y="1885"/>
                    <a:pt x="1435" y="1751"/>
                    <a:pt x="1635" y="1585"/>
                  </a:cubicBezTo>
                  <a:cubicBezTo>
                    <a:pt x="1835" y="1418"/>
                    <a:pt x="1935" y="1184"/>
                    <a:pt x="1935" y="918"/>
                  </a:cubicBezTo>
                  <a:cubicBezTo>
                    <a:pt x="1935" y="684"/>
                    <a:pt x="1802" y="417"/>
                    <a:pt x="1635" y="250"/>
                  </a:cubicBezTo>
                  <a:cubicBezTo>
                    <a:pt x="1452" y="84"/>
                    <a:pt x="1202" y="0"/>
                    <a:pt x="9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5" name="Google Shape;1785;p53"/>
            <p:cNvSpPr/>
            <p:nvPr/>
          </p:nvSpPr>
          <p:spPr>
            <a:xfrm>
              <a:off x="829460" y="2907766"/>
              <a:ext cx="139609" cy="131799"/>
            </a:xfrm>
            <a:custGeom>
              <a:avLst/>
              <a:gdLst/>
              <a:ahLst/>
              <a:cxnLst/>
              <a:rect l="l" t="t" r="r" b="b"/>
              <a:pathLst>
                <a:path w="2002" h="1890" extrusionOk="0">
                  <a:moveTo>
                    <a:pt x="968" y="455"/>
                  </a:moveTo>
                  <a:cubicBezTo>
                    <a:pt x="1068" y="455"/>
                    <a:pt x="1201" y="488"/>
                    <a:pt x="1334" y="588"/>
                  </a:cubicBezTo>
                  <a:cubicBezTo>
                    <a:pt x="1535" y="822"/>
                    <a:pt x="1535" y="1155"/>
                    <a:pt x="1334" y="1355"/>
                  </a:cubicBezTo>
                  <a:cubicBezTo>
                    <a:pt x="1234" y="1455"/>
                    <a:pt x="1101" y="1505"/>
                    <a:pt x="963" y="1505"/>
                  </a:cubicBezTo>
                  <a:cubicBezTo>
                    <a:pt x="826" y="1505"/>
                    <a:pt x="684" y="1455"/>
                    <a:pt x="567" y="1355"/>
                  </a:cubicBezTo>
                  <a:cubicBezTo>
                    <a:pt x="467" y="1222"/>
                    <a:pt x="400" y="1122"/>
                    <a:pt x="400" y="988"/>
                  </a:cubicBezTo>
                  <a:cubicBezTo>
                    <a:pt x="400" y="822"/>
                    <a:pt x="501" y="688"/>
                    <a:pt x="567" y="621"/>
                  </a:cubicBezTo>
                  <a:cubicBezTo>
                    <a:pt x="701" y="488"/>
                    <a:pt x="834" y="455"/>
                    <a:pt x="968" y="455"/>
                  </a:cubicBezTo>
                  <a:close/>
                  <a:moveTo>
                    <a:pt x="950" y="0"/>
                  </a:moveTo>
                  <a:cubicBezTo>
                    <a:pt x="703" y="0"/>
                    <a:pt x="455" y="100"/>
                    <a:pt x="267" y="288"/>
                  </a:cubicBezTo>
                  <a:cubicBezTo>
                    <a:pt x="67" y="455"/>
                    <a:pt x="0" y="688"/>
                    <a:pt x="0" y="955"/>
                  </a:cubicBezTo>
                  <a:cubicBezTo>
                    <a:pt x="0" y="1189"/>
                    <a:pt x="100" y="1389"/>
                    <a:pt x="267" y="1622"/>
                  </a:cubicBezTo>
                  <a:cubicBezTo>
                    <a:pt x="467" y="1822"/>
                    <a:pt x="701" y="1889"/>
                    <a:pt x="968" y="1889"/>
                  </a:cubicBezTo>
                  <a:cubicBezTo>
                    <a:pt x="1201" y="1889"/>
                    <a:pt x="1468" y="1822"/>
                    <a:pt x="1601" y="1589"/>
                  </a:cubicBezTo>
                  <a:cubicBezTo>
                    <a:pt x="2002" y="1222"/>
                    <a:pt x="2002" y="655"/>
                    <a:pt x="1601" y="288"/>
                  </a:cubicBezTo>
                  <a:cubicBezTo>
                    <a:pt x="1422" y="92"/>
                    <a:pt x="1187" y="0"/>
                    <a:pt x="9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6" name="Google Shape;1786;p53"/>
          <p:cNvGrpSpPr/>
          <p:nvPr/>
        </p:nvGrpSpPr>
        <p:grpSpPr>
          <a:xfrm>
            <a:off x="3391365" y="4527407"/>
            <a:ext cx="627492" cy="372162"/>
            <a:chOff x="3320880" y="908285"/>
            <a:chExt cx="627492" cy="372162"/>
          </a:xfrm>
        </p:grpSpPr>
        <p:sp>
          <p:nvSpPr>
            <p:cNvPr id="1787" name="Google Shape;1787;p53"/>
            <p:cNvSpPr/>
            <p:nvPr/>
          </p:nvSpPr>
          <p:spPr>
            <a:xfrm>
              <a:off x="3320880" y="915492"/>
              <a:ext cx="627492" cy="357959"/>
            </a:xfrm>
            <a:custGeom>
              <a:avLst/>
              <a:gdLst/>
              <a:ahLst/>
              <a:cxnLst/>
              <a:rect l="l" t="t" r="r" b="b"/>
              <a:pathLst>
                <a:path w="14888" h="8493" extrusionOk="0">
                  <a:moveTo>
                    <a:pt x="9050" y="0"/>
                  </a:moveTo>
                  <a:cubicBezTo>
                    <a:pt x="8364" y="0"/>
                    <a:pt x="7751" y="382"/>
                    <a:pt x="7328" y="883"/>
                  </a:cubicBezTo>
                  <a:lnTo>
                    <a:pt x="7328" y="883"/>
                  </a:lnTo>
                  <a:cubicBezTo>
                    <a:pt x="7047" y="653"/>
                    <a:pt x="6677" y="446"/>
                    <a:pt x="6203" y="286"/>
                  </a:cubicBezTo>
                  <a:cubicBezTo>
                    <a:pt x="5806" y="151"/>
                    <a:pt x="5472" y="92"/>
                    <a:pt x="5191" y="92"/>
                  </a:cubicBezTo>
                  <a:cubicBezTo>
                    <a:pt x="3464" y="92"/>
                    <a:pt x="3735" y="2288"/>
                    <a:pt x="3735" y="2288"/>
                  </a:cubicBezTo>
                  <a:cubicBezTo>
                    <a:pt x="3552" y="2170"/>
                    <a:pt x="3354" y="2116"/>
                    <a:pt x="3152" y="2116"/>
                  </a:cubicBezTo>
                  <a:cubicBezTo>
                    <a:pt x="1694" y="2116"/>
                    <a:pt x="0" y="4897"/>
                    <a:pt x="1934" y="6390"/>
                  </a:cubicBezTo>
                  <a:cubicBezTo>
                    <a:pt x="2533" y="6842"/>
                    <a:pt x="3105" y="7050"/>
                    <a:pt x="3595" y="7083"/>
                  </a:cubicBezTo>
                  <a:lnTo>
                    <a:pt x="3595" y="7083"/>
                  </a:lnTo>
                  <a:cubicBezTo>
                    <a:pt x="3754" y="7832"/>
                    <a:pt x="4279" y="8480"/>
                    <a:pt x="5403" y="8492"/>
                  </a:cubicBezTo>
                  <a:cubicBezTo>
                    <a:pt x="5441" y="8492"/>
                    <a:pt x="5479" y="8493"/>
                    <a:pt x="5516" y="8493"/>
                  </a:cubicBezTo>
                  <a:cubicBezTo>
                    <a:pt x="7065" y="8493"/>
                    <a:pt x="8100" y="8145"/>
                    <a:pt x="8687" y="7624"/>
                  </a:cubicBezTo>
                  <a:lnTo>
                    <a:pt x="8687" y="7624"/>
                  </a:lnTo>
                  <a:cubicBezTo>
                    <a:pt x="8813" y="7798"/>
                    <a:pt x="8973" y="7967"/>
                    <a:pt x="9172" y="8125"/>
                  </a:cubicBezTo>
                  <a:cubicBezTo>
                    <a:pt x="9427" y="8326"/>
                    <a:pt x="9735" y="8415"/>
                    <a:pt x="10071" y="8415"/>
                  </a:cubicBezTo>
                  <a:cubicBezTo>
                    <a:pt x="12025" y="8415"/>
                    <a:pt x="14888" y="5387"/>
                    <a:pt x="13208" y="3622"/>
                  </a:cubicBezTo>
                  <a:cubicBezTo>
                    <a:pt x="12748" y="3122"/>
                    <a:pt x="12256" y="2933"/>
                    <a:pt x="11794" y="2933"/>
                  </a:cubicBezTo>
                  <a:cubicBezTo>
                    <a:pt x="11744" y="2933"/>
                    <a:pt x="11695" y="2936"/>
                    <a:pt x="11646" y="2940"/>
                  </a:cubicBezTo>
                  <a:lnTo>
                    <a:pt x="11646" y="2940"/>
                  </a:lnTo>
                  <a:cubicBezTo>
                    <a:pt x="11668" y="2070"/>
                    <a:pt x="11239" y="1058"/>
                    <a:pt x="10173" y="353"/>
                  </a:cubicBezTo>
                  <a:cubicBezTo>
                    <a:pt x="9790" y="105"/>
                    <a:pt x="9410" y="0"/>
                    <a:pt x="90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8" name="Google Shape;1788;p53"/>
            <p:cNvSpPr/>
            <p:nvPr/>
          </p:nvSpPr>
          <p:spPr>
            <a:xfrm>
              <a:off x="3348950" y="908285"/>
              <a:ext cx="568022" cy="372162"/>
            </a:xfrm>
            <a:custGeom>
              <a:avLst/>
              <a:gdLst/>
              <a:ahLst/>
              <a:cxnLst/>
              <a:rect l="l" t="t" r="r" b="b"/>
              <a:pathLst>
                <a:path w="13477" h="8830" extrusionOk="0">
                  <a:moveTo>
                    <a:pt x="6705" y="1324"/>
                  </a:moveTo>
                  <a:cubicBezTo>
                    <a:pt x="7239" y="1858"/>
                    <a:pt x="7339" y="2459"/>
                    <a:pt x="7205" y="2859"/>
                  </a:cubicBezTo>
                  <a:cubicBezTo>
                    <a:pt x="7124" y="3062"/>
                    <a:pt x="7006" y="3178"/>
                    <a:pt x="6858" y="3178"/>
                  </a:cubicBezTo>
                  <a:cubicBezTo>
                    <a:pt x="6763" y="3178"/>
                    <a:pt x="6656" y="3130"/>
                    <a:pt x="6538" y="3026"/>
                  </a:cubicBezTo>
                  <a:cubicBezTo>
                    <a:pt x="6171" y="2692"/>
                    <a:pt x="6238" y="1958"/>
                    <a:pt x="6705" y="1324"/>
                  </a:cubicBezTo>
                  <a:close/>
                  <a:moveTo>
                    <a:pt x="10775" y="3326"/>
                  </a:moveTo>
                  <a:cubicBezTo>
                    <a:pt x="10708" y="4026"/>
                    <a:pt x="10241" y="4527"/>
                    <a:pt x="9674" y="4660"/>
                  </a:cubicBezTo>
                  <a:lnTo>
                    <a:pt x="9574" y="4660"/>
                  </a:lnTo>
                  <a:cubicBezTo>
                    <a:pt x="9407" y="4660"/>
                    <a:pt x="9407" y="4627"/>
                    <a:pt x="9407" y="4593"/>
                  </a:cubicBezTo>
                  <a:cubicBezTo>
                    <a:pt x="9407" y="4293"/>
                    <a:pt x="9941" y="3526"/>
                    <a:pt x="10775" y="3326"/>
                  </a:cubicBezTo>
                  <a:close/>
                  <a:moveTo>
                    <a:pt x="3736" y="5160"/>
                  </a:moveTo>
                  <a:cubicBezTo>
                    <a:pt x="3836" y="5160"/>
                    <a:pt x="3903" y="5227"/>
                    <a:pt x="4003" y="5327"/>
                  </a:cubicBezTo>
                  <a:cubicBezTo>
                    <a:pt x="4270" y="5661"/>
                    <a:pt x="4370" y="6061"/>
                    <a:pt x="4203" y="6428"/>
                  </a:cubicBezTo>
                  <a:cubicBezTo>
                    <a:pt x="4036" y="6728"/>
                    <a:pt x="3603" y="6995"/>
                    <a:pt x="3102" y="6995"/>
                  </a:cubicBezTo>
                  <a:cubicBezTo>
                    <a:pt x="3036" y="6328"/>
                    <a:pt x="3236" y="5661"/>
                    <a:pt x="3503" y="5327"/>
                  </a:cubicBezTo>
                  <a:cubicBezTo>
                    <a:pt x="3569" y="5227"/>
                    <a:pt x="3669" y="5160"/>
                    <a:pt x="3736" y="5160"/>
                  </a:cubicBezTo>
                  <a:close/>
                  <a:moveTo>
                    <a:pt x="8206" y="5761"/>
                  </a:moveTo>
                  <a:cubicBezTo>
                    <a:pt x="8206" y="5761"/>
                    <a:pt x="8273" y="5794"/>
                    <a:pt x="8339" y="5994"/>
                  </a:cubicBezTo>
                  <a:cubicBezTo>
                    <a:pt x="8506" y="6528"/>
                    <a:pt x="8406" y="7028"/>
                    <a:pt x="8073" y="7429"/>
                  </a:cubicBezTo>
                  <a:cubicBezTo>
                    <a:pt x="7772" y="6862"/>
                    <a:pt x="7839" y="6295"/>
                    <a:pt x="8006" y="5961"/>
                  </a:cubicBezTo>
                  <a:cubicBezTo>
                    <a:pt x="8073" y="5794"/>
                    <a:pt x="8173" y="5761"/>
                    <a:pt x="8206" y="5761"/>
                  </a:cubicBezTo>
                  <a:close/>
                  <a:moveTo>
                    <a:pt x="8425" y="342"/>
                  </a:moveTo>
                  <a:cubicBezTo>
                    <a:pt x="8762" y="342"/>
                    <a:pt x="9107" y="444"/>
                    <a:pt x="9440" y="657"/>
                  </a:cubicBezTo>
                  <a:cubicBezTo>
                    <a:pt x="10274" y="1191"/>
                    <a:pt x="10775" y="1992"/>
                    <a:pt x="10841" y="2859"/>
                  </a:cubicBezTo>
                  <a:cubicBezTo>
                    <a:pt x="9774" y="3026"/>
                    <a:pt x="8940" y="3993"/>
                    <a:pt x="9007" y="4527"/>
                  </a:cubicBezTo>
                  <a:cubicBezTo>
                    <a:pt x="9007" y="4765"/>
                    <a:pt x="9140" y="5004"/>
                    <a:pt x="9550" y="5004"/>
                  </a:cubicBezTo>
                  <a:cubicBezTo>
                    <a:pt x="9598" y="5004"/>
                    <a:pt x="9651" y="5001"/>
                    <a:pt x="9707" y="4994"/>
                  </a:cubicBezTo>
                  <a:cubicBezTo>
                    <a:pt x="10508" y="4894"/>
                    <a:pt x="11108" y="4193"/>
                    <a:pt x="11208" y="3226"/>
                  </a:cubicBezTo>
                  <a:cubicBezTo>
                    <a:pt x="11608" y="3292"/>
                    <a:pt x="12042" y="3493"/>
                    <a:pt x="12409" y="3860"/>
                  </a:cubicBezTo>
                  <a:cubicBezTo>
                    <a:pt x="13043" y="4527"/>
                    <a:pt x="12909" y="5327"/>
                    <a:pt x="12676" y="5861"/>
                  </a:cubicBezTo>
                  <a:cubicBezTo>
                    <a:pt x="12109" y="7129"/>
                    <a:pt x="10574" y="8296"/>
                    <a:pt x="9440" y="8296"/>
                  </a:cubicBezTo>
                  <a:cubicBezTo>
                    <a:pt x="9107" y="8296"/>
                    <a:pt x="8873" y="8196"/>
                    <a:pt x="8673" y="8029"/>
                  </a:cubicBezTo>
                  <a:cubicBezTo>
                    <a:pt x="8540" y="7962"/>
                    <a:pt x="8406" y="7862"/>
                    <a:pt x="8339" y="7729"/>
                  </a:cubicBezTo>
                  <a:cubicBezTo>
                    <a:pt x="8773" y="7262"/>
                    <a:pt x="8940" y="6561"/>
                    <a:pt x="8740" y="5861"/>
                  </a:cubicBezTo>
                  <a:cubicBezTo>
                    <a:pt x="8573" y="5361"/>
                    <a:pt x="8339" y="5294"/>
                    <a:pt x="8173" y="5294"/>
                  </a:cubicBezTo>
                  <a:cubicBezTo>
                    <a:pt x="7906" y="5294"/>
                    <a:pt x="7706" y="5461"/>
                    <a:pt x="7572" y="5761"/>
                  </a:cubicBezTo>
                  <a:cubicBezTo>
                    <a:pt x="7339" y="6261"/>
                    <a:pt x="7339" y="6995"/>
                    <a:pt x="7739" y="7696"/>
                  </a:cubicBezTo>
                  <a:cubicBezTo>
                    <a:pt x="7272" y="8029"/>
                    <a:pt x="6438" y="8429"/>
                    <a:pt x="4904" y="8429"/>
                  </a:cubicBezTo>
                  <a:lnTo>
                    <a:pt x="4737" y="8429"/>
                  </a:lnTo>
                  <a:cubicBezTo>
                    <a:pt x="3770" y="8429"/>
                    <a:pt x="3369" y="7929"/>
                    <a:pt x="3202" y="7429"/>
                  </a:cubicBezTo>
                  <a:cubicBezTo>
                    <a:pt x="3836" y="7362"/>
                    <a:pt x="4337" y="7095"/>
                    <a:pt x="4570" y="6628"/>
                  </a:cubicBezTo>
                  <a:cubicBezTo>
                    <a:pt x="4770" y="6128"/>
                    <a:pt x="4704" y="5561"/>
                    <a:pt x="4337" y="5060"/>
                  </a:cubicBezTo>
                  <a:cubicBezTo>
                    <a:pt x="4103" y="4794"/>
                    <a:pt x="3903" y="4727"/>
                    <a:pt x="3736" y="4727"/>
                  </a:cubicBezTo>
                  <a:cubicBezTo>
                    <a:pt x="3536" y="4727"/>
                    <a:pt x="3303" y="4860"/>
                    <a:pt x="3136" y="5060"/>
                  </a:cubicBezTo>
                  <a:cubicBezTo>
                    <a:pt x="2802" y="5494"/>
                    <a:pt x="2602" y="6228"/>
                    <a:pt x="2702" y="6962"/>
                  </a:cubicBezTo>
                  <a:cubicBezTo>
                    <a:pt x="2268" y="6862"/>
                    <a:pt x="1835" y="6662"/>
                    <a:pt x="1401" y="6328"/>
                  </a:cubicBezTo>
                  <a:cubicBezTo>
                    <a:pt x="400" y="5561"/>
                    <a:pt x="601" y="4527"/>
                    <a:pt x="734" y="4126"/>
                  </a:cubicBezTo>
                  <a:cubicBezTo>
                    <a:pt x="1034" y="3226"/>
                    <a:pt x="1868" y="2492"/>
                    <a:pt x="2535" y="2492"/>
                  </a:cubicBezTo>
                  <a:cubicBezTo>
                    <a:pt x="2702" y="2492"/>
                    <a:pt x="2869" y="2525"/>
                    <a:pt x="2969" y="2625"/>
                  </a:cubicBezTo>
                  <a:cubicBezTo>
                    <a:pt x="3002" y="2642"/>
                    <a:pt x="3036" y="2650"/>
                    <a:pt x="3073" y="2650"/>
                  </a:cubicBezTo>
                  <a:cubicBezTo>
                    <a:pt x="3111" y="2650"/>
                    <a:pt x="3152" y="2642"/>
                    <a:pt x="3202" y="2625"/>
                  </a:cubicBezTo>
                  <a:cubicBezTo>
                    <a:pt x="3236" y="2559"/>
                    <a:pt x="3269" y="2492"/>
                    <a:pt x="3269" y="2392"/>
                  </a:cubicBezTo>
                  <a:cubicBezTo>
                    <a:pt x="3269" y="2358"/>
                    <a:pt x="3169" y="1324"/>
                    <a:pt x="3669" y="791"/>
                  </a:cubicBezTo>
                  <a:cubicBezTo>
                    <a:pt x="3878" y="544"/>
                    <a:pt x="4151" y="427"/>
                    <a:pt x="4514" y="427"/>
                  </a:cubicBezTo>
                  <a:cubicBezTo>
                    <a:pt x="4789" y="427"/>
                    <a:pt x="5116" y="494"/>
                    <a:pt x="5504" y="624"/>
                  </a:cubicBezTo>
                  <a:cubicBezTo>
                    <a:pt x="5871" y="724"/>
                    <a:pt x="6171" y="891"/>
                    <a:pt x="6405" y="1058"/>
                  </a:cubicBezTo>
                  <a:cubicBezTo>
                    <a:pt x="5871" y="1825"/>
                    <a:pt x="5704" y="2825"/>
                    <a:pt x="6271" y="3326"/>
                  </a:cubicBezTo>
                  <a:cubicBezTo>
                    <a:pt x="6451" y="3469"/>
                    <a:pt x="6647" y="3536"/>
                    <a:pt x="6834" y="3536"/>
                  </a:cubicBezTo>
                  <a:cubicBezTo>
                    <a:pt x="7170" y="3536"/>
                    <a:pt x="7477" y="3323"/>
                    <a:pt x="7606" y="2959"/>
                  </a:cubicBezTo>
                  <a:cubicBezTo>
                    <a:pt x="7772" y="2392"/>
                    <a:pt x="7672" y="1625"/>
                    <a:pt x="7005" y="991"/>
                  </a:cubicBezTo>
                  <a:cubicBezTo>
                    <a:pt x="7425" y="571"/>
                    <a:pt x="7918" y="342"/>
                    <a:pt x="8425" y="342"/>
                  </a:cubicBezTo>
                  <a:close/>
                  <a:moveTo>
                    <a:pt x="8464" y="1"/>
                  </a:moveTo>
                  <a:cubicBezTo>
                    <a:pt x="7829" y="1"/>
                    <a:pt x="7207" y="269"/>
                    <a:pt x="6705" y="791"/>
                  </a:cubicBezTo>
                  <a:cubicBezTo>
                    <a:pt x="6405" y="591"/>
                    <a:pt x="6038" y="424"/>
                    <a:pt x="5671" y="290"/>
                  </a:cubicBezTo>
                  <a:cubicBezTo>
                    <a:pt x="5247" y="158"/>
                    <a:pt x="4865" y="89"/>
                    <a:pt x="4532" y="89"/>
                  </a:cubicBezTo>
                  <a:cubicBezTo>
                    <a:pt x="4026" y="89"/>
                    <a:pt x="3631" y="249"/>
                    <a:pt x="3369" y="591"/>
                  </a:cubicBezTo>
                  <a:cubicBezTo>
                    <a:pt x="2936" y="1024"/>
                    <a:pt x="2869" y="1758"/>
                    <a:pt x="2869" y="2158"/>
                  </a:cubicBezTo>
                  <a:cubicBezTo>
                    <a:pt x="2769" y="2125"/>
                    <a:pt x="2669" y="2125"/>
                    <a:pt x="2535" y="2125"/>
                  </a:cubicBezTo>
                  <a:cubicBezTo>
                    <a:pt x="1701" y="2125"/>
                    <a:pt x="734" y="2959"/>
                    <a:pt x="367" y="4026"/>
                  </a:cubicBezTo>
                  <a:cubicBezTo>
                    <a:pt x="0" y="5094"/>
                    <a:pt x="267" y="6094"/>
                    <a:pt x="1168" y="6695"/>
                  </a:cubicBezTo>
                  <a:cubicBezTo>
                    <a:pt x="1701" y="7095"/>
                    <a:pt x="2235" y="7329"/>
                    <a:pt x="2769" y="7429"/>
                  </a:cubicBezTo>
                  <a:cubicBezTo>
                    <a:pt x="3036" y="8296"/>
                    <a:pt x="3770" y="8830"/>
                    <a:pt x="4770" y="8830"/>
                  </a:cubicBezTo>
                  <a:lnTo>
                    <a:pt x="4937" y="8830"/>
                  </a:lnTo>
                  <a:cubicBezTo>
                    <a:pt x="6271" y="8830"/>
                    <a:pt x="7339" y="8563"/>
                    <a:pt x="8106" y="8129"/>
                  </a:cubicBezTo>
                  <a:cubicBezTo>
                    <a:pt x="8239" y="8263"/>
                    <a:pt x="8373" y="8329"/>
                    <a:pt x="8506" y="8463"/>
                  </a:cubicBezTo>
                  <a:cubicBezTo>
                    <a:pt x="8773" y="8663"/>
                    <a:pt x="9107" y="8796"/>
                    <a:pt x="9540" y="8796"/>
                  </a:cubicBezTo>
                  <a:cubicBezTo>
                    <a:pt x="10841" y="8796"/>
                    <a:pt x="12509" y="7529"/>
                    <a:pt x="13110" y="6128"/>
                  </a:cubicBezTo>
                  <a:cubicBezTo>
                    <a:pt x="13476" y="5194"/>
                    <a:pt x="13410" y="4327"/>
                    <a:pt x="12776" y="3659"/>
                  </a:cubicBezTo>
                  <a:cubicBezTo>
                    <a:pt x="12342" y="3159"/>
                    <a:pt x="11842" y="2926"/>
                    <a:pt x="11275" y="2926"/>
                  </a:cubicBezTo>
                  <a:cubicBezTo>
                    <a:pt x="11208" y="1925"/>
                    <a:pt x="10674" y="991"/>
                    <a:pt x="9707" y="357"/>
                  </a:cubicBezTo>
                  <a:cubicBezTo>
                    <a:pt x="9309" y="118"/>
                    <a:pt x="8884" y="1"/>
                    <a:pt x="8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789" name="Google Shape;1789;p53"/>
          <p:cNvGrpSpPr/>
          <p:nvPr/>
        </p:nvGrpSpPr>
        <p:grpSpPr>
          <a:xfrm>
            <a:off x="6487352" y="993514"/>
            <a:ext cx="2609596" cy="2211584"/>
            <a:chOff x="3267267" y="539489"/>
            <a:chExt cx="2609596" cy="2211584"/>
          </a:xfrm>
        </p:grpSpPr>
        <p:sp>
          <p:nvSpPr>
            <p:cNvPr id="1790" name="Google Shape;1790;p53"/>
            <p:cNvSpPr/>
            <p:nvPr/>
          </p:nvSpPr>
          <p:spPr>
            <a:xfrm>
              <a:off x="4281058" y="927547"/>
              <a:ext cx="123787" cy="120921"/>
            </a:xfrm>
            <a:custGeom>
              <a:avLst/>
              <a:gdLst/>
              <a:ahLst/>
              <a:cxnLst/>
              <a:rect l="l" t="t" r="r" b="b"/>
              <a:pathLst>
                <a:path w="2937" h="2869" extrusionOk="0">
                  <a:moveTo>
                    <a:pt x="1502" y="367"/>
                  </a:moveTo>
                  <a:cubicBezTo>
                    <a:pt x="1769" y="367"/>
                    <a:pt x="2002" y="500"/>
                    <a:pt x="2236" y="701"/>
                  </a:cubicBezTo>
                  <a:cubicBezTo>
                    <a:pt x="2369" y="867"/>
                    <a:pt x="2503" y="1134"/>
                    <a:pt x="2503" y="1401"/>
                  </a:cubicBezTo>
                  <a:cubicBezTo>
                    <a:pt x="2503" y="1935"/>
                    <a:pt x="2002" y="2402"/>
                    <a:pt x="1469" y="2402"/>
                  </a:cubicBezTo>
                  <a:cubicBezTo>
                    <a:pt x="935" y="2402"/>
                    <a:pt x="468" y="1935"/>
                    <a:pt x="468" y="1368"/>
                  </a:cubicBezTo>
                  <a:cubicBezTo>
                    <a:pt x="468" y="834"/>
                    <a:pt x="935" y="367"/>
                    <a:pt x="1502" y="367"/>
                  </a:cubicBezTo>
                  <a:close/>
                  <a:moveTo>
                    <a:pt x="1469" y="0"/>
                  </a:moveTo>
                  <a:cubicBezTo>
                    <a:pt x="668" y="0"/>
                    <a:pt x="1" y="634"/>
                    <a:pt x="1" y="1401"/>
                  </a:cubicBezTo>
                  <a:cubicBezTo>
                    <a:pt x="1" y="2202"/>
                    <a:pt x="668" y="2869"/>
                    <a:pt x="1469" y="2869"/>
                  </a:cubicBezTo>
                  <a:cubicBezTo>
                    <a:pt x="2269" y="2869"/>
                    <a:pt x="2936" y="2202"/>
                    <a:pt x="2936" y="1401"/>
                  </a:cubicBezTo>
                  <a:cubicBezTo>
                    <a:pt x="2936" y="1034"/>
                    <a:pt x="2803" y="701"/>
                    <a:pt x="2503" y="400"/>
                  </a:cubicBezTo>
                  <a:cubicBezTo>
                    <a:pt x="2236" y="167"/>
                    <a:pt x="1836" y="0"/>
                    <a:pt x="1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1" name="Google Shape;1791;p53"/>
            <p:cNvSpPr/>
            <p:nvPr/>
          </p:nvSpPr>
          <p:spPr>
            <a:xfrm>
              <a:off x="3422035" y="1561623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1769" y="367"/>
                    <a:pt x="2002" y="467"/>
                    <a:pt x="2169" y="667"/>
                  </a:cubicBezTo>
                  <a:cubicBezTo>
                    <a:pt x="2369" y="834"/>
                    <a:pt x="2469" y="1101"/>
                    <a:pt x="2469" y="1368"/>
                  </a:cubicBezTo>
                  <a:cubicBezTo>
                    <a:pt x="2436" y="1902"/>
                    <a:pt x="1969" y="2369"/>
                    <a:pt x="1435" y="2369"/>
                  </a:cubicBezTo>
                  <a:cubicBezTo>
                    <a:pt x="1168" y="2369"/>
                    <a:pt x="935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5"/>
                  </a:cubicBezTo>
                  <a:cubicBezTo>
                    <a:pt x="1" y="1802"/>
                    <a:pt x="134" y="2135"/>
                    <a:pt x="434" y="2435"/>
                  </a:cubicBezTo>
                  <a:cubicBezTo>
                    <a:pt x="701" y="2669"/>
                    <a:pt x="1102" y="2836"/>
                    <a:pt x="1468" y="2836"/>
                  </a:cubicBezTo>
                  <a:cubicBezTo>
                    <a:pt x="2269" y="2836"/>
                    <a:pt x="2936" y="2168"/>
                    <a:pt x="2936" y="1435"/>
                  </a:cubicBezTo>
                  <a:cubicBezTo>
                    <a:pt x="2936" y="1034"/>
                    <a:pt x="2803" y="701"/>
                    <a:pt x="2503" y="434"/>
                  </a:cubicBezTo>
                  <a:cubicBezTo>
                    <a:pt x="2202" y="167"/>
                    <a:pt x="1835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792" name="Google Shape;1792;p53"/>
            <p:cNvGrpSpPr/>
            <p:nvPr/>
          </p:nvGrpSpPr>
          <p:grpSpPr>
            <a:xfrm>
              <a:off x="3320880" y="908285"/>
              <a:ext cx="627492" cy="372162"/>
              <a:chOff x="3320880" y="908285"/>
              <a:chExt cx="627492" cy="372162"/>
            </a:xfrm>
          </p:grpSpPr>
          <p:sp>
            <p:nvSpPr>
              <p:cNvPr id="1793" name="Google Shape;1793;p53"/>
              <p:cNvSpPr/>
              <p:nvPr/>
            </p:nvSpPr>
            <p:spPr>
              <a:xfrm>
                <a:off x="3320880" y="915492"/>
                <a:ext cx="627492" cy="357959"/>
              </a:xfrm>
              <a:custGeom>
                <a:avLst/>
                <a:gdLst/>
                <a:ahLst/>
                <a:cxnLst/>
                <a:rect l="l" t="t" r="r" b="b"/>
                <a:pathLst>
                  <a:path w="14888" h="8493" extrusionOk="0">
                    <a:moveTo>
                      <a:pt x="9050" y="0"/>
                    </a:moveTo>
                    <a:cubicBezTo>
                      <a:pt x="8364" y="0"/>
                      <a:pt x="7751" y="382"/>
                      <a:pt x="7328" y="883"/>
                    </a:cubicBezTo>
                    <a:lnTo>
                      <a:pt x="7328" y="883"/>
                    </a:lnTo>
                    <a:cubicBezTo>
                      <a:pt x="7047" y="653"/>
                      <a:pt x="6677" y="446"/>
                      <a:pt x="6203" y="286"/>
                    </a:cubicBezTo>
                    <a:cubicBezTo>
                      <a:pt x="5806" y="151"/>
                      <a:pt x="5472" y="92"/>
                      <a:pt x="5191" y="92"/>
                    </a:cubicBezTo>
                    <a:cubicBezTo>
                      <a:pt x="3464" y="92"/>
                      <a:pt x="3735" y="2288"/>
                      <a:pt x="3735" y="2288"/>
                    </a:cubicBezTo>
                    <a:cubicBezTo>
                      <a:pt x="3552" y="2170"/>
                      <a:pt x="3354" y="2116"/>
                      <a:pt x="3152" y="2116"/>
                    </a:cubicBezTo>
                    <a:cubicBezTo>
                      <a:pt x="1694" y="2116"/>
                      <a:pt x="0" y="4897"/>
                      <a:pt x="1934" y="6390"/>
                    </a:cubicBezTo>
                    <a:cubicBezTo>
                      <a:pt x="2533" y="6842"/>
                      <a:pt x="3105" y="7050"/>
                      <a:pt x="3595" y="7083"/>
                    </a:cubicBezTo>
                    <a:lnTo>
                      <a:pt x="3595" y="7083"/>
                    </a:lnTo>
                    <a:cubicBezTo>
                      <a:pt x="3754" y="7832"/>
                      <a:pt x="4279" y="8480"/>
                      <a:pt x="5403" y="8492"/>
                    </a:cubicBezTo>
                    <a:cubicBezTo>
                      <a:pt x="5441" y="8492"/>
                      <a:pt x="5479" y="8493"/>
                      <a:pt x="5516" y="8493"/>
                    </a:cubicBezTo>
                    <a:cubicBezTo>
                      <a:pt x="7065" y="8493"/>
                      <a:pt x="8100" y="8145"/>
                      <a:pt x="8687" y="7624"/>
                    </a:cubicBezTo>
                    <a:lnTo>
                      <a:pt x="8687" y="7624"/>
                    </a:lnTo>
                    <a:cubicBezTo>
                      <a:pt x="8813" y="7798"/>
                      <a:pt x="8973" y="7967"/>
                      <a:pt x="9172" y="8125"/>
                    </a:cubicBezTo>
                    <a:cubicBezTo>
                      <a:pt x="9427" y="8326"/>
                      <a:pt x="9735" y="8415"/>
                      <a:pt x="10071" y="8415"/>
                    </a:cubicBezTo>
                    <a:cubicBezTo>
                      <a:pt x="12025" y="8415"/>
                      <a:pt x="14888" y="5387"/>
                      <a:pt x="13208" y="3622"/>
                    </a:cubicBezTo>
                    <a:cubicBezTo>
                      <a:pt x="12748" y="3122"/>
                      <a:pt x="12256" y="2933"/>
                      <a:pt x="11794" y="2933"/>
                    </a:cubicBezTo>
                    <a:cubicBezTo>
                      <a:pt x="11744" y="2933"/>
                      <a:pt x="11695" y="2936"/>
                      <a:pt x="11646" y="2940"/>
                    </a:cubicBezTo>
                    <a:lnTo>
                      <a:pt x="11646" y="2940"/>
                    </a:lnTo>
                    <a:cubicBezTo>
                      <a:pt x="11668" y="2070"/>
                      <a:pt x="11239" y="1058"/>
                      <a:pt x="10173" y="353"/>
                    </a:cubicBezTo>
                    <a:cubicBezTo>
                      <a:pt x="9790" y="105"/>
                      <a:pt x="9410" y="0"/>
                      <a:pt x="90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794" name="Google Shape;1794;p53"/>
              <p:cNvSpPr/>
              <p:nvPr/>
            </p:nvSpPr>
            <p:spPr>
              <a:xfrm>
                <a:off x="3348950" y="908285"/>
                <a:ext cx="568022" cy="372162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8830" extrusionOk="0">
                    <a:moveTo>
                      <a:pt x="6705" y="1324"/>
                    </a:moveTo>
                    <a:cubicBezTo>
                      <a:pt x="7239" y="1858"/>
                      <a:pt x="7339" y="2459"/>
                      <a:pt x="7205" y="2859"/>
                    </a:cubicBezTo>
                    <a:cubicBezTo>
                      <a:pt x="7124" y="3062"/>
                      <a:pt x="7006" y="3178"/>
                      <a:pt x="6858" y="3178"/>
                    </a:cubicBezTo>
                    <a:cubicBezTo>
                      <a:pt x="6763" y="3178"/>
                      <a:pt x="6656" y="3130"/>
                      <a:pt x="6538" y="3026"/>
                    </a:cubicBezTo>
                    <a:cubicBezTo>
                      <a:pt x="6171" y="2692"/>
                      <a:pt x="6238" y="1958"/>
                      <a:pt x="6705" y="1324"/>
                    </a:cubicBezTo>
                    <a:close/>
                    <a:moveTo>
                      <a:pt x="10775" y="3326"/>
                    </a:moveTo>
                    <a:cubicBezTo>
                      <a:pt x="10708" y="4026"/>
                      <a:pt x="10241" y="4527"/>
                      <a:pt x="9674" y="4660"/>
                    </a:cubicBezTo>
                    <a:lnTo>
                      <a:pt x="9574" y="4660"/>
                    </a:lnTo>
                    <a:cubicBezTo>
                      <a:pt x="9407" y="4660"/>
                      <a:pt x="9407" y="4627"/>
                      <a:pt x="9407" y="4593"/>
                    </a:cubicBezTo>
                    <a:cubicBezTo>
                      <a:pt x="9407" y="4293"/>
                      <a:pt x="9941" y="3526"/>
                      <a:pt x="10775" y="3326"/>
                    </a:cubicBezTo>
                    <a:close/>
                    <a:moveTo>
                      <a:pt x="3736" y="5160"/>
                    </a:moveTo>
                    <a:cubicBezTo>
                      <a:pt x="3836" y="5160"/>
                      <a:pt x="3903" y="5227"/>
                      <a:pt x="4003" y="5327"/>
                    </a:cubicBezTo>
                    <a:cubicBezTo>
                      <a:pt x="4270" y="5661"/>
                      <a:pt x="4370" y="6061"/>
                      <a:pt x="4203" y="6428"/>
                    </a:cubicBezTo>
                    <a:cubicBezTo>
                      <a:pt x="4036" y="6728"/>
                      <a:pt x="3603" y="6995"/>
                      <a:pt x="3102" y="6995"/>
                    </a:cubicBezTo>
                    <a:cubicBezTo>
                      <a:pt x="3036" y="6328"/>
                      <a:pt x="3236" y="5661"/>
                      <a:pt x="3503" y="5327"/>
                    </a:cubicBezTo>
                    <a:cubicBezTo>
                      <a:pt x="3569" y="5227"/>
                      <a:pt x="3669" y="5160"/>
                      <a:pt x="3736" y="5160"/>
                    </a:cubicBezTo>
                    <a:close/>
                    <a:moveTo>
                      <a:pt x="8206" y="5761"/>
                    </a:moveTo>
                    <a:cubicBezTo>
                      <a:pt x="8206" y="5761"/>
                      <a:pt x="8273" y="5794"/>
                      <a:pt x="8339" y="5994"/>
                    </a:cubicBezTo>
                    <a:cubicBezTo>
                      <a:pt x="8506" y="6528"/>
                      <a:pt x="8406" y="7028"/>
                      <a:pt x="8073" y="7429"/>
                    </a:cubicBezTo>
                    <a:cubicBezTo>
                      <a:pt x="7772" y="6862"/>
                      <a:pt x="7839" y="6295"/>
                      <a:pt x="8006" y="5961"/>
                    </a:cubicBezTo>
                    <a:cubicBezTo>
                      <a:pt x="8073" y="5794"/>
                      <a:pt x="8173" y="5761"/>
                      <a:pt x="8206" y="5761"/>
                    </a:cubicBezTo>
                    <a:close/>
                    <a:moveTo>
                      <a:pt x="8425" y="342"/>
                    </a:moveTo>
                    <a:cubicBezTo>
                      <a:pt x="8762" y="342"/>
                      <a:pt x="9107" y="444"/>
                      <a:pt x="9440" y="657"/>
                    </a:cubicBezTo>
                    <a:cubicBezTo>
                      <a:pt x="10274" y="1191"/>
                      <a:pt x="10775" y="1992"/>
                      <a:pt x="10841" y="2859"/>
                    </a:cubicBezTo>
                    <a:cubicBezTo>
                      <a:pt x="9774" y="3026"/>
                      <a:pt x="8940" y="3993"/>
                      <a:pt x="9007" y="4527"/>
                    </a:cubicBezTo>
                    <a:cubicBezTo>
                      <a:pt x="9007" y="4765"/>
                      <a:pt x="9140" y="5004"/>
                      <a:pt x="9550" y="5004"/>
                    </a:cubicBezTo>
                    <a:cubicBezTo>
                      <a:pt x="9598" y="5004"/>
                      <a:pt x="9651" y="5001"/>
                      <a:pt x="9707" y="4994"/>
                    </a:cubicBezTo>
                    <a:cubicBezTo>
                      <a:pt x="10508" y="4894"/>
                      <a:pt x="11108" y="4193"/>
                      <a:pt x="11208" y="3226"/>
                    </a:cubicBezTo>
                    <a:cubicBezTo>
                      <a:pt x="11608" y="3292"/>
                      <a:pt x="12042" y="3493"/>
                      <a:pt x="12409" y="3860"/>
                    </a:cubicBezTo>
                    <a:cubicBezTo>
                      <a:pt x="13043" y="4527"/>
                      <a:pt x="12909" y="5327"/>
                      <a:pt x="12676" y="5861"/>
                    </a:cubicBezTo>
                    <a:cubicBezTo>
                      <a:pt x="12109" y="7129"/>
                      <a:pt x="10574" y="8296"/>
                      <a:pt x="9440" y="8296"/>
                    </a:cubicBezTo>
                    <a:cubicBezTo>
                      <a:pt x="9107" y="8296"/>
                      <a:pt x="8873" y="8196"/>
                      <a:pt x="8673" y="8029"/>
                    </a:cubicBezTo>
                    <a:cubicBezTo>
                      <a:pt x="8540" y="7962"/>
                      <a:pt x="8406" y="7862"/>
                      <a:pt x="8339" y="7729"/>
                    </a:cubicBezTo>
                    <a:cubicBezTo>
                      <a:pt x="8773" y="7262"/>
                      <a:pt x="8940" y="6561"/>
                      <a:pt x="8740" y="5861"/>
                    </a:cubicBezTo>
                    <a:cubicBezTo>
                      <a:pt x="8573" y="5361"/>
                      <a:pt x="8339" y="5294"/>
                      <a:pt x="8173" y="5294"/>
                    </a:cubicBezTo>
                    <a:cubicBezTo>
                      <a:pt x="7906" y="5294"/>
                      <a:pt x="7706" y="5461"/>
                      <a:pt x="7572" y="5761"/>
                    </a:cubicBezTo>
                    <a:cubicBezTo>
                      <a:pt x="7339" y="6261"/>
                      <a:pt x="7339" y="6995"/>
                      <a:pt x="7739" y="7696"/>
                    </a:cubicBezTo>
                    <a:cubicBezTo>
                      <a:pt x="7272" y="8029"/>
                      <a:pt x="6438" y="8429"/>
                      <a:pt x="4904" y="8429"/>
                    </a:cubicBezTo>
                    <a:lnTo>
                      <a:pt x="4737" y="8429"/>
                    </a:lnTo>
                    <a:cubicBezTo>
                      <a:pt x="3770" y="8429"/>
                      <a:pt x="3369" y="7929"/>
                      <a:pt x="3202" y="7429"/>
                    </a:cubicBezTo>
                    <a:cubicBezTo>
                      <a:pt x="3836" y="7362"/>
                      <a:pt x="4337" y="7095"/>
                      <a:pt x="4570" y="6628"/>
                    </a:cubicBezTo>
                    <a:cubicBezTo>
                      <a:pt x="4770" y="6128"/>
                      <a:pt x="4704" y="5561"/>
                      <a:pt x="4337" y="5060"/>
                    </a:cubicBezTo>
                    <a:cubicBezTo>
                      <a:pt x="4103" y="4794"/>
                      <a:pt x="3903" y="4727"/>
                      <a:pt x="3736" y="4727"/>
                    </a:cubicBezTo>
                    <a:cubicBezTo>
                      <a:pt x="3536" y="4727"/>
                      <a:pt x="3303" y="4860"/>
                      <a:pt x="3136" y="5060"/>
                    </a:cubicBezTo>
                    <a:cubicBezTo>
                      <a:pt x="2802" y="5494"/>
                      <a:pt x="2602" y="6228"/>
                      <a:pt x="2702" y="6962"/>
                    </a:cubicBezTo>
                    <a:cubicBezTo>
                      <a:pt x="2268" y="6862"/>
                      <a:pt x="1835" y="6662"/>
                      <a:pt x="1401" y="6328"/>
                    </a:cubicBezTo>
                    <a:cubicBezTo>
                      <a:pt x="400" y="5561"/>
                      <a:pt x="601" y="4527"/>
                      <a:pt x="734" y="4126"/>
                    </a:cubicBezTo>
                    <a:cubicBezTo>
                      <a:pt x="1034" y="3226"/>
                      <a:pt x="1868" y="2492"/>
                      <a:pt x="2535" y="2492"/>
                    </a:cubicBezTo>
                    <a:cubicBezTo>
                      <a:pt x="2702" y="2492"/>
                      <a:pt x="2869" y="2525"/>
                      <a:pt x="2969" y="2625"/>
                    </a:cubicBezTo>
                    <a:cubicBezTo>
                      <a:pt x="3002" y="2642"/>
                      <a:pt x="3036" y="2650"/>
                      <a:pt x="3073" y="2650"/>
                    </a:cubicBezTo>
                    <a:cubicBezTo>
                      <a:pt x="3111" y="2650"/>
                      <a:pt x="3152" y="2642"/>
                      <a:pt x="3202" y="2625"/>
                    </a:cubicBezTo>
                    <a:cubicBezTo>
                      <a:pt x="3236" y="2559"/>
                      <a:pt x="3269" y="2492"/>
                      <a:pt x="3269" y="2392"/>
                    </a:cubicBezTo>
                    <a:cubicBezTo>
                      <a:pt x="3269" y="2358"/>
                      <a:pt x="3169" y="1324"/>
                      <a:pt x="3669" y="791"/>
                    </a:cubicBezTo>
                    <a:cubicBezTo>
                      <a:pt x="3878" y="544"/>
                      <a:pt x="4151" y="427"/>
                      <a:pt x="4514" y="427"/>
                    </a:cubicBezTo>
                    <a:cubicBezTo>
                      <a:pt x="4789" y="427"/>
                      <a:pt x="5116" y="494"/>
                      <a:pt x="5504" y="624"/>
                    </a:cubicBezTo>
                    <a:cubicBezTo>
                      <a:pt x="5871" y="724"/>
                      <a:pt x="6171" y="891"/>
                      <a:pt x="6405" y="1058"/>
                    </a:cubicBezTo>
                    <a:cubicBezTo>
                      <a:pt x="5871" y="1825"/>
                      <a:pt x="5704" y="2825"/>
                      <a:pt x="6271" y="3326"/>
                    </a:cubicBezTo>
                    <a:cubicBezTo>
                      <a:pt x="6451" y="3469"/>
                      <a:pt x="6647" y="3536"/>
                      <a:pt x="6834" y="3536"/>
                    </a:cubicBezTo>
                    <a:cubicBezTo>
                      <a:pt x="7170" y="3536"/>
                      <a:pt x="7477" y="3323"/>
                      <a:pt x="7606" y="2959"/>
                    </a:cubicBezTo>
                    <a:cubicBezTo>
                      <a:pt x="7772" y="2392"/>
                      <a:pt x="7672" y="1625"/>
                      <a:pt x="7005" y="991"/>
                    </a:cubicBezTo>
                    <a:cubicBezTo>
                      <a:pt x="7425" y="571"/>
                      <a:pt x="7918" y="342"/>
                      <a:pt x="8425" y="342"/>
                    </a:cubicBezTo>
                    <a:close/>
                    <a:moveTo>
                      <a:pt x="8464" y="1"/>
                    </a:moveTo>
                    <a:cubicBezTo>
                      <a:pt x="7829" y="1"/>
                      <a:pt x="7207" y="269"/>
                      <a:pt x="6705" y="791"/>
                    </a:cubicBezTo>
                    <a:cubicBezTo>
                      <a:pt x="6405" y="591"/>
                      <a:pt x="6038" y="424"/>
                      <a:pt x="5671" y="290"/>
                    </a:cubicBezTo>
                    <a:cubicBezTo>
                      <a:pt x="5247" y="158"/>
                      <a:pt x="4865" y="89"/>
                      <a:pt x="4532" y="89"/>
                    </a:cubicBezTo>
                    <a:cubicBezTo>
                      <a:pt x="4026" y="89"/>
                      <a:pt x="3631" y="249"/>
                      <a:pt x="3369" y="591"/>
                    </a:cubicBezTo>
                    <a:cubicBezTo>
                      <a:pt x="2936" y="1024"/>
                      <a:pt x="2869" y="1758"/>
                      <a:pt x="2869" y="2158"/>
                    </a:cubicBezTo>
                    <a:cubicBezTo>
                      <a:pt x="2769" y="2125"/>
                      <a:pt x="2669" y="2125"/>
                      <a:pt x="2535" y="2125"/>
                    </a:cubicBezTo>
                    <a:cubicBezTo>
                      <a:pt x="1701" y="2125"/>
                      <a:pt x="734" y="2959"/>
                      <a:pt x="367" y="4026"/>
                    </a:cubicBezTo>
                    <a:cubicBezTo>
                      <a:pt x="0" y="5094"/>
                      <a:pt x="267" y="6094"/>
                      <a:pt x="1168" y="6695"/>
                    </a:cubicBezTo>
                    <a:cubicBezTo>
                      <a:pt x="1701" y="7095"/>
                      <a:pt x="2235" y="7329"/>
                      <a:pt x="2769" y="7429"/>
                    </a:cubicBezTo>
                    <a:cubicBezTo>
                      <a:pt x="3036" y="8296"/>
                      <a:pt x="3770" y="8830"/>
                      <a:pt x="4770" y="8830"/>
                    </a:cubicBezTo>
                    <a:lnTo>
                      <a:pt x="4937" y="8830"/>
                    </a:lnTo>
                    <a:cubicBezTo>
                      <a:pt x="6271" y="8830"/>
                      <a:pt x="7339" y="8563"/>
                      <a:pt x="8106" y="8129"/>
                    </a:cubicBezTo>
                    <a:cubicBezTo>
                      <a:pt x="8239" y="8263"/>
                      <a:pt x="8373" y="8329"/>
                      <a:pt x="8506" y="8463"/>
                    </a:cubicBezTo>
                    <a:cubicBezTo>
                      <a:pt x="8773" y="8663"/>
                      <a:pt x="9107" y="8796"/>
                      <a:pt x="9540" y="8796"/>
                    </a:cubicBezTo>
                    <a:cubicBezTo>
                      <a:pt x="10841" y="8796"/>
                      <a:pt x="12509" y="7529"/>
                      <a:pt x="13110" y="6128"/>
                    </a:cubicBezTo>
                    <a:cubicBezTo>
                      <a:pt x="13476" y="5194"/>
                      <a:pt x="13410" y="4327"/>
                      <a:pt x="12776" y="3659"/>
                    </a:cubicBezTo>
                    <a:cubicBezTo>
                      <a:pt x="12342" y="3159"/>
                      <a:pt x="11842" y="2926"/>
                      <a:pt x="11275" y="2926"/>
                    </a:cubicBezTo>
                    <a:cubicBezTo>
                      <a:pt x="11208" y="1925"/>
                      <a:pt x="10674" y="991"/>
                      <a:pt x="9707" y="357"/>
                    </a:cubicBezTo>
                    <a:cubicBezTo>
                      <a:pt x="9309" y="118"/>
                      <a:pt x="8884" y="1"/>
                      <a:pt x="84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1795" name="Google Shape;1795;p53"/>
            <p:cNvSpPr/>
            <p:nvPr/>
          </p:nvSpPr>
          <p:spPr>
            <a:xfrm>
              <a:off x="5033278" y="723465"/>
              <a:ext cx="646753" cy="636006"/>
            </a:xfrm>
            <a:custGeom>
              <a:avLst/>
              <a:gdLst/>
              <a:ahLst/>
              <a:cxnLst/>
              <a:rect l="l" t="t" r="r" b="b"/>
              <a:pathLst>
                <a:path w="15345" h="15090" extrusionOk="0">
                  <a:moveTo>
                    <a:pt x="9570" y="0"/>
                  </a:moveTo>
                  <a:cubicBezTo>
                    <a:pt x="8547" y="0"/>
                    <a:pt x="0" y="9879"/>
                    <a:pt x="0" y="9879"/>
                  </a:cubicBezTo>
                  <a:cubicBezTo>
                    <a:pt x="0" y="9879"/>
                    <a:pt x="4403" y="14816"/>
                    <a:pt x="5237" y="15083"/>
                  </a:cubicBezTo>
                  <a:cubicBezTo>
                    <a:pt x="5249" y="15088"/>
                    <a:pt x="5264" y="15090"/>
                    <a:pt x="5280" y="15090"/>
                  </a:cubicBezTo>
                  <a:cubicBezTo>
                    <a:pt x="6297" y="15090"/>
                    <a:pt x="15344" y="6043"/>
                    <a:pt x="15344" y="6043"/>
                  </a:cubicBezTo>
                  <a:cubicBezTo>
                    <a:pt x="15344" y="6043"/>
                    <a:pt x="10441" y="306"/>
                    <a:pt x="9607" y="5"/>
                  </a:cubicBezTo>
                  <a:cubicBezTo>
                    <a:pt x="9596" y="2"/>
                    <a:pt x="9584" y="0"/>
                    <a:pt x="95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6" name="Google Shape;1796;p53"/>
            <p:cNvSpPr/>
            <p:nvPr/>
          </p:nvSpPr>
          <p:spPr>
            <a:xfrm>
              <a:off x="5023415" y="715247"/>
              <a:ext cx="666436" cy="653792"/>
            </a:xfrm>
            <a:custGeom>
              <a:avLst/>
              <a:gdLst/>
              <a:ahLst/>
              <a:cxnLst/>
              <a:rect l="l" t="t" r="r" b="b"/>
              <a:pathLst>
                <a:path w="15812" h="15512" extrusionOk="0">
                  <a:moveTo>
                    <a:pt x="9707" y="400"/>
                  </a:moveTo>
                  <a:cubicBezTo>
                    <a:pt x="10241" y="601"/>
                    <a:pt x="13343" y="4036"/>
                    <a:pt x="15245" y="6238"/>
                  </a:cubicBezTo>
                  <a:cubicBezTo>
                    <a:pt x="11008" y="10508"/>
                    <a:pt x="6172" y="15011"/>
                    <a:pt x="5471" y="15078"/>
                  </a:cubicBezTo>
                  <a:cubicBezTo>
                    <a:pt x="4904" y="14877"/>
                    <a:pt x="2169" y="11942"/>
                    <a:pt x="501" y="10074"/>
                  </a:cubicBezTo>
                  <a:cubicBezTo>
                    <a:pt x="4537" y="5404"/>
                    <a:pt x="9140" y="501"/>
                    <a:pt x="9707" y="400"/>
                  </a:cubicBezTo>
                  <a:close/>
                  <a:moveTo>
                    <a:pt x="9808" y="0"/>
                  </a:moveTo>
                  <a:cubicBezTo>
                    <a:pt x="8740" y="0"/>
                    <a:pt x="1502" y="8273"/>
                    <a:pt x="67" y="9941"/>
                  </a:cubicBezTo>
                  <a:cubicBezTo>
                    <a:pt x="1" y="10041"/>
                    <a:pt x="1" y="10174"/>
                    <a:pt x="67" y="10241"/>
                  </a:cubicBezTo>
                  <a:cubicBezTo>
                    <a:pt x="534" y="10741"/>
                    <a:pt x="4537" y="15211"/>
                    <a:pt x="5371" y="15511"/>
                  </a:cubicBezTo>
                  <a:lnTo>
                    <a:pt x="5504" y="15511"/>
                  </a:lnTo>
                  <a:cubicBezTo>
                    <a:pt x="6572" y="15511"/>
                    <a:pt x="14211" y="7906"/>
                    <a:pt x="15712" y="6371"/>
                  </a:cubicBezTo>
                  <a:cubicBezTo>
                    <a:pt x="15812" y="6271"/>
                    <a:pt x="15812" y="6171"/>
                    <a:pt x="15712" y="6071"/>
                  </a:cubicBezTo>
                  <a:cubicBezTo>
                    <a:pt x="15211" y="5504"/>
                    <a:pt x="10708" y="267"/>
                    <a:pt x="98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7" name="Google Shape;1797;p53"/>
            <p:cNvSpPr/>
            <p:nvPr/>
          </p:nvSpPr>
          <p:spPr>
            <a:xfrm>
              <a:off x="3267267" y="1921526"/>
              <a:ext cx="995566" cy="821539"/>
            </a:xfrm>
            <a:custGeom>
              <a:avLst/>
              <a:gdLst/>
              <a:ahLst/>
              <a:cxnLst/>
              <a:rect l="l" t="t" r="r" b="b"/>
              <a:pathLst>
                <a:path w="23621" h="19492" extrusionOk="0">
                  <a:moveTo>
                    <a:pt x="19784" y="1"/>
                  </a:moveTo>
                  <a:cubicBezTo>
                    <a:pt x="19784" y="1"/>
                    <a:pt x="1" y="19492"/>
                    <a:pt x="1307" y="19492"/>
                  </a:cubicBezTo>
                  <a:cubicBezTo>
                    <a:pt x="1325" y="19492"/>
                    <a:pt x="1346" y="19488"/>
                    <a:pt x="1371" y="19481"/>
                  </a:cubicBezTo>
                  <a:cubicBezTo>
                    <a:pt x="3306" y="18948"/>
                    <a:pt x="23620" y="4671"/>
                    <a:pt x="23620" y="4671"/>
                  </a:cubicBezTo>
                  <a:lnTo>
                    <a:pt x="1978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8" name="Google Shape;1798;p53"/>
            <p:cNvSpPr/>
            <p:nvPr/>
          </p:nvSpPr>
          <p:spPr>
            <a:xfrm>
              <a:off x="3301154" y="1912507"/>
              <a:ext cx="971500" cy="838567"/>
            </a:xfrm>
            <a:custGeom>
              <a:avLst/>
              <a:gdLst/>
              <a:ahLst/>
              <a:cxnLst/>
              <a:rect l="l" t="t" r="r" b="b"/>
              <a:pathLst>
                <a:path w="23050" h="19896" extrusionOk="0">
                  <a:moveTo>
                    <a:pt x="18980" y="515"/>
                  </a:moveTo>
                  <a:lnTo>
                    <a:pt x="22516" y="4851"/>
                  </a:lnTo>
                  <a:cubicBezTo>
                    <a:pt x="15811" y="9555"/>
                    <a:pt x="3302" y="18194"/>
                    <a:pt x="834" y="19362"/>
                  </a:cubicBezTo>
                  <a:cubicBezTo>
                    <a:pt x="2168" y="17360"/>
                    <a:pt x="12075" y="7320"/>
                    <a:pt x="18980" y="515"/>
                  </a:cubicBezTo>
                  <a:close/>
                  <a:moveTo>
                    <a:pt x="18941" y="1"/>
                  </a:moveTo>
                  <a:cubicBezTo>
                    <a:pt x="18894" y="1"/>
                    <a:pt x="18870" y="24"/>
                    <a:pt x="18847" y="48"/>
                  </a:cubicBezTo>
                  <a:cubicBezTo>
                    <a:pt x="18813" y="148"/>
                    <a:pt x="14077" y="4785"/>
                    <a:pt x="9473" y="9488"/>
                  </a:cubicBezTo>
                  <a:cubicBezTo>
                    <a:pt x="0" y="19061"/>
                    <a:pt x="200" y="19495"/>
                    <a:pt x="300" y="19729"/>
                  </a:cubicBezTo>
                  <a:cubicBezTo>
                    <a:pt x="334" y="19862"/>
                    <a:pt x="400" y="19895"/>
                    <a:pt x="534" y="19895"/>
                  </a:cubicBezTo>
                  <a:lnTo>
                    <a:pt x="701" y="19895"/>
                  </a:lnTo>
                  <a:cubicBezTo>
                    <a:pt x="2635" y="19362"/>
                    <a:pt x="22149" y="5652"/>
                    <a:pt x="22983" y="5051"/>
                  </a:cubicBezTo>
                  <a:cubicBezTo>
                    <a:pt x="23016" y="5051"/>
                    <a:pt x="23050" y="4985"/>
                    <a:pt x="23050" y="4918"/>
                  </a:cubicBezTo>
                  <a:cubicBezTo>
                    <a:pt x="23050" y="4851"/>
                    <a:pt x="23050" y="4818"/>
                    <a:pt x="23016" y="4751"/>
                  </a:cubicBezTo>
                  <a:lnTo>
                    <a:pt x="19180" y="81"/>
                  </a:lnTo>
                  <a:cubicBezTo>
                    <a:pt x="19147" y="48"/>
                    <a:pt x="19047" y="15"/>
                    <a:pt x="19014" y="15"/>
                  </a:cubicBezTo>
                  <a:cubicBezTo>
                    <a:pt x="18984" y="5"/>
                    <a:pt x="18961" y="1"/>
                    <a:pt x="189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9" name="Google Shape;1799;p53"/>
            <p:cNvSpPr/>
            <p:nvPr/>
          </p:nvSpPr>
          <p:spPr>
            <a:xfrm>
              <a:off x="3517670" y="716637"/>
              <a:ext cx="2094857" cy="1915562"/>
            </a:xfrm>
            <a:custGeom>
              <a:avLst/>
              <a:gdLst/>
              <a:ahLst/>
              <a:cxnLst/>
              <a:rect l="l" t="t" r="r" b="b"/>
              <a:pathLst>
                <a:path w="49703" h="45449" extrusionOk="0">
                  <a:moveTo>
                    <a:pt x="34191" y="1"/>
                  </a:moveTo>
                  <a:cubicBezTo>
                    <a:pt x="33290" y="1"/>
                    <a:pt x="0" y="27720"/>
                    <a:pt x="867" y="28988"/>
                  </a:cubicBezTo>
                  <a:cubicBezTo>
                    <a:pt x="867" y="28988"/>
                    <a:pt x="12979" y="45449"/>
                    <a:pt x="15108" y="45449"/>
                  </a:cubicBezTo>
                  <a:cubicBezTo>
                    <a:pt x="15145" y="45449"/>
                    <a:pt x="15180" y="45443"/>
                    <a:pt x="15211" y="45433"/>
                  </a:cubicBezTo>
                  <a:cubicBezTo>
                    <a:pt x="16945" y="44833"/>
                    <a:pt x="49702" y="17847"/>
                    <a:pt x="49702" y="16579"/>
                  </a:cubicBezTo>
                  <a:cubicBezTo>
                    <a:pt x="49702" y="15378"/>
                    <a:pt x="35092" y="1"/>
                    <a:pt x="341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0" name="Google Shape;1800;p53"/>
            <p:cNvSpPr/>
            <p:nvPr/>
          </p:nvSpPr>
          <p:spPr>
            <a:xfrm>
              <a:off x="5241321" y="539489"/>
              <a:ext cx="635542" cy="622856"/>
            </a:xfrm>
            <a:custGeom>
              <a:avLst/>
              <a:gdLst/>
              <a:ahLst/>
              <a:cxnLst/>
              <a:rect l="l" t="t" r="r" b="b"/>
              <a:pathLst>
                <a:path w="15079" h="14778" extrusionOk="0">
                  <a:moveTo>
                    <a:pt x="3570" y="1"/>
                  </a:moveTo>
                  <a:lnTo>
                    <a:pt x="1" y="3003"/>
                  </a:lnTo>
                  <a:lnTo>
                    <a:pt x="12343" y="14778"/>
                  </a:lnTo>
                  <a:cubicBezTo>
                    <a:pt x="12343" y="14778"/>
                    <a:pt x="15078" y="12076"/>
                    <a:pt x="14545" y="11242"/>
                  </a:cubicBezTo>
                  <a:cubicBezTo>
                    <a:pt x="14078" y="10541"/>
                    <a:pt x="3570" y="1"/>
                    <a:pt x="3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1" name="Google Shape;1801;p53"/>
            <p:cNvSpPr/>
            <p:nvPr/>
          </p:nvSpPr>
          <p:spPr>
            <a:xfrm>
              <a:off x="3808661" y="951908"/>
              <a:ext cx="1597180" cy="1411520"/>
            </a:xfrm>
            <a:custGeom>
              <a:avLst/>
              <a:gdLst/>
              <a:ahLst/>
              <a:cxnLst/>
              <a:rect l="l" t="t" r="r" b="b"/>
              <a:pathLst>
                <a:path w="37895" h="33490" extrusionOk="0">
                  <a:moveTo>
                    <a:pt x="27074" y="1"/>
                  </a:moveTo>
                  <a:cubicBezTo>
                    <a:pt x="25157" y="1"/>
                    <a:pt x="1" y="22806"/>
                    <a:pt x="1" y="22806"/>
                  </a:cubicBezTo>
                  <a:cubicBezTo>
                    <a:pt x="1" y="22806"/>
                    <a:pt x="7373" y="32979"/>
                    <a:pt x="9041" y="33480"/>
                  </a:cubicBezTo>
                  <a:cubicBezTo>
                    <a:pt x="9060" y="33486"/>
                    <a:pt x="9083" y="33489"/>
                    <a:pt x="9110" y="33489"/>
                  </a:cubicBezTo>
                  <a:cubicBezTo>
                    <a:pt x="11273" y="33489"/>
                    <a:pt x="35679" y="12081"/>
                    <a:pt x="37294" y="10730"/>
                  </a:cubicBezTo>
                  <a:cubicBezTo>
                    <a:pt x="37895" y="10197"/>
                    <a:pt x="28221" y="856"/>
                    <a:pt x="27154" y="23"/>
                  </a:cubicBezTo>
                  <a:cubicBezTo>
                    <a:pt x="27135" y="8"/>
                    <a:pt x="27108" y="1"/>
                    <a:pt x="270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2" name="Google Shape;1802;p53"/>
            <p:cNvSpPr/>
            <p:nvPr/>
          </p:nvSpPr>
          <p:spPr>
            <a:xfrm>
              <a:off x="3797450" y="944406"/>
              <a:ext cx="1592923" cy="1429854"/>
            </a:xfrm>
            <a:custGeom>
              <a:avLst/>
              <a:gdLst/>
              <a:ahLst/>
              <a:cxnLst/>
              <a:rect l="l" t="t" r="r" b="b"/>
              <a:pathLst>
                <a:path w="37794" h="33925" extrusionOk="0">
                  <a:moveTo>
                    <a:pt x="27286" y="434"/>
                  </a:moveTo>
                  <a:cubicBezTo>
                    <a:pt x="28721" y="1501"/>
                    <a:pt x="37060" y="9741"/>
                    <a:pt x="37327" y="10808"/>
                  </a:cubicBezTo>
                  <a:cubicBezTo>
                    <a:pt x="37060" y="11075"/>
                    <a:pt x="36393" y="11642"/>
                    <a:pt x="35425" y="12476"/>
                  </a:cubicBezTo>
                  <a:cubicBezTo>
                    <a:pt x="19314" y="26419"/>
                    <a:pt x="10574" y="33491"/>
                    <a:pt x="9373" y="33491"/>
                  </a:cubicBezTo>
                  <a:cubicBezTo>
                    <a:pt x="8073" y="33091"/>
                    <a:pt x="2635" y="25952"/>
                    <a:pt x="534" y="23017"/>
                  </a:cubicBezTo>
                  <a:cubicBezTo>
                    <a:pt x="10574" y="13944"/>
                    <a:pt x="25885" y="567"/>
                    <a:pt x="27286" y="434"/>
                  </a:cubicBezTo>
                  <a:close/>
                  <a:moveTo>
                    <a:pt x="27320" y="0"/>
                  </a:moveTo>
                  <a:cubicBezTo>
                    <a:pt x="25418" y="0"/>
                    <a:pt x="2735" y="20515"/>
                    <a:pt x="134" y="22850"/>
                  </a:cubicBezTo>
                  <a:cubicBezTo>
                    <a:pt x="67" y="22950"/>
                    <a:pt x="0" y="23084"/>
                    <a:pt x="100" y="23150"/>
                  </a:cubicBezTo>
                  <a:cubicBezTo>
                    <a:pt x="867" y="24184"/>
                    <a:pt x="7572" y="33358"/>
                    <a:pt x="9240" y="33925"/>
                  </a:cubicBezTo>
                  <a:lnTo>
                    <a:pt x="9373" y="33925"/>
                  </a:lnTo>
                  <a:cubicBezTo>
                    <a:pt x="11108" y="33925"/>
                    <a:pt x="25251" y="21849"/>
                    <a:pt x="35692" y="12810"/>
                  </a:cubicBezTo>
                  <a:cubicBezTo>
                    <a:pt x="36760" y="11909"/>
                    <a:pt x="37427" y="11309"/>
                    <a:pt x="37660" y="11108"/>
                  </a:cubicBezTo>
                  <a:cubicBezTo>
                    <a:pt x="37760" y="11008"/>
                    <a:pt x="37794" y="10942"/>
                    <a:pt x="37794" y="10842"/>
                  </a:cubicBezTo>
                  <a:cubicBezTo>
                    <a:pt x="37760" y="9641"/>
                    <a:pt x="28154" y="567"/>
                    <a:pt x="27520" y="100"/>
                  </a:cubicBezTo>
                  <a:cubicBezTo>
                    <a:pt x="27486" y="67"/>
                    <a:pt x="27420" y="0"/>
                    <a:pt x="273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3" name="Google Shape;1803;p53"/>
            <p:cNvSpPr/>
            <p:nvPr/>
          </p:nvSpPr>
          <p:spPr>
            <a:xfrm>
              <a:off x="3900376" y="1253478"/>
              <a:ext cx="1083697" cy="984650"/>
            </a:xfrm>
            <a:custGeom>
              <a:avLst/>
              <a:gdLst/>
              <a:ahLst/>
              <a:cxnLst/>
              <a:rect l="l" t="t" r="r" b="b"/>
              <a:pathLst>
                <a:path w="25712" h="23362" extrusionOk="0">
                  <a:moveTo>
                    <a:pt x="19323" y="1"/>
                  </a:moveTo>
                  <a:cubicBezTo>
                    <a:pt x="18570" y="1"/>
                    <a:pt x="427" y="16118"/>
                    <a:pt x="427" y="16118"/>
                  </a:cubicBezTo>
                  <a:cubicBezTo>
                    <a:pt x="0" y="16642"/>
                    <a:pt x="6059" y="23362"/>
                    <a:pt x="6767" y="23362"/>
                  </a:cubicBezTo>
                  <a:cubicBezTo>
                    <a:pt x="6779" y="23362"/>
                    <a:pt x="6789" y="23360"/>
                    <a:pt x="6798" y="23356"/>
                  </a:cubicBezTo>
                  <a:cubicBezTo>
                    <a:pt x="7332" y="23156"/>
                    <a:pt x="25712" y="7411"/>
                    <a:pt x="25712" y="7411"/>
                  </a:cubicBezTo>
                  <a:cubicBezTo>
                    <a:pt x="25712" y="7411"/>
                    <a:pt x="19774" y="340"/>
                    <a:pt x="19340" y="6"/>
                  </a:cubicBezTo>
                  <a:cubicBezTo>
                    <a:pt x="19336" y="3"/>
                    <a:pt x="19330" y="1"/>
                    <a:pt x="19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4" name="Google Shape;1804;p53"/>
            <p:cNvSpPr/>
            <p:nvPr/>
          </p:nvSpPr>
          <p:spPr>
            <a:xfrm>
              <a:off x="4701445" y="1114179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34" y="0"/>
                  </a:moveTo>
                  <a:cubicBezTo>
                    <a:pt x="184" y="0"/>
                    <a:pt x="134" y="25"/>
                    <a:pt x="101" y="75"/>
                  </a:cubicBezTo>
                  <a:cubicBezTo>
                    <a:pt x="1" y="142"/>
                    <a:pt x="1" y="275"/>
                    <a:pt x="101" y="376"/>
                  </a:cubicBezTo>
                  <a:lnTo>
                    <a:pt x="4704" y="5546"/>
                  </a:lnTo>
                  <a:cubicBezTo>
                    <a:pt x="4737" y="5579"/>
                    <a:pt x="4838" y="5613"/>
                    <a:pt x="4871" y="5613"/>
                  </a:cubicBezTo>
                  <a:cubicBezTo>
                    <a:pt x="4938" y="5613"/>
                    <a:pt x="4971" y="5613"/>
                    <a:pt x="5004" y="5546"/>
                  </a:cubicBezTo>
                  <a:cubicBezTo>
                    <a:pt x="5071" y="5446"/>
                    <a:pt x="5071" y="5312"/>
                    <a:pt x="5004" y="5246"/>
                  </a:cubicBezTo>
                  <a:lnTo>
                    <a:pt x="368" y="75"/>
                  </a:lnTo>
                  <a:cubicBezTo>
                    <a:pt x="334" y="25"/>
                    <a:pt x="284" y="0"/>
                    <a:pt x="2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5" name="Google Shape;1805;p53"/>
            <p:cNvSpPr/>
            <p:nvPr/>
          </p:nvSpPr>
          <p:spPr>
            <a:xfrm>
              <a:off x="4794255" y="1040967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58" y="1"/>
                  </a:moveTo>
                  <a:cubicBezTo>
                    <a:pt x="217" y="1"/>
                    <a:pt x="175" y="17"/>
                    <a:pt x="134" y="44"/>
                  </a:cubicBezTo>
                  <a:cubicBezTo>
                    <a:pt x="0" y="144"/>
                    <a:pt x="0" y="278"/>
                    <a:pt x="100" y="345"/>
                  </a:cubicBezTo>
                  <a:lnTo>
                    <a:pt x="2169" y="2780"/>
                  </a:lnTo>
                  <a:cubicBezTo>
                    <a:pt x="2235" y="2813"/>
                    <a:pt x="2302" y="2846"/>
                    <a:pt x="2335" y="2846"/>
                  </a:cubicBezTo>
                  <a:cubicBezTo>
                    <a:pt x="2402" y="2846"/>
                    <a:pt x="2435" y="2846"/>
                    <a:pt x="2469" y="2813"/>
                  </a:cubicBezTo>
                  <a:cubicBezTo>
                    <a:pt x="2602" y="2713"/>
                    <a:pt x="2602" y="2613"/>
                    <a:pt x="2502" y="2513"/>
                  </a:cubicBezTo>
                  <a:lnTo>
                    <a:pt x="434" y="111"/>
                  </a:lnTo>
                  <a:cubicBezTo>
                    <a:pt x="375" y="33"/>
                    <a:pt x="317" y="1"/>
                    <a:pt x="2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6" name="Google Shape;1806;p53"/>
            <p:cNvSpPr/>
            <p:nvPr/>
          </p:nvSpPr>
          <p:spPr>
            <a:xfrm>
              <a:off x="4501831" y="1292381"/>
              <a:ext cx="213730" cy="235520"/>
            </a:xfrm>
            <a:custGeom>
              <a:avLst/>
              <a:gdLst/>
              <a:ahLst/>
              <a:cxnLst/>
              <a:rect l="l" t="t" r="r" b="b"/>
              <a:pathLst>
                <a:path w="5071" h="5588" extrusionOk="0">
                  <a:moveTo>
                    <a:pt x="217" y="0"/>
                  </a:moveTo>
                  <a:cubicBezTo>
                    <a:pt x="167" y="0"/>
                    <a:pt x="117" y="17"/>
                    <a:pt x="67" y="50"/>
                  </a:cubicBezTo>
                  <a:cubicBezTo>
                    <a:pt x="0" y="150"/>
                    <a:pt x="0" y="250"/>
                    <a:pt x="67" y="351"/>
                  </a:cubicBezTo>
                  <a:lnTo>
                    <a:pt x="4703" y="5521"/>
                  </a:lnTo>
                  <a:cubicBezTo>
                    <a:pt x="4737" y="5554"/>
                    <a:pt x="4837" y="5588"/>
                    <a:pt x="4870" y="5588"/>
                  </a:cubicBezTo>
                  <a:cubicBezTo>
                    <a:pt x="4937" y="5588"/>
                    <a:pt x="5004" y="5554"/>
                    <a:pt x="5004" y="5521"/>
                  </a:cubicBezTo>
                  <a:cubicBezTo>
                    <a:pt x="5070" y="5421"/>
                    <a:pt x="5070" y="5321"/>
                    <a:pt x="5004" y="5221"/>
                  </a:cubicBezTo>
                  <a:lnTo>
                    <a:pt x="367" y="50"/>
                  </a:lnTo>
                  <a:cubicBezTo>
                    <a:pt x="317" y="17"/>
                    <a:pt x="267" y="0"/>
                    <a:pt x="2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7" name="Google Shape;1807;p53"/>
            <p:cNvSpPr/>
            <p:nvPr/>
          </p:nvSpPr>
          <p:spPr>
            <a:xfrm>
              <a:off x="4594599" y="1216725"/>
              <a:ext cx="108319" cy="119994"/>
            </a:xfrm>
            <a:custGeom>
              <a:avLst/>
              <a:gdLst/>
              <a:ahLst/>
              <a:cxnLst/>
              <a:rect l="l" t="t" r="r" b="b"/>
              <a:pathLst>
                <a:path w="2570" h="2847" extrusionOk="0">
                  <a:moveTo>
                    <a:pt x="242" y="0"/>
                  </a:moveTo>
                  <a:cubicBezTo>
                    <a:pt x="201" y="0"/>
                    <a:pt x="162" y="16"/>
                    <a:pt x="134" y="44"/>
                  </a:cubicBezTo>
                  <a:cubicBezTo>
                    <a:pt x="1" y="144"/>
                    <a:pt x="1" y="278"/>
                    <a:pt x="67" y="344"/>
                  </a:cubicBezTo>
                  <a:lnTo>
                    <a:pt x="2169" y="2779"/>
                  </a:lnTo>
                  <a:cubicBezTo>
                    <a:pt x="2202" y="2813"/>
                    <a:pt x="2302" y="2846"/>
                    <a:pt x="2336" y="2846"/>
                  </a:cubicBezTo>
                  <a:cubicBezTo>
                    <a:pt x="2402" y="2846"/>
                    <a:pt x="2469" y="2846"/>
                    <a:pt x="2469" y="2813"/>
                  </a:cubicBezTo>
                  <a:cubicBezTo>
                    <a:pt x="2569" y="2713"/>
                    <a:pt x="2569" y="2613"/>
                    <a:pt x="2502" y="2512"/>
                  </a:cubicBezTo>
                  <a:lnTo>
                    <a:pt x="401" y="111"/>
                  </a:lnTo>
                  <a:cubicBezTo>
                    <a:pt x="362" y="33"/>
                    <a:pt x="300" y="0"/>
                    <a:pt x="2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8" name="Google Shape;1808;p53"/>
            <p:cNvSpPr/>
            <p:nvPr/>
          </p:nvSpPr>
          <p:spPr>
            <a:xfrm>
              <a:off x="4293745" y="1468097"/>
              <a:ext cx="213730" cy="235562"/>
            </a:xfrm>
            <a:custGeom>
              <a:avLst/>
              <a:gdLst/>
              <a:ahLst/>
              <a:cxnLst/>
              <a:rect l="l" t="t" r="r" b="b"/>
              <a:pathLst>
                <a:path w="5071" h="5589" extrusionOk="0">
                  <a:moveTo>
                    <a:pt x="234" y="1"/>
                  </a:moveTo>
                  <a:cubicBezTo>
                    <a:pt x="184" y="1"/>
                    <a:pt x="134" y="18"/>
                    <a:pt x="100" y="51"/>
                  </a:cubicBezTo>
                  <a:cubicBezTo>
                    <a:pt x="0" y="151"/>
                    <a:pt x="0" y="251"/>
                    <a:pt x="100" y="351"/>
                  </a:cubicBezTo>
                  <a:lnTo>
                    <a:pt x="4670" y="5522"/>
                  </a:lnTo>
                  <a:cubicBezTo>
                    <a:pt x="4704" y="5555"/>
                    <a:pt x="4804" y="5588"/>
                    <a:pt x="4837" y="5588"/>
                  </a:cubicBezTo>
                  <a:cubicBezTo>
                    <a:pt x="4937" y="5588"/>
                    <a:pt x="4970" y="5588"/>
                    <a:pt x="5004" y="5522"/>
                  </a:cubicBezTo>
                  <a:cubicBezTo>
                    <a:pt x="5070" y="5422"/>
                    <a:pt x="5070" y="5321"/>
                    <a:pt x="5004" y="5221"/>
                  </a:cubicBezTo>
                  <a:lnTo>
                    <a:pt x="367" y="51"/>
                  </a:lnTo>
                  <a:cubicBezTo>
                    <a:pt x="334" y="18"/>
                    <a:pt x="284" y="1"/>
                    <a:pt x="2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9" name="Google Shape;1809;p53"/>
            <p:cNvSpPr/>
            <p:nvPr/>
          </p:nvSpPr>
          <p:spPr>
            <a:xfrm>
              <a:off x="4386513" y="1394127"/>
              <a:ext cx="109710" cy="119741"/>
            </a:xfrm>
            <a:custGeom>
              <a:avLst/>
              <a:gdLst/>
              <a:ahLst/>
              <a:cxnLst/>
              <a:rect l="l" t="t" r="r" b="b"/>
              <a:pathLst>
                <a:path w="2603" h="2841" extrusionOk="0">
                  <a:moveTo>
                    <a:pt x="260" y="0"/>
                  </a:moveTo>
                  <a:cubicBezTo>
                    <a:pt x="210" y="0"/>
                    <a:pt x="165" y="25"/>
                    <a:pt x="134" y="71"/>
                  </a:cubicBezTo>
                  <a:cubicBezTo>
                    <a:pt x="1" y="138"/>
                    <a:pt x="1" y="272"/>
                    <a:pt x="101" y="338"/>
                  </a:cubicBezTo>
                  <a:lnTo>
                    <a:pt x="2169" y="2773"/>
                  </a:lnTo>
                  <a:cubicBezTo>
                    <a:pt x="2202" y="2807"/>
                    <a:pt x="2302" y="2840"/>
                    <a:pt x="2336" y="2840"/>
                  </a:cubicBezTo>
                  <a:cubicBezTo>
                    <a:pt x="2402" y="2840"/>
                    <a:pt x="2436" y="2807"/>
                    <a:pt x="2469" y="2807"/>
                  </a:cubicBezTo>
                  <a:cubicBezTo>
                    <a:pt x="2603" y="2740"/>
                    <a:pt x="2603" y="2607"/>
                    <a:pt x="2503" y="2507"/>
                  </a:cubicBezTo>
                  <a:lnTo>
                    <a:pt x="434" y="105"/>
                  </a:lnTo>
                  <a:cubicBezTo>
                    <a:pt x="381" y="33"/>
                    <a:pt x="318" y="0"/>
                    <a:pt x="2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0" name="Google Shape;1810;p53"/>
            <p:cNvSpPr/>
            <p:nvPr/>
          </p:nvSpPr>
          <p:spPr>
            <a:xfrm>
              <a:off x="4080011" y="1654054"/>
              <a:ext cx="213772" cy="236574"/>
            </a:xfrm>
            <a:custGeom>
              <a:avLst/>
              <a:gdLst/>
              <a:ahLst/>
              <a:cxnLst/>
              <a:rect l="l" t="t" r="r" b="b"/>
              <a:pathLst>
                <a:path w="5072" h="5613" extrusionOk="0">
                  <a:moveTo>
                    <a:pt x="218" y="0"/>
                  </a:moveTo>
                  <a:cubicBezTo>
                    <a:pt x="168" y="0"/>
                    <a:pt x="118" y="25"/>
                    <a:pt x="68" y="76"/>
                  </a:cubicBezTo>
                  <a:cubicBezTo>
                    <a:pt x="1" y="142"/>
                    <a:pt x="1" y="276"/>
                    <a:pt x="68" y="342"/>
                  </a:cubicBezTo>
                  <a:lnTo>
                    <a:pt x="4704" y="5513"/>
                  </a:lnTo>
                  <a:cubicBezTo>
                    <a:pt x="4738" y="5579"/>
                    <a:pt x="4838" y="5613"/>
                    <a:pt x="4871" y="5613"/>
                  </a:cubicBezTo>
                  <a:cubicBezTo>
                    <a:pt x="4904" y="5613"/>
                    <a:pt x="4938" y="5579"/>
                    <a:pt x="5004" y="5513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8" y="76"/>
                  </a:lnTo>
                  <a:cubicBezTo>
                    <a:pt x="318" y="25"/>
                    <a:pt x="268" y="0"/>
                    <a:pt x="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1" name="Google Shape;1811;p53"/>
            <p:cNvSpPr/>
            <p:nvPr/>
          </p:nvSpPr>
          <p:spPr>
            <a:xfrm>
              <a:off x="4172822" y="1578272"/>
              <a:ext cx="108277" cy="121174"/>
            </a:xfrm>
            <a:custGeom>
              <a:avLst/>
              <a:gdLst/>
              <a:ahLst/>
              <a:cxnLst/>
              <a:rect l="l" t="t" r="r" b="b"/>
              <a:pathLst>
                <a:path w="2569" h="2875" extrusionOk="0">
                  <a:moveTo>
                    <a:pt x="251" y="1"/>
                  </a:moveTo>
                  <a:cubicBezTo>
                    <a:pt x="201" y="1"/>
                    <a:pt x="147" y="26"/>
                    <a:pt x="101" y="72"/>
                  </a:cubicBezTo>
                  <a:cubicBezTo>
                    <a:pt x="0" y="139"/>
                    <a:pt x="0" y="272"/>
                    <a:pt x="67" y="372"/>
                  </a:cubicBezTo>
                  <a:lnTo>
                    <a:pt x="2169" y="2774"/>
                  </a:lnTo>
                  <a:cubicBezTo>
                    <a:pt x="2202" y="2808"/>
                    <a:pt x="2302" y="2874"/>
                    <a:pt x="2335" y="2874"/>
                  </a:cubicBezTo>
                  <a:cubicBezTo>
                    <a:pt x="2369" y="2874"/>
                    <a:pt x="2402" y="2874"/>
                    <a:pt x="2436" y="2808"/>
                  </a:cubicBezTo>
                  <a:cubicBezTo>
                    <a:pt x="2569" y="2741"/>
                    <a:pt x="2569" y="2607"/>
                    <a:pt x="2502" y="2541"/>
                  </a:cubicBezTo>
                  <a:lnTo>
                    <a:pt x="401" y="106"/>
                  </a:lnTo>
                  <a:cubicBezTo>
                    <a:pt x="365" y="34"/>
                    <a:pt x="310" y="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2" name="Google Shape;1812;p53"/>
            <p:cNvSpPr/>
            <p:nvPr/>
          </p:nvSpPr>
          <p:spPr>
            <a:xfrm>
              <a:off x="3893042" y="1824164"/>
              <a:ext cx="213730" cy="236616"/>
            </a:xfrm>
            <a:custGeom>
              <a:avLst/>
              <a:gdLst/>
              <a:ahLst/>
              <a:cxnLst/>
              <a:rect l="l" t="t" r="r" b="b"/>
              <a:pathLst>
                <a:path w="5071" h="5614" extrusionOk="0">
                  <a:moveTo>
                    <a:pt x="230" y="1"/>
                  </a:moveTo>
                  <a:cubicBezTo>
                    <a:pt x="176" y="1"/>
                    <a:pt x="117" y="26"/>
                    <a:pt x="67" y="76"/>
                  </a:cubicBezTo>
                  <a:cubicBezTo>
                    <a:pt x="0" y="142"/>
                    <a:pt x="0" y="276"/>
                    <a:pt x="67" y="376"/>
                  </a:cubicBezTo>
                  <a:lnTo>
                    <a:pt x="4704" y="5546"/>
                  </a:lnTo>
                  <a:cubicBezTo>
                    <a:pt x="4737" y="5580"/>
                    <a:pt x="4837" y="5613"/>
                    <a:pt x="4871" y="5613"/>
                  </a:cubicBezTo>
                  <a:cubicBezTo>
                    <a:pt x="4971" y="5613"/>
                    <a:pt x="5004" y="5613"/>
                    <a:pt x="5004" y="5546"/>
                  </a:cubicBezTo>
                  <a:cubicBezTo>
                    <a:pt x="5071" y="5446"/>
                    <a:pt x="5071" y="5313"/>
                    <a:pt x="5004" y="5246"/>
                  </a:cubicBezTo>
                  <a:lnTo>
                    <a:pt x="367" y="76"/>
                  </a:lnTo>
                  <a:cubicBezTo>
                    <a:pt x="334" y="26"/>
                    <a:pt x="284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3" name="Google Shape;1813;p53"/>
            <p:cNvSpPr/>
            <p:nvPr/>
          </p:nvSpPr>
          <p:spPr>
            <a:xfrm>
              <a:off x="3985810" y="1750953"/>
              <a:ext cx="109710" cy="119994"/>
            </a:xfrm>
            <a:custGeom>
              <a:avLst/>
              <a:gdLst/>
              <a:ahLst/>
              <a:cxnLst/>
              <a:rect l="l" t="t" r="r" b="b"/>
              <a:pathLst>
                <a:path w="2603" h="2847" extrusionOk="0">
                  <a:moveTo>
                    <a:pt x="245" y="1"/>
                  </a:moveTo>
                  <a:cubicBezTo>
                    <a:pt x="201" y="1"/>
                    <a:pt x="162" y="17"/>
                    <a:pt x="134" y="45"/>
                  </a:cubicBezTo>
                  <a:cubicBezTo>
                    <a:pt x="1" y="145"/>
                    <a:pt x="1" y="278"/>
                    <a:pt x="101" y="345"/>
                  </a:cubicBezTo>
                  <a:lnTo>
                    <a:pt x="2169" y="2780"/>
                  </a:lnTo>
                  <a:cubicBezTo>
                    <a:pt x="2236" y="2813"/>
                    <a:pt x="2303" y="2847"/>
                    <a:pt x="2336" y="2847"/>
                  </a:cubicBezTo>
                  <a:cubicBezTo>
                    <a:pt x="2436" y="2847"/>
                    <a:pt x="2469" y="2847"/>
                    <a:pt x="2469" y="2813"/>
                  </a:cubicBezTo>
                  <a:cubicBezTo>
                    <a:pt x="2603" y="2713"/>
                    <a:pt x="2603" y="2613"/>
                    <a:pt x="2503" y="2513"/>
                  </a:cubicBezTo>
                  <a:lnTo>
                    <a:pt x="435" y="112"/>
                  </a:lnTo>
                  <a:cubicBezTo>
                    <a:pt x="376" y="33"/>
                    <a:pt x="306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4" name="Google Shape;1814;p53"/>
            <p:cNvSpPr/>
            <p:nvPr/>
          </p:nvSpPr>
          <p:spPr>
            <a:xfrm>
              <a:off x="5222675" y="2365044"/>
              <a:ext cx="290477" cy="281359"/>
            </a:xfrm>
            <a:custGeom>
              <a:avLst/>
              <a:gdLst/>
              <a:ahLst/>
              <a:cxnLst/>
              <a:rect l="l" t="t" r="r" b="b"/>
              <a:pathLst>
                <a:path w="12743" h="12343" extrusionOk="0">
                  <a:moveTo>
                    <a:pt x="5704" y="568"/>
                  </a:moveTo>
                  <a:cubicBezTo>
                    <a:pt x="5938" y="935"/>
                    <a:pt x="6272" y="1769"/>
                    <a:pt x="6505" y="2636"/>
                  </a:cubicBezTo>
                  <a:cubicBezTo>
                    <a:pt x="6505" y="2736"/>
                    <a:pt x="6605" y="2803"/>
                    <a:pt x="6672" y="2803"/>
                  </a:cubicBezTo>
                  <a:cubicBezTo>
                    <a:pt x="6872" y="2803"/>
                    <a:pt x="7072" y="2836"/>
                    <a:pt x="7272" y="2936"/>
                  </a:cubicBezTo>
                  <a:cubicBezTo>
                    <a:pt x="7339" y="2936"/>
                    <a:pt x="7472" y="2936"/>
                    <a:pt x="7506" y="2836"/>
                  </a:cubicBezTo>
                  <a:cubicBezTo>
                    <a:pt x="8273" y="1935"/>
                    <a:pt x="8640" y="1502"/>
                    <a:pt x="8807" y="1335"/>
                  </a:cubicBezTo>
                  <a:lnTo>
                    <a:pt x="8807" y="1335"/>
                  </a:lnTo>
                  <a:cubicBezTo>
                    <a:pt x="8773" y="1802"/>
                    <a:pt x="8607" y="2736"/>
                    <a:pt x="8340" y="3303"/>
                  </a:cubicBezTo>
                  <a:cubicBezTo>
                    <a:pt x="8306" y="3403"/>
                    <a:pt x="8306" y="3503"/>
                    <a:pt x="8373" y="3570"/>
                  </a:cubicBezTo>
                  <a:cubicBezTo>
                    <a:pt x="8640" y="3803"/>
                    <a:pt x="8873" y="4104"/>
                    <a:pt x="9040" y="4404"/>
                  </a:cubicBezTo>
                  <a:cubicBezTo>
                    <a:pt x="9107" y="4437"/>
                    <a:pt x="9174" y="4470"/>
                    <a:pt x="9274" y="4470"/>
                  </a:cubicBezTo>
                  <a:cubicBezTo>
                    <a:pt x="10541" y="4304"/>
                    <a:pt x="11509" y="4237"/>
                    <a:pt x="12042" y="4237"/>
                  </a:cubicBezTo>
                  <a:lnTo>
                    <a:pt x="12142" y="4237"/>
                  </a:lnTo>
                  <a:cubicBezTo>
                    <a:pt x="11675" y="4571"/>
                    <a:pt x="10608" y="5138"/>
                    <a:pt x="9607" y="5605"/>
                  </a:cubicBezTo>
                  <a:cubicBezTo>
                    <a:pt x="9507" y="5638"/>
                    <a:pt x="9474" y="5705"/>
                    <a:pt x="9474" y="5805"/>
                  </a:cubicBezTo>
                  <a:cubicBezTo>
                    <a:pt x="9507" y="6172"/>
                    <a:pt x="9474" y="6505"/>
                    <a:pt x="9374" y="6839"/>
                  </a:cubicBezTo>
                  <a:cubicBezTo>
                    <a:pt x="9374" y="6939"/>
                    <a:pt x="9374" y="7006"/>
                    <a:pt x="9474" y="7072"/>
                  </a:cubicBezTo>
                  <a:cubicBezTo>
                    <a:pt x="10775" y="8006"/>
                    <a:pt x="11275" y="8473"/>
                    <a:pt x="11442" y="8673"/>
                  </a:cubicBezTo>
                  <a:lnTo>
                    <a:pt x="11409" y="8673"/>
                  </a:lnTo>
                  <a:cubicBezTo>
                    <a:pt x="10841" y="8673"/>
                    <a:pt x="9641" y="8473"/>
                    <a:pt x="8840" y="8240"/>
                  </a:cubicBezTo>
                  <a:cubicBezTo>
                    <a:pt x="8819" y="8219"/>
                    <a:pt x="8795" y="8211"/>
                    <a:pt x="8771" y="8211"/>
                  </a:cubicBezTo>
                  <a:cubicBezTo>
                    <a:pt x="8718" y="8211"/>
                    <a:pt x="8663" y="8250"/>
                    <a:pt x="8640" y="8273"/>
                  </a:cubicBezTo>
                  <a:cubicBezTo>
                    <a:pt x="8440" y="8507"/>
                    <a:pt x="8173" y="8740"/>
                    <a:pt x="7906" y="8907"/>
                  </a:cubicBezTo>
                  <a:cubicBezTo>
                    <a:pt x="7839" y="8940"/>
                    <a:pt x="7806" y="9007"/>
                    <a:pt x="7806" y="9107"/>
                  </a:cubicBezTo>
                  <a:cubicBezTo>
                    <a:pt x="7973" y="9941"/>
                    <a:pt x="8006" y="10408"/>
                    <a:pt x="8006" y="10608"/>
                  </a:cubicBezTo>
                  <a:cubicBezTo>
                    <a:pt x="7773" y="10341"/>
                    <a:pt x="7406" y="9908"/>
                    <a:pt x="7072" y="9407"/>
                  </a:cubicBezTo>
                  <a:cubicBezTo>
                    <a:pt x="7005" y="9307"/>
                    <a:pt x="6939" y="9307"/>
                    <a:pt x="6839" y="9307"/>
                  </a:cubicBezTo>
                  <a:cubicBezTo>
                    <a:pt x="6608" y="9330"/>
                    <a:pt x="6378" y="9369"/>
                    <a:pt x="6148" y="9369"/>
                  </a:cubicBezTo>
                  <a:cubicBezTo>
                    <a:pt x="6045" y="9369"/>
                    <a:pt x="5941" y="9361"/>
                    <a:pt x="5838" y="9341"/>
                  </a:cubicBezTo>
                  <a:cubicBezTo>
                    <a:pt x="5771" y="9341"/>
                    <a:pt x="5671" y="9374"/>
                    <a:pt x="5638" y="9474"/>
                  </a:cubicBezTo>
                  <a:cubicBezTo>
                    <a:pt x="5004" y="11075"/>
                    <a:pt x="4737" y="11642"/>
                    <a:pt x="4570" y="11842"/>
                  </a:cubicBezTo>
                  <a:cubicBezTo>
                    <a:pt x="4437" y="11309"/>
                    <a:pt x="4270" y="9808"/>
                    <a:pt x="4337" y="8940"/>
                  </a:cubicBezTo>
                  <a:cubicBezTo>
                    <a:pt x="4337" y="8907"/>
                    <a:pt x="4303" y="8807"/>
                    <a:pt x="4270" y="8774"/>
                  </a:cubicBezTo>
                  <a:cubicBezTo>
                    <a:pt x="3970" y="8573"/>
                    <a:pt x="3736" y="8307"/>
                    <a:pt x="3503" y="8006"/>
                  </a:cubicBezTo>
                  <a:cubicBezTo>
                    <a:pt x="3470" y="7973"/>
                    <a:pt x="3436" y="7940"/>
                    <a:pt x="3336" y="7940"/>
                  </a:cubicBezTo>
                  <a:cubicBezTo>
                    <a:pt x="3303" y="7940"/>
                    <a:pt x="3303" y="7940"/>
                    <a:pt x="3369" y="7973"/>
                  </a:cubicBezTo>
                  <a:cubicBezTo>
                    <a:pt x="2169" y="8340"/>
                    <a:pt x="1335" y="8573"/>
                    <a:pt x="934" y="8607"/>
                  </a:cubicBezTo>
                  <a:cubicBezTo>
                    <a:pt x="1201" y="8173"/>
                    <a:pt x="2135" y="7239"/>
                    <a:pt x="2869" y="6672"/>
                  </a:cubicBezTo>
                  <a:cubicBezTo>
                    <a:pt x="2936" y="6639"/>
                    <a:pt x="2969" y="6572"/>
                    <a:pt x="2969" y="6472"/>
                  </a:cubicBezTo>
                  <a:cubicBezTo>
                    <a:pt x="2936" y="6272"/>
                    <a:pt x="2936" y="6005"/>
                    <a:pt x="2936" y="5805"/>
                  </a:cubicBezTo>
                  <a:cubicBezTo>
                    <a:pt x="2936" y="5705"/>
                    <a:pt x="2902" y="5638"/>
                    <a:pt x="2802" y="5605"/>
                  </a:cubicBezTo>
                  <a:cubicBezTo>
                    <a:pt x="1602" y="4971"/>
                    <a:pt x="1034" y="4637"/>
                    <a:pt x="801" y="4470"/>
                  </a:cubicBezTo>
                  <a:lnTo>
                    <a:pt x="934" y="4470"/>
                  </a:lnTo>
                  <a:cubicBezTo>
                    <a:pt x="1435" y="4470"/>
                    <a:pt x="2202" y="4504"/>
                    <a:pt x="3036" y="4637"/>
                  </a:cubicBezTo>
                  <a:cubicBezTo>
                    <a:pt x="3136" y="4637"/>
                    <a:pt x="3203" y="4604"/>
                    <a:pt x="3269" y="4504"/>
                  </a:cubicBezTo>
                  <a:lnTo>
                    <a:pt x="3303" y="4437"/>
                  </a:lnTo>
                  <a:cubicBezTo>
                    <a:pt x="3369" y="4270"/>
                    <a:pt x="3536" y="4037"/>
                    <a:pt x="3670" y="3903"/>
                  </a:cubicBezTo>
                  <a:cubicBezTo>
                    <a:pt x="3770" y="3837"/>
                    <a:pt x="3770" y="3770"/>
                    <a:pt x="3703" y="3670"/>
                  </a:cubicBezTo>
                  <a:cubicBezTo>
                    <a:pt x="3303" y="2836"/>
                    <a:pt x="3169" y="2369"/>
                    <a:pt x="3103" y="2169"/>
                  </a:cubicBezTo>
                  <a:lnTo>
                    <a:pt x="3103" y="2169"/>
                  </a:lnTo>
                  <a:cubicBezTo>
                    <a:pt x="3369" y="2369"/>
                    <a:pt x="3870" y="2736"/>
                    <a:pt x="4303" y="3136"/>
                  </a:cubicBezTo>
                  <a:cubicBezTo>
                    <a:pt x="4340" y="3191"/>
                    <a:pt x="4387" y="3216"/>
                    <a:pt x="4433" y="3216"/>
                  </a:cubicBezTo>
                  <a:cubicBezTo>
                    <a:pt x="4470" y="3216"/>
                    <a:pt x="4507" y="3200"/>
                    <a:pt x="4537" y="3170"/>
                  </a:cubicBezTo>
                  <a:cubicBezTo>
                    <a:pt x="4770" y="3069"/>
                    <a:pt x="5004" y="2969"/>
                    <a:pt x="5204" y="2903"/>
                  </a:cubicBezTo>
                  <a:cubicBezTo>
                    <a:pt x="5271" y="2903"/>
                    <a:pt x="5338" y="2803"/>
                    <a:pt x="5338" y="2736"/>
                  </a:cubicBezTo>
                  <a:cubicBezTo>
                    <a:pt x="5504" y="1335"/>
                    <a:pt x="5638" y="801"/>
                    <a:pt x="5704" y="568"/>
                  </a:cubicBezTo>
                  <a:close/>
                  <a:moveTo>
                    <a:pt x="5638" y="1"/>
                  </a:moveTo>
                  <a:cubicBezTo>
                    <a:pt x="5438" y="1"/>
                    <a:pt x="5171" y="1"/>
                    <a:pt x="4837" y="2502"/>
                  </a:cubicBezTo>
                  <a:cubicBezTo>
                    <a:pt x="4670" y="2569"/>
                    <a:pt x="4504" y="2636"/>
                    <a:pt x="4337" y="2736"/>
                  </a:cubicBezTo>
                  <a:cubicBezTo>
                    <a:pt x="3903" y="2302"/>
                    <a:pt x="3136" y="1769"/>
                    <a:pt x="2836" y="1668"/>
                  </a:cubicBezTo>
                  <a:cubicBezTo>
                    <a:pt x="2736" y="1668"/>
                    <a:pt x="2602" y="1735"/>
                    <a:pt x="2569" y="1802"/>
                  </a:cubicBezTo>
                  <a:cubicBezTo>
                    <a:pt x="2469" y="1935"/>
                    <a:pt x="2402" y="2102"/>
                    <a:pt x="3136" y="3770"/>
                  </a:cubicBezTo>
                  <a:cubicBezTo>
                    <a:pt x="3003" y="3937"/>
                    <a:pt x="2902" y="4104"/>
                    <a:pt x="2802" y="4270"/>
                  </a:cubicBezTo>
                  <a:cubicBezTo>
                    <a:pt x="2002" y="4170"/>
                    <a:pt x="1268" y="4104"/>
                    <a:pt x="768" y="4104"/>
                  </a:cubicBezTo>
                  <a:cubicBezTo>
                    <a:pt x="567" y="4104"/>
                    <a:pt x="401" y="4104"/>
                    <a:pt x="267" y="4137"/>
                  </a:cubicBezTo>
                  <a:cubicBezTo>
                    <a:pt x="134" y="4137"/>
                    <a:pt x="67" y="4237"/>
                    <a:pt x="67" y="4337"/>
                  </a:cubicBezTo>
                  <a:cubicBezTo>
                    <a:pt x="0" y="4504"/>
                    <a:pt x="0" y="4737"/>
                    <a:pt x="2335" y="5938"/>
                  </a:cubicBezTo>
                  <a:cubicBezTo>
                    <a:pt x="2302" y="6105"/>
                    <a:pt x="2335" y="6272"/>
                    <a:pt x="2335" y="6439"/>
                  </a:cubicBezTo>
                  <a:cubicBezTo>
                    <a:pt x="1602" y="7006"/>
                    <a:pt x="434" y="8173"/>
                    <a:pt x="267" y="8640"/>
                  </a:cubicBezTo>
                  <a:cubicBezTo>
                    <a:pt x="234" y="8740"/>
                    <a:pt x="267" y="8807"/>
                    <a:pt x="301" y="8907"/>
                  </a:cubicBezTo>
                  <a:cubicBezTo>
                    <a:pt x="434" y="9007"/>
                    <a:pt x="567" y="9007"/>
                    <a:pt x="668" y="9007"/>
                  </a:cubicBezTo>
                  <a:cubicBezTo>
                    <a:pt x="1101" y="9007"/>
                    <a:pt x="1935" y="8807"/>
                    <a:pt x="3236" y="8407"/>
                  </a:cubicBezTo>
                  <a:cubicBezTo>
                    <a:pt x="3436" y="8607"/>
                    <a:pt x="3636" y="8840"/>
                    <a:pt x="3903" y="9007"/>
                  </a:cubicBezTo>
                  <a:cubicBezTo>
                    <a:pt x="3836" y="10008"/>
                    <a:pt x="4003" y="11809"/>
                    <a:pt x="4270" y="12243"/>
                  </a:cubicBezTo>
                  <a:cubicBezTo>
                    <a:pt x="4337" y="12309"/>
                    <a:pt x="4437" y="12343"/>
                    <a:pt x="4504" y="12343"/>
                  </a:cubicBezTo>
                  <a:cubicBezTo>
                    <a:pt x="4737" y="12343"/>
                    <a:pt x="4971" y="12343"/>
                    <a:pt x="5905" y="9841"/>
                  </a:cubicBezTo>
                  <a:cubicBezTo>
                    <a:pt x="5987" y="9862"/>
                    <a:pt x="6073" y="9870"/>
                    <a:pt x="6160" y="9870"/>
                  </a:cubicBezTo>
                  <a:cubicBezTo>
                    <a:pt x="6354" y="9870"/>
                    <a:pt x="6554" y="9831"/>
                    <a:pt x="6739" y="9808"/>
                  </a:cubicBezTo>
                  <a:cubicBezTo>
                    <a:pt x="7105" y="10308"/>
                    <a:pt x="7673" y="11075"/>
                    <a:pt x="7973" y="11175"/>
                  </a:cubicBezTo>
                  <a:cubicBezTo>
                    <a:pt x="8006" y="11242"/>
                    <a:pt x="8073" y="11242"/>
                    <a:pt x="8106" y="11242"/>
                  </a:cubicBezTo>
                  <a:cubicBezTo>
                    <a:pt x="8173" y="11242"/>
                    <a:pt x="8273" y="11175"/>
                    <a:pt x="8306" y="11142"/>
                  </a:cubicBezTo>
                  <a:cubicBezTo>
                    <a:pt x="8406" y="11008"/>
                    <a:pt x="8473" y="10908"/>
                    <a:pt x="8173" y="9241"/>
                  </a:cubicBezTo>
                  <a:cubicBezTo>
                    <a:pt x="8406" y="9074"/>
                    <a:pt x="8607" y="8907"/>
                    <a:pt x="8807" y="8673"/>
                  </a:cubicBezTo>
                  <a:cubicBezTo>
                    <a:pt x="9641" y="8907"/>
                    <a:pt x="10775" y="9107"/>
                    <a:pt x="11342" y="9107"/>
                  </a:cubicBezTo>
                  <a:cubicBezTo>
                    <a:pt x="11475" y="9107"/>
                    <a:pt x="11609" y="9107"/>
                    <a:pt x="11675" y="9074"/>
                  </a:cubicBezTo>
                  <a:cubicBezTo>
                    <a:pt x="11809" y="9007"/>
                    <a:pt x="11909" y="8940"/>
                    <a:pt x="11909" y="8840"/>
                  </a:cubicBezTo>
                  <a:cubicBezTo>
                    <a:pt x="11909" y="8673"/>
                    <a:pt x="11942" y="8440"/>
                    <a:pt x="9774" y="6805"/>
                  </a:cubicBezTo>
                  <a:cubicBezTo>
                    <a:pt x="9841" y="6505"/>
                    <a:pt x="9841" y="6238"/>
                    <a:pt x="9841" y="5938"/>
                  </a:cubicBezTo>
                  <a:cubicBezTo>
                    <a:pt x="10841" y="5471"/>
                    <a:pt x="12343" y="4671"/>
                    <a:pt x="12643" y="4304"/>
                  </a:cubicBezTo>
                  <a:cubicBezTo>
                    <a:pt x="12743" y="4237"/>
                    <a:pt x="12743" y="4104"/>
                    <a:pt x="12676" y="4003"/>
                  </a:cubicBezTo>
                  <a:cubicBezTo>
                    <a:pt x="12609" y="3837"/>
                    <a:pt x="12343" y="3803"/>
                    <a:pt x="11976" y="3803"/>
                  </a:cubicBezTo>
                  <a:cubicBezTo>
                    <a:pt x="11475" y="3803"/>
                    <a:pt x="10575" y="3903"/>
                    <a:pt x="9274" y="4070"/>
                  </a:cubicBezTo>
                  <a:cubicBezTo>
                    <a:pt x="9107" y="3803"/>
                    <a:pt x="8907" y="3570"/>
                    <a:pt x="8673" y="3336"/>
                  </a:cubicBezTo>
                  <a:cubicBezTo>
                    <a:pt x="8940" y="2636"/>
                    <a:pt x="9174" y="1402"/>
                    <a:pt x="9107" y="1001"/>
                  </a:cubicBezTo>
                  <a:cubicBezTo>
                    <a:pt x="9074" y="901"/>
                    <a:pt x="8973" y="801"/>
                    <a:pt x="8840" y="801"/>
                  </a:cubicBezTo>
                  <a:cubicBezTo>
                    <a:pt x="8740" y="801"/>
                    <a:pt x="8506" y="801"/>
                    <a:pt x="7172" y="2469"/>
                  </a:cubicBezTo>
                  <a:cubicBezTo>
                    <a:pt x="7072" y="2436"/>
                    <a:pt x="6939" y="2436"/>
                    <a:pt x="6805" y="2402"/>
                  </a:cubicBezTo>
                  <a:cubicBezTo>
                    <a:pt x="6605" y="1602"/>
                    <a:pt x="6138" y="401"/>
                    <a:pt x="5838" y="101"/>
                  </a:cubicBezTo>
                  <a:cubicBezTo>
                    <a:pt x="5771" y="1"/>
                    <a:pt x="5671" y="1"/>
                    <a:pt x="5638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5" name="Google Shape;1815;p53"/>
            <p:cNvSpPr/>
            <p:nvPr/>
          </p:nvSpPr>
          <p:spPr>
            <a:xfrm>
              <a:off x="4968580" y="2159157"/>
              <a:ext cx="123787" cy="119530"/>
            </a:xfrm>
            <a:custGeom>
              <a:avLst/>
              <a:gdLst/>
              <a:ahLst/>
              <a:cxnLst/>
              <a:rect l="l" t="t" r="r" b="b"/>
              <a:pathLst>
                <a:path w="2937" h="2836" extrusionOk="0">
                  <a:moveTo>
                    <a:pt x="1468" y="367"/>
                  </a:moveTo>
                  <a:cubicBezTo>
                    <a:pt x="2002" y="367"/>
                    <a:pt x="2469" y="834"/>
                    <a:pt x="2469" y="1368"/>
                  </a:cubicBezTo>
                  <a:cubicBezTo>
                    <a:pt x="2469" y="1901"/>
                    <a:pt x="1969" y="2368"/>
                    <a:pt x="1402" y="2368"/>
                  </a:cubicBezTo>
                  <a:cubicBezTo>
                    <a:pt x="1168" y="2368"/>
                    <a:pt x="901" y="2302"/>
                    <a:pt x="701" y="2068"/>
                  </a:cubicBezTo>
                  <a:cubicBezTo>
                    <a:pt x="534" y="1935"/>
                    <a:pt x="434" y="1668"/>
                    <a:pt x="434" y="1368"/>
                  </a:cubicBezTo>
                  <a:cubicBezTo>
                    <a:pt x="434" y="834"/>
                    <a:pt x="868" y="367"/>
                    <a:pt x="1468" y="367"/>
                  </a:cubicBezTo>
                  <a:close/>
                  <a:moveTo>
                    <a:pt x="1468" y="0"/>
                  </a:moveTo>
                  <a:cubicBezTo>
                    <a:pt x="668" y="0"/>
                    <a:pt x="1" y="634"/>
                    <a:pt x="1" y="1434"/>
                  </a:cubicBezTo>
                  <a:cubicBezTo>
                    <a:pt x="1" y="1801"/>
                    <a:pt x="134" y="2135"/>
                    <a:pt x="434" y="2435"/>
                  </a:cubicBezTo>
                  <a:cubicBezTo>
                    <a:pt x="701" y="2669"/>
                    <a:pt x="1101" y="2835"/>
                    <a:pt x="1468" y="2835"/>
                  </a:cubicBezTo>
                  <a:cubicBezTo>
                    <a:pt x="2269" y="2835"/>
                    <a:pt x="2869" y="2202"/>
                    <a:pt x="2936" y="1468"/>
                  </a:cubicBezTo>
                  <a:cubicBezTo>
                    <a:pt x="2936" y="667"/>
                    <a:pt x="2269" y="0"/>
                    <a:pt x="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" name="Text Box 1"/>
          <p:cNvSpPr txBox="1"/>
          <p:nvPr/>
        </p:nvSpPr>
        <p:spPr>
          <a:xfrm>
            <a:off x="779145" y="634365"/>
            <a:ext cx="5113655" cy="39998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1600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AKTIF</a:t>
            </a:r>
            <a:endParaRPr lang="en-US" sz="1600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endParaRPr lang="en-US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tidak terdapat infeksi dan kehamilan &gt; 37 minggu:</a:t>
            </a:r>
            <a:endParaRPr lang="en-US" b="1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ketuban telah pecah &gt; 18jam, berikan antibiotika profilaksis untuk mengurangi risiko infeksi streptokokus grub B: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Ampisilin 2 g I.V. setiap 6 jam.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Penisilin G 2 juta unit I.V. setiap 6jam sampai persalinan (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tidak ada infeksi paskapersalinan, hentikan antibiotika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)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Nilai serviks: 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serviks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 sudah matang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, lakukan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induksi persalinan 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dengan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oksitoksin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Jika serviks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belum matang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, matangkan dengan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prostaglandin dan infus oksitosin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, atau lahirkan dengan </a:t>
            </a:r>
            <a:r>
              <a:rPr lang="en-US" b="1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seksio sesarea</a:t>
            </a:r>
            <a:r>
              <a:rPr lang="en-US">
                <a:solidFill>
                  <a:schemeClr val="bg2"/>
                </a:solidFill>
                <a:latin typeface="Palanquin" panose="020B0004020203020204" charset="0"/>
                <a:cs typeface="Palanquin" panose="020B0004020203020204" charset="0"/>
              </a:rPr>
              <a:t>.</a:t>
            </a:r>
            <a:endParaRPr lang="en-US">
              <a:solidFill>
                <a:schemeClr val="bg2"/>
              </a:solidFill>
              <a:latin typeface="Palanquin" panose="020B0004020203020204" charset="0"/>
              <a:cs typeface="Palanquin" panose="020B0004020203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nternational Day against Drug Abuse by Slidesgo">
  <a:themeElements>
    <a:clrScheme name="Simple Light">
      <a:dk1>
        <a:srgbClr val="E77A48"/>
      </a:dk1>
      <a:lt1>
        <a:srgbClr val="A3DAEE"/>
      </a:lt1>
      <a:dk2>
        <a:srgbClr val="244B6C"/>
      </a:dk2>
      <a:lt2>
        <a:srgbClr val="70ACC2"/>
      </a:lt2>
      <a:accent1>
        <a:srgbClr val="FFFFFF"/>
      </a:accent1>
      <a:accent2>
        <a:srgbClr val="F5DD54"/>
      </a:accent2>
      <a:accent3>
        <a:srgbClr val="F3A237"/>
      </a:accent3>
      <a:accent4>
        <a:srgbClr val="E77A48"/>
      </a:accent4>
      <a:accent5>
        <a:srgbClr val="244B6C"/>
      </a:accent5>
      <a:accent6>
        <a:srgbClr val="FFFEFB"/>
      </a:accent6>
      <a:hlink>
        <a:srgbClr val="244B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9169</Words>
  <Application>WPS Presentation</Application>
  <PresentationFormat/>
  <Paragraphs>266</Paragraphs>
  <Slides>31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56" baseType="lpstr">
      <vt:lpstr>Arial</vt:lpstr>
      <vt:lpstr>SimSun</vt:lpstr>
      <vt:lpstr>Wingdings</vt:lpstr>
      <vt:lpstr>Arial</vt:lpstr>
      <vt:lpstr>Acme</vt:lpstr>
      <vt:lpstr>Palanquin</vt:lpstr>
      <vt:lpstr>Roboto Condensed Light</vt:lpstr>
      <vt:lpstr>Segoe Print</vt:lpstr>
      <vt:lpstr>Caveat</vt:lpstr>
      <vt:lpstr>Josefin Slab</vt:lpstr>
      <vt:lpstr>Yanone Kaffeesatz</vt:lpstr>
      <vt:lpstr>Reem Kufi</vt:lpstr>
      <vt:lpstr>Proxima Nova Semibold</vt:lpstr>
      <vt:lpstr>Proxima Nova</vt:lpstr>
      <vt:lpstr>Microsoft YaHei</vt:lpstr>
      <vt:lpstr>Arial Unicode MS</vt:lpstr>
      <vt:lpstr>Ubuntu</vt:lpstr>
      <vt:lpstr>Calibri</vt:lpstr>
      <vt:lpstr>Amatic SC</vt:lpstr>
      <vt:lpstr>Roboto Medium</vt:lpstr>
      <vt:lpstr>Palanquin</vt:lpstr>
      <vt:lpstr>Wingdings</vt:lpstr>
      <vt:lpstr>Symbol</vt:lpstr>
      <vt:lpstr>Times New Roman</vt:lpstr>
      <vt:lpstr>International Day against Drug Abuse by Slidesgo</vt:lpstr>
      <vt:lpstr>International Day Against Drug Abuse</vt:lpstr>
      <vt:lpstr>3</vt:lpstr>
      <vt:lpstr>Drug Abuse</vt:lpstr>
      <vt:lpstr>#FactsForSolidarity</vt:lpstr>
      <vt:lpstr>Ketuban Pecah Dini</vt:lpstr>
      <vt:lpstr>269,000,000</vt:lpstr>
      <vt:lpstr>PowerPoint 演示文稿</vt:lpstr>
      <vt:lpstr>PowerPoint 演示文稿</vt:lpstr>
      <vt:lpstr>PowerPoint 演示文稿</vt:lpstr>
      <vt:lpstr>Contents Of This Template</vt:lpstr>
      <vt:lpstr>Ketuban Pecah Dini</vt:lpstr>
      <vt:lpstr>Topics</vt:lpstr>
      <vt:lpstr>Information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Asfiksia Neonates</vt:lpstr>
      <vt:lpstr>Topics</vt:lpstr>
      <vt:lpstr>Reinforce The Concept</vt:lpstr>
      <vt:lpstr>Fototerapi</vt:lpstr>
      <vt:lpstr>Fototerapi</vt:lpstr>
      <vt:lpstr>Transfusi Tukar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TATA  LAKSANA</dc:title>
  <dc:creator/>
  <cp:lastModifiedBy>Ardhya Putri</cp:lastModifiedBy>
  <cp:revision>1</cp:revision>
  <dcterms:created xsi:type="dcterms:W3CDTF">2021-06-02T11:32:34Z</dcterms:created>
  <dcterms:modified xsi:type="dcterms:W3CDTF">2021-06-02T11:32:35Z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