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2"/>
  </p:notesMasterIdLst>
  <p:sldIdLst>
    <p:sldId id="256" r:id="rId2"/>
    <p:sldId id="258" r:id="rId3"/>
    <p:sldId id="262" r:id="rId4"/>
    <p:sldId id="311" r:id="rId5"/>
    <p:sldId id="273" r:id="rId6"/>
    <p:sldId id="277" r:id="rId7"/>
    <p:sldId id="302" r:id="rId8"/>
    <p:sldId id="303" r:id="rId9"/>
    <p:sldId id="304" r:id="rId10"/>
    <p:sldId id="305" r:id="rId11"/>
    <p:sldId id="298" r:id="rId12"/>
    <p:sldId id="306" r:id="rId13"/>
    <p:sldId id="307" r:id="rId14"/>
    <p:sldId id="308" r:id="rId15"/>
    <p:sldId id="310" r:id="rId16"/>
    <p:sldId id="299" r:id="rId17"/>
    <p:sldId id="300" r:id="rId18"/>
    <p:sldId id="301" r:id="rId19"/>
    <p:sldId id="272" r:id="rId20"/>
    <p:sldId id="279" r:id="rId21"/>
  </p:sldIdLst>
  <p:sldSz cx="9144000" cy="5143500" type="screen16x9"/>
  <p:notesSz cx="6858000" cy="9144000"/>
  <p:embeddedFontLst>
    <p:embeddedFont>
      <p:font typeface="Anaheim" panose="020B0604020202020204" charset="0"/>
      <p:regular r:id="rId23"/>
    </p:embeddedFont>
    <p:embeddedFont>
      <p:font typeface="Barlow" panose="020B0604020202020204" charset="0"/>
      <p:regular r:id="rId24"/>
      <p:bold r:id="rId25"/>
      <p:italic r:id="rId26"/>
      <p:boldItalic r:id="rId27"/>
    </p:embeddedFont>
    <p:embeddedFont>
      <p:font typeface="Reem Kufi" pitchFamily="2"/>
      <p:regular r:id="rId28"/>
    </p:embeddedFont>
    <p:embeddedFont>
      <p:font typeface="Roboto Slab Regular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EBDB7B-8E70-497B-930A-3E0FBD7719E1}">
  <a:tblStyle styleId="{8FEBDB7B-8E70-497B-930A-3E0FBD771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58bba8eef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58bba8eef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62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5cadec2624_3_1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5cadec2624_3_1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00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215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58bba8eef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58bba8eef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15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97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58bba8eef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58bba8eef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089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58bba8eef5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58bba8eef5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64cb1007b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64cb1007b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58bba8eef5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58bba8eef5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52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5cadec2624_3_1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5cadec2624_3_1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58bba8eef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58bba8eef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05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58bba8eef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58bba8eef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87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25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OPENING TITLE">
  <p:cSld name="CUSTOM_7">
    <p:bg>
      <p:bgPr>
        <a:solidFill>
          <a:srgbClr val="EECAC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03375" y="1490750"/>
            <a:ext cx="3651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03375" y="3322750"/>
            <a:ext cx="31104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1100"/>
              <a:buNone/>
              <a:defRPr sz="1100">
                <a:solidFill>
                  <a:srgbClr val="694C8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033599" y="-25"/>
            <a:ext cx="3110410" cy="4614809"/>
          </a:xfrm>
          <a:custGeom>
            <a:avLst/>
            <a:gdLst/>
            <a:ahLst/>
            <a:cxnLst/>
            <a:rect l="l" t="t" r="r" b="b"/>
            <a:pathLst>
              <a:path w="17059" h="20429" extrusionOk="0">
                <a:moveTo>
                  <a:pt x="166" y="1"/>
                </a:moveTo>
                <a:cubicBezTo>
                  <a:pt x="74" y="1"/>
                  <a:pt x="0" y="78"/>
                  <a:pt x="0" y="168"/>
                </a:cubicBezTo>
                <a:lnTo>
                  <a:pt x="0" y="20262"/>
                </a:lnTo>
                <a:cubicBezTo>
                  <a:pt x="0" y="20355"/>
                  <a:pt x="74" y="20429"/>
                  <a:pt x="166" y="20429"/>
                </a:cubicBezTo>
                <a:lnTo>
                  <a:pt x="16892" y="20429"/>
                </a:lnTo>
                <a:cubicBezTo>
                  <a:pt x="16985" y="20429"/>
                  <a:pt x="17058" y="20355"/>
                  <a:pt x="17058" y="20262"/>
                </a:cubicBezTo>
                <a:lnTo>
                  <a:pt x="17058" y="168"/>
                </a:lnTo>
                <a:cubicBezTo>
                  <a:pt x="17058" y="78"/>
                  <a:pt x="16985" y="1"/>
                  <a:pt x="16892" y="1"/>
                </a:cubicBez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2_1">
    <p:bg>
      <p:bgPr>
        <a:solidFill>
          <a:srgbClr val="EECAC8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553825"/>
            <a:ext cx="54237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649764" y="2358812"/>
            <a:ext cx="2067600" cy="3468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4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4_1_2">
    <p:bg>
      <p:bgPr>
        <a:solidFill>
          <a:srgbClr val="EECAC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4_1_1">
    <p:bg>
      <p:bgPr>
        <a:solidFill>
          <a:srgbClr val="EECAC8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0" y="558550"/>
            <a:ext cx="68673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6219400" y="1478750"/>
            <a:ext cx="2924700" cy="21069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_1_1_4_1_1_1_1">
    <p:bg>
      <p:bgPr>
        <a:solidFill>
          <a:srgbClr val="EECAC8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42" name="Google Shape;142;p12"/>
          <p:cNvSpPr/>
          <p:nvPr/>
        </p:nvSpPr>
        <p:spPr>
          <a:xfrm rot="5400000">
            <a:off x="2041950" y="-160200"/>
            <a:ext cx="2848200" cy="54921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3" name="Google Shape;143;p12"/>
          <p:cNvSpPr txBox="1">
            <a:spLocks noGrp="1"/>
          </p:cNvSpPr>
          <p:nvPr>
            <p:ph type="subTitle" idx="1"/>
          </p:nvPr>
        </p:nvSpPr>
        <p:spPr>
          <a:xfrm>
            <a:off x="1141138" y="16819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subTitle" idx="2"/>
          </p:nvPr>
        </p:nvSpPr>
        <p:spPr>
          <a:xfrm>
            <a:off x="1141138" y="21509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subTitle" idx="3"/>
          </p:nvPr>
        </p:nvSpPr>
        <p:spPr>
          <a:xfrm>
            <a:off x="1141138" y="26199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subTitle" idx="4"/>
          </p:nvPr>
        </p:nvSpPr>
        <p:spPr>
          <a:xfrm>
            <a:off x="1141138" y="30889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subTitle" idx="5"/>
          </p:nvPr>
        </p:nvSpPr>
        <p:spPr>
          <a:xfrm>
            <a:off x="3586850" y="16819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subTitle" idx="6"/>
          </p:nvPr>
        </p:nvSpPr>
        <p:spPr>
          <a:xfrm>
            <a:off x="3586850" y="21509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subTitle" idx="7"/>
          </p:nvPr>
        </p:nvSpPr>
        <p:spPr>
          <a:xfrm>
            <a:off x="3586850" y="26199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subTitle" idx="8"/>
          </p:nvPr>
        </p:nvSpPr>
        <p:spPr>
          <a:xfrm>
            <a:off x="3586850" y="30889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 1">
  <p:cSld name="CUSTOM_14_1_1_4_1_1_1_1_1">
    <p:bg>
      <p:bgPr>
        <a:solidFill>
          <a:srgbClr val="EECAC8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/>
          <p:nvPr/>
        </p:nvSpPr>
        <p:spPr>
          <a:xfrm rot="5400000">
            <a:off x="1446300" y="-524225"/>
            <a:ext cx="3311400" cy="62202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1"/>
          </p:nvPr>
        </p:nvSpPr>
        <p:spPr>
          <a:xfrm>
            <a:off x="624239" y="17617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2"/>
          </p:nvPr>
        </p:nvSpPr>
        <p:spPr>
          <a:xfrm>
            <a:off x="624239" y="22307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3"/>
          </p:nvPr>
        </p:nvSpPr>
        <p:spPr>
          <a:xfrm>
            <a:off x="624239" y="26997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4"/>
          </p:nvPr>
        </p:nvSpPr>
        <p:spPr>
          <a:xfrm>
            <a:off x="624239" y="31687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5"/>
          </p:nvPr>
        </p:nvSpPr>
        <p:spPr>
          <a:xfrm>
            <a:off x="624239" y="12927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6"/>
          </p:nvPr>
        </p:nvSpPr>
        <p:spPr>
          <a:xfrm>
            <a:off x="624239" y="3637725"/>
            <a:ext cx="22041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CUSTOM_14_1_1_2_1">
    <p:bg>
      <p:bgPr>
        <a:solidFill>
          <a:srgbClr val="EECAC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>
            <a:spLocks noGrp="1"/>
          </p:cNvSpPr>
          <p:nvPr>
            <p:ph type="ctrTitle"/>
          </p:nvPr>
        </p:nvSpPr>
        <p:spPr>
          <a:xfrm>
            <a:off x="331450" y="684700"/>
            <a:ext cx="4655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1282183" y="2371240"/>
            <a:ext cx="27540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8057100" y="6951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_1_1_2">
    <p:bg>
      <p:bgPr>
        <a:solidFill>
          <a:srgbClr val="EECAC8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 b="1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●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○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■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●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○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■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●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○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Anaheim"/>
              <a:buChar char="■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3" r:id="rId8"/>
    <p:sldLayoutId id="214748366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>
            <a:off x="3910860" y="4553822"/>
            <a:ext cx="4715100" cy="151200"/>
          </a:xfrm>
          <a:prstGeom prst="ellipse">
            <a:avLst/>
          </a:prstGeom>
          <a:solidFill>
            <a:srgbClr val="F3DA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3956647" y="3381129"/>
            <a:ext cx="402871" cy="374688"/>
          </a:xfrm>
          <a:custGeom>
            <a:avLst/>
            <a:gdLst/>
            <a:ahLst/>
            <a:cxnLst/>
            <a:rect l="l" t="t" r="r" b="b"/>
            <a:pathLst>
              <a:path w="5089" h="4733" extrusionOk="0">
                <a:moveTo>
                  <a:pt x="570" y="1"/>
                </a:moveTo>
                <a:cubicBezTo>
                  <a:pt x="474" y="1"/>
                  <a:pt x="380" y="22"/>
                  <a:pt x="297" y="71"/>
                </a:cubicBezTo>
                <a:cubicBezTo>
                  <a:pt x="27" y="234"/>
                  <a:pt x="1" y="625"/>
                  <a:pt x="94" y="925"/>
                </a:cubicBezTo>
                <a:cubicBezTo>
                  <a:pt x="254" y="1431"/>
                  <a:pt x="657" y="1824"/>
                  <a:pt x="1070" y="2161"/>
                </a:cubicBezTo>
                <a:cubicBezTo>
                  <a:pt x="1487" y="2494"/>
                  <a:pt x="1937" y="2801"/>
                  <a:pt x="2254" y="3227"/>
                </a:cubicBezTo>
                <a:cubicBezTo>
                  <a:pt x="2443" y="3484"/>
                  <a:pt x="2583" y="3773"/>
                  <a:pt x="2814" y="3993"/>
                </a:cubicBezTo>
                <a:cubicBezTo>
                  <a:pt x="3049" y="4224"/>
                  <a:pt x="3360" y="4347"/>
                  <a:pt x="3666" y="4456"/>
                </a:cubicBezTo>
                <a:cubicBezTo>
                  <a:pt x="3890" y="4538"/>
                  <a:pt x="4229" y="4733"/>
                  <a:pt x="4484" y="4733"/>
                </a:cubicBezTo>
                <a:cubicBezTo>
                  <a:pt x="4502" y="4733"/>
                  <a:pt x="4519" y="4732"/>
                  <a:pt x="4536" y="4730"/>
                </a:cubicBezTo>
                <a:cubicBezTo>
                  <a:pt x="5089" y="4667"/>
                  <a:pt x="4733" y="3404"/>
                  <a:pt x="4573" y="3097"/>
                </a:cubicBezTo>
                <a:cubicBezTo>
                  <a:pt x="4343" y="2664"/>
                  <a:pt x="3943" y="2351"/>
                  <a:pt x="3549" y="2054"/>
                </a:cubicBezTo>
                <a:cubicBezTo>
                  <a:pt x="3226" y="1808"/>
                  <a:pt x="2903" y="1561"/>
                  <a:pt x="2580" y="1314"/>
                </a:cubicBezTo>
                <a:cubicBezTo>
                  <a:pt x="2150" y="988"/>
                  <a:pt x="1720" y="662"/>
                  <a:pt x="1287" y="331"/>
                </a:cubicBezTo>
                <a:cubicBezTo>
                  <a:pt x="1144" y="222"/>
                  <a:pt x="997" y="111"/>
                  <a:pt x="824" y="48"/>
                </a:cubicBezTo>
                <a:cubicBezTo>
                  <a:pt x="743" y="18"/>
                  <a:pt x="656" y="1"/>
                  <a:pt x="570" y="1"/>
                </a:cubicBezTo>
                <a:close/>
              </a:path>
            </a:pathLst>
          </a:custGeom>
          <a:solidFill>
            <a:srgbClr val="6AA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4040562" y="3466706"/>
            <a:ext cx="398121" cy="562230"/>
          </a:xfrm>
          <a:custGeom>
            <a:avLst/>
            <a:gdLst/>
            <a:ahLst/>
            <a:cxnLst/>
            <a:rect l="l" t="t" r="r" b="b"/>
            <a:pathLst>
              <a:path w="5029" h="7102" extrusionOk="0">
                <a:moveTo>
                  <a:pt x="104" y="0"/>
                </a:moveTo>
                <a:lnTo>
                  <a:pt x="0" y="173"/>
                </a:lnTo>
                <a:cubicBezTo>
                  <a:pt x="2489" y="1660"/>
                  <a:pt x="4296" y="4252"/>
                  <a:pt x="4829" y="7102"/>
                </a:cubicBezTo>
                <a:lnTo>
                  <a:pt x="5029" y="7065"/>
                </a:lnTo>
                <a:cubicBezTo>
                  <a:pt x="4482" y="4159"/>
                  <a:pt x="2643" y="1516"/>
                  <a:pt x="104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/>
          <p:nvPr/>
        </p:nvSpPr>
        <p:spPr>
          <a:xfrm>
            <a:off x="4079036" y="2928780"/>
            <a:ext cx="408491" cy="737422"/>
          </a:xfrm>
          <a:custGeom>
            <a:avLst/>
            <a:gdLst/>
            <a:ahLst/>
            <a:cxnLst/>
            <a:rect l="l" t="t" r="r" b="b"/>
            <a:pathLst>
              <a:path w="5160" h="9315" extrusionOk="0">
                <a:moveTo>
                  <a:pt x="1142" y="0"/>
                </a:moveTo>
                <a:cubicBezTo>
                  <a:pt x="1116" y="0"/>
                  <a:pt x="1090" y="2"/>
                  <a:pt x="1064" y="4"/>
                </a:cubicBezTo>
                <a:cubicBezTo>
                  <a:pt x="654" y="37"/>
                  <a:pt x="308" y="364"/>
                  <a:pt x="154" y="747"/>
                </a:cubicBezTo>
                <a:cubicBezTo>
                  <a:pt x="1" y="1130"/>
                  <a:pt x="8" y="1560"/>
                  <a:pt x="68" y="1966"/>
                </a:cubicBezTo>
                <a:cubicBezTo>
                  <a:pt x="214" y="2953"/>
                  <a:pt x="654" y="3889"/>
                  <a:pt x="1314" y="4632"/>
                </a:cubicBezTo>
                <a:cubicBezTo>
                  <a:pt x="1754" y="5126"/>
                  <a:pt x="2297" y="5542"/>
                  <a:pt x="2627" y="6116"/>
                </a:cubicBezTo>
                <a:cubicBezTo>
                  <a:pt x="2960" y="6691"/>
                  <a:pt x="3050" y="7375"/>
                  <a:pt x="3267" y="8008"/>
                </a:cubicBezTo>
                <a:cubicBezTo>
                  <a:pt x="3423" y="8471"/>
                  <a:pt x="3763" y="9195"/>
                  <a:pt x="4303" y="9304"/>
                </a:cubicBezTo>
                <a:cubicBezTo>
                  <a:pt x="4338" y="9311"/>
                  <a:pt x="4371" y="9315"/>
                  <a:pt x="4403" y="9315"/>
                </a:cubicBezTo>
                <a:cubicBezTo>
                  <a:pt x="4908" y="9315"/>
                  <a:pt x="5003" y="8464"/>
                  <a:pt x="5066" y="8085"/>
                </a:cubicBezTo>
                <a:cubicBezTo>
                  <a:pt x="5159" y="7538"/>
                  <a:pt x="5139" y="6959"/>
                  <a:pt x="4906" y="6459"/>
                </a:cubicBezTo>
                <a:cubicBezTo>
                  <a:pt x="4739" y="6102"/>
                  <a:pt x="4473" y="5799"/>
                  <a:pt x="4313" y="5442"/>
                </a:cubicBezTo>
                <a:cubicBezTo>
                  <a:pt x="4076" y="4919"/>
                  <a:pt x="4080" y="4323"/>
                  <a:pt x="3996" y="3756"/>
                </a:cubicBezTo>
                <a:cubicBezTo>
                  <a:pt x="3803" y="2473"/>
                  <a:pt x="3123" y="1270"/>
                  <a:pt x="2123" y="447"/>
                </a:cubicBezTo>
                <a:cubicBezTo>
                  <a:pt x="1840" y="214"/>
                  <a:pt x="1505" y="0"/>
                  <a:pt x="1142" y="0"/>
                </a:cubicBezTo>
                <a:close/>
              </a:path>
            </a:pathLst>
          </a:custGeom>
          <a:solidFill>
            <a:srgbClr val="6AA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4150839" y="2996308"/>
            <a:ext cx="322993" cy="981409"/>
          </a:xfrm>
          <a:custGeom>
            <a:avLst/>
            <a:gdLst/>
            <a:ahLst/>
            <a:cxnLst/>
            <a:rect l="l" t="t" r="r" b="b"/>
            <a:pathLst>
              <a:path w="4080" h="12397" extrusionOk="0">
                <a:moveTo>
                  <a:pt x="167" y="0"/>
                </a:moveTo>
                <a:lnTo>
                  <a:pt x="1" y="114"/>
                </a:lnTo>
                <a:cubicBezTo>
                  <a:pt x="2486" y="3686"/>
                  <a:pt x="3863" y="8048"/>
                  <a:pt x="3879" y="12397"/>
                </a:cubicBezTo>
                <a:lnTo>
                  <a:pt x="4079" y="12397"/>
                </a:lnTo>
                <a:cubicBezTo>
                  <a:pt x="4063" y="8005"/>
                  <a:pt x="2673" y="3603"/>
                  <a:pt x="167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/>
          <p:nvPr/>
        </p:nvSpPr>
        <p:spPr>
          <a:xfrm>
            <a:off x="4235783" y="3953888"/>
            <a:ext cx="597062" cy="660949"/>
          </a:xfrm>
          <a:custGeom>
            <a:avLst/>
            <a:gdLst/>
            <a:ahLst/>
            <a:cxnLst/>
            <a:rect l="l" t="t" r="r" b="b"/>
            <a:pathLst>
              <a:path w="7542" h="8349" extrusionOk="0">
                <a:moveTo>
                  <a:pt x="0" y="1"/>
                </a:moveTo>
                <a:lnTo>
                  <a:pt x="630" y="6883"/>
                </a:lnTo>
                <a:cubicBezTo>
                  <a:pt x="707" y="7712"/>
                  <a:pt x="1403" y="8349"/>
                  <a:pt x="2236" y="8349"/>
                </a:cubicBezTo>
                <a:lnTo>
                  <a:pt x="5302" y="8349"/>
                </a:lnTo>
                <a:cubicBezTo>
                  <a:pt x="6135" y="8349"/>
                  <a:pt x="6832" y="7712"/>
                  <a:pt x="6908" y="6883"/>
                </a:cubicBezTo>
                <a:lnTo>
                  <a:pt x="7541" y="1"/>
                </a:lnTo>
                <a:close/>
              </a:path>
            </a:pathLst>
          </a:custGeom>
          <a:solidFill>
            <a:srgbClr val="DD90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4347881" y="3609124"/>
            <a:ext cx="1571346" cy="1005712"/>
          </a:xfrm>
          <a:custGeom>
            <a:avLst/>
            <a:gdLst/>
            <a:ahLst/>
            <a:cxnLst/>
            <a:rect l="l" t="t" r="r" b="b"/>
            <a:pathLst>
              <a:path w="19849" h="12704" extrusionOk="0">
                <a:moveTo>
                  <a:pt x="14163" y="201"/>
                </a:moveTo>
                <a:lnTo>
                  <a:pt x="19372" y="10121"/>
                </a:lnTo>
                <a:cubicBezTo>
                  <a:pt x="19638" y="10627"/>
                  <a:pt x="19618" y="11227"/>
                  <a:pt x="19321" y="11718"/>
                </a:cubicBezTo>
                <a:cubicBezTo>
                  <a:pt x="19025" y="12210"/>
                  <a:pt x="18505" y="12504"/>
                  <a:pt x="17929" y="12504"/>
                </a:cubicBezTo>
                <a:lnTo>
                  <a:pt x="1920" y="12504"/>
                </a:lnTo>
                <a:cubicBezTo>
                  <a:pt x="1343" y="12504"/>
                  <a:pt x="823" y="12210"/>
                  <a:pt x="527" y="11718"/>
                </a:cubicBezTo>
                <a:cubicBezTo>
                  <a:pt x="231" y="11227"/>
                  <a:pt x="211" y="10627"/>
                  <a:pt x="480" y="10121"/>
                </a:cubicBezTo>
                <a:lnTo>
                  <a:pt x="5685" y="201"/>
                </a:lnTo>
                <a:close/>
                <a:moveTo>
                  <a:pt x="5562" y="1"/>
                </a:moveTo>
                <a:lnTo>
                  <a:pt x="300" y="10028"/>
                </a:lnTo>
                <a:cubicBezTo>
                  <a:pt x="1" y="10598"/>
                  <a:pt x="20" y="11270"/>
                  <a:pt x="354" y="11821"/>
                </a:cubicBezTo>
                <a:cubicBezTo>
                  <a:pt x="687" y="12373"/>
                  <a:pt x="1274" y="12704"/>
                  <a:pt x="1920" y="12704"/>
                </a:cubicBezTo>
                <a:lnTo>
                  <a:pt x="17929" y="12704"/>
                </a:lnTo>
                <a:cubicBezTo>
                  <a:pt x="18575" y="12704"/>
                  <a:pt x="19161" y="12373"/>
                  <a:pt x="19495" y="11821"/>
                </a:cubicBezTo>
                <a:cubicBezTo>
                  <a:pt x="19828" y="11270"/>
                  <a:pt x="19848" y="10598"/>
                  <a:pt x="19548" y="10028"/>
                </a:cubicBezTo>
                <a:lnTo>
                  <a:pt x="142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4629154" y="3540488"/>
            <a:ext cx="1008800" cy="131256"/>
          </a:xfrm>
          <a:custGeom>
            <a:avLst/>
            <a:gdLst/>
            <a:ahLst/>
            <a:cxnLst/>
            <a:rect l="l" t="t" r="r" b="b"/>
            <a:pathLst>
              <a:path w="12743" h="1658" extrusionOk="0">
                <a:moveTo>
                  <a:pt x="829" y="1"/>
                </a:moveTo>
                <a:cubicBezTo>
                  <a:pt x="370" y="1"/>
                  <a:pt x="0" y="371"/>
                  <a:pt x="0" y="828"/>
                </a:cubicBezTo>
                <a:cubicBezTo>
                  <a:pt x="0" y="1288"/>
                  <a:pt x="370" y="1657"/>
                  <a:pt x="829" y="1657"/>
                </a:cubicBezTo>
                <a:lnTo>
                  <a:pt x="11917" y="1657"/>
                </a:lnTo>
                <a:cubicBezTo>
                  <a:pt x="12373" y="1657"/>
                  <a:pt x="12743" y="1288"/>
                  <a:pt x="12743" y="828"/>
                </a:cubicBezTo>
                <a:cubicBezTo>
                  <a:pt x="12743" y="371"/>
                  <a:pt x="12373" y="1"/>
                  <a:pt x="119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5124568" y="3579120"/>
            <a:ext cx="16150" cy="1019883"/>
          </a:xfrm>
          <a:custGeom>
            <a:avLst/>
            <a:gdLst/>
            <a:ahLst/>
            <a:cxnLst/>
            <a:rect l="l" t="t" r="r" b="b"/>
            <a:pathLst>
              <a:path w="204" h="12883" extrusionOk="0">
                <a:moveTo>
                  <a:pt x="0" y="0"/>
                </a:moveTo>
                <a:lnTo>
                  <a:pt x="0" y="12883"/>
                </a:lnTo>
                <a:lnTo>
                  <a:pt x="203" y="12883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6319327" y="2566679"/>
            <a:ext cx="309218" cy="236545"/>
          </a:xfrm>
          <a:custGeom>
            <a:avLst/>
            <a:gdLst/>
            <a:ahLst/>
            <a:cxnLst/>
            <a:rect l="l" t="t" r="r" b="b"/>
            <a:pathLst>
              <a:path w="3906" h="2988" extrusionOk="0">
                <a:moveTo>
                  <a:pt x="2037" y="0"/>
                </a:moveTo>
                <a:cubicBezTo>
                  <a:pt x="1918" y="0"/>
                  <a:pt x="1801" y="7"/>
                  <a:pt x="1696" y="19"/>
                </a:cubicBezTo>
                <a:cubicBezTo>
                  <a:pt x="1207" y="79"/>
                  <a:pt x="277" y="156"/>
                  <a:pt x="277" y="156"/>
                </a:cubicBezTo>
                <a:lnTo>
                  <a:pt x="1" y="2988"/>
                </a:lnTo>
                <a:cubicBezTo>
                  <a:pt x="1" y="2988"/>
                  <a:pt x="3109" y="2825"/>
                  <a:pt x="3303" y="2482"/>
                </a:cubicBezTo>
                <a:cubicBezTo>
                  <a:pt x="3420" y="2275"/>
                  <a:pt x="3260" y="2182"/>
                  <a:pt x="3260" y="2182"/>
                </a:cubicBezTo>
                <a:lnTo>
                  <a:pt x="3260" y="2182"/>
                </a:lnTo>
                <a:cubicBezTo>
                  <a:pt x="3260" y="2182"/>
                  <a:pt x="3272" y="2182"/>
                  <a:pt x="3292" y="2182"/>
                </a:cubicBezTo>
                <a:cubicBezTo>
                  <a:pt x="3376" y="2182"/>
                  <a:pt x="3595" y="2170"/>
                  <a:pt x="3672" y="2039"/>
                </a:cubicBezTo>
                <a:cubicBezTo>
                  <a:pt x="3769" y="1875"/>
                  <a:pt x="3629" y="1739"/>
                  <a:pt x="3629" y="1739"/>
                </a:cubicBezTo>
                <a:cubicBezTo>
                  <a:pt x="3629" y="1739"/>
                  <a:pt x="3906" y="1719"/>
                  <a:pt x="3866" y="1465"/>
                </a:cubicBezTo>
                <a:cubicBezTo>
                  <a:pt x="3819" y="1192"/>
                  <a:pt x="2963" y="872"/>
                  <a:pt x="2096" y="616"/>
                </a:cubicBezTo>
                <a:lnTo>
                  <a:pt x="2096" y="616"/>
                </a:lnTo>
                <a:cubicBezTo>
                  <a:pt x="2252" y="630"/>
                  <a:pt x="2391" y="641"/>
                  <a:pt x="2508" y="641"/>
                </a:cubicBezTo>
                <a:cubicBezTo>
                  <a:pt x="2789" y="641"/>
                  <a:pt x="2949" y="582"/>
                  <a:pt x="2949" y="382"/>
                </a:cubicBezTo>
                <a:cubicBezTo>
                  <a:pt x="2949" y="96"/>
                  <a:pt x="2479" y="0"/>
                  <a:pt x="2037" y="0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6506631" y="2664686"/>
            <a:ext cx="103706" cy="46787"/>
          </a:xfrm>
          <a:custGeom>
            <a:avLst/>
            <a:gdLst/>
            <a:ahLst/>
            <a:cxnLst/>
            <a:rect l="l" t="t" r="r" b="b"/>
            <a:pathLst>
              <a:path w="1310" h="591" extrusionOk="0">
                <a:moveTo>
                  <a:pt x="34" y="1"/>
                </a:moveTo>
                <a:lnTo>
                  <a:pt x="0" y="198"/>
                </a:lnTo>
                <a:cubicBezTo>
                  <a:pt x="697" y="317"/>
                  <a:pt x="1210" y="587"/>
                  <a:pt x="1217" y="590"/>
                </a:cubicBezTo>
                <a:lnTo>
                  <a:pt x="1310" y="410"/>
                </a:lnTo>
                <a:cubicBezTo>
                  <a:pt x="1290" y="401"/>
                  <a:pt x="766" y="124"/>
                  <a:pt x="3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6494440" y="2711710"/>
            <a:ext cx="85577" cy="35149"/>
          </a:xfrm>
          <a:custGeom>
            <a:avLst/>
            <a:gdLst/>
            <a:ahLst/>
            <a:cxnLst/>
            <a:rect l="l" t="t" r="r" b="b"/>
            <a:pathLst>
              <a:path w="1081" h="444" extrusionOk="0">
                <a:moveTo>
                  <a:pt x="31" y="0"/>
                </a:moveTo>
                <a:lnTo>
                  <a:pt x="1" y="200"/>
                </a:lnTo>
                <a:cubicBezTo>
                  <a:pt x="491" y="273"/>
                  <a:pt x="1011" y="443"/>
                  <a:pt x="1017" y="443"/>
                </a:cubicBezTo>
                <a:lnTo>
                  <a:pt x="1080" y="253"/>
                </a:lnTo>
                <a:cubicBezTo>
                  <a:pt x="1057" y="247"/>
                  <a:pt x="537" y="76"/>
                  <a:pt x="31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6390021" y="2617503"/>
            <a:ext cx="66261" cy="59928"/>
          </a:xfrm>
          <a:custGeom>
            <a:avLst/>
            <a:gdLst/>
            <a:ahLst/>
            <a:cxnLst/>
            <a:rect l="l" t="t" r="r" b="b"/>
            <a:pathLst>
              <a:path w="837" h="757" extrusionOk="0">
                <a:moveTo>
                  <a:pt x="647" y="0"/>
                </a:moveTo>
                <a:cubicBezTo>
                  <a:pt x="554" y="283"/>
                  <a:pt x="294" y="506"/>
                  <a:pt x="0" y="557"/>
                </a:cubicBezTo>
                <a:lnTo>
                  <a:pt x="34" y="757"/>
                </a:lnTo>
                <a:cubicBezTo>
                  <a:pt x="400" y="694"/>
                  <a:pt x="723" y="417"/>
                  <a:pt x="837" y="60"/>
                </a:cubicBezTo>
                <a:lnTo>
                  <a:pt x="64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6306898" y="2737280"/>
            <a:ext cx="242799" cy="1877556"/>
          </a:xfrm>
          <a:custGeom>
            <a:avLst/>
            <a:gdLst/>
            <a:ahLst/>
            <a:cxnLst/>
            <a:rect l="l" t="t" r="r" b="b"/>
            <a:pathLst>
              <a:path w="3067" h="23717" extrusionOk="0">
                <a:moveTo>
                  <a:pt x="2017" y="0"/>
                </a:moveTo>
                <a:lnTo>
                  <a:pt x="1" y="23717"/>
                </a:lnTo>
                <a:lnTo>
                  <a:pt x="1047" y="23717"/>
                </a:lnTo>
                <a:lnTo>
                  <a:pt x="3066" y="0"/>
                </a:lnTo>
                <a:close/>
              </a:path>
            </a:pathLst>
          </a:custGeom>
          <a:solidFill>
            <a:srgbClr val="DADC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6338801" y="2711947"/>
            <a:ext cx="341755" cy="88744"/>
          </a:xfrm>
          <a:custGeom>
            <a:avLst/>
            <a:gdLst/>
            <a:ahLst/>
            <a:cxnLst/>
            <a:rect l="l" t="t" r="r" b="b"/>
            <a:pathLst>
              <a:path w="4317" h="1121" extrusionOk="0">
                <a:moveTo>
                  <a:pt x="1" y="0"/>
                </a:moveTo>
                <a:lnTo>
                  <a:pt x="1" y="1120"/>
                </a:lnTo>
                <a:lnTo>
                  <a:pt x="4316" y="1120"/>
                </a:lnTo>
                <a:lnTo>
                  <a:pt x="4316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5460861" y="2159534"/>
            <a:ext cx="935572" cy="674565"/>
          </a:xfrm>
          <a:custGeom>
            <a:avLst/>
            <a:gdLst/>
            <a:ahLst/>
            <a:cxnLst/>
            <a:rect l="l" t="t" r="r" b="b"/>
            <a:pathLst>
              <a:path w="11818" h="8521" extrusionOk="0">
                <a:moveTo>
                  <a:pt x="1" y="0"/>
                </a:moveTo>
                <a:cubicBezTo>
                  <a:pt x="21" y="57"/>
                  <a:pt x="1611" y="3899"/>
                  <a:pt x="1251" y="7785"/>
                </a:cubicBezTo>
                <a:cubicBezTo>
                  <a:pt x="3361" y="8385"/>
                  <a:pt x="6207" y="8520"/>
                  <a:pt x="8337" y="8520"/>
                </a:cubicBezTo>
                <a:cubicBezTo>
                  <a:pt x="10071" y="8520"/>
                  <a:pt x="11331" y="8431"/>
                  <a:pt x="11331" y="8431"/>
                </a:cubicBezTo>
                <a:lnTo>
                  <a:pt x="11817" y="4639"/>
                </a:lnTo>
                <a:lnTo>
                  <a:pt x="3710" y="2823"/>
                </a:lnTo>
                <a:lnTo>
                  <a:pt x="1" y="0"/>
                </a:lnTo>
                <a:close/>
              </a:path>
            </a:pathLst>
          </a:custGeom>
          <a:solidFill>
            <a:srgbClr val="79C6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5172780" y="1810495"/>
            <a:ext cx="319827" cy="450132"/>
          </a:xfrm>
          <a:custGeom>
            <a:avLst/>
            <a:gdLst/>
            <a:ahLst/>
            <a:cxnLst/>
            <a:rect l="l" t="t" r="r" b="b"/>
            <a:pathLst>
              <a:path w="4040" h="5686" extrusionOk="0">
                <a:moveTo>
                  <a:pt x="880" y="0"/>
                </a:moveTo>
                <a:lnTo>
                  <a:pt x="1" y="4213"/>
                </a:lnTo>
                <a:lnTo>
                  <a:pt x="328" y="5686"/>
                </a:lnTo>
                <a:lnTo>
                  <a:pt x="4039" y="5559"/>
                </a:lnTo>
                <a:lnTo>
                  <a:pt x="3630" y="4413"/>
                </a:lnTo>
                <a:lnTo>
                  <a:pt x="3393" y="1747"/>
                </a:lnTo>
                <a:lnTo>
                  <a:pt x="880" y="0"/>
                </a:ln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"/>
          <p:cNvSpPr/>
          <p:nvPr/>
        </p:nvSpPr>
        <p:spPr>
          <a:xfrm>
            <a:off x="5323431" y="1913647"/>
            <a:ext cx="130147" cy="173371"/>
          </a:xfrm>
          <a:custGeom>
            <a:avLst/>
            <a:gdLst/>
            <a:ahLst/>
            <a:cxnLst/>
            <a:rect l="l" t="t" r="r" b="b"/>
            <a:pathLst>
              <a:path w="1644" h="2190" extrusionOk="0">
                <a:moveTo>
                  <a:pt x="747" y="0"/>
                </a:moveTo>
                <a:cubicBezTo>
                  <a:pt x="497" y="130"/>
                  <a:pt x="257" y="260"/>
                  <a:pt x="0" y="390"/>
                </a:cubicBezTo>
                <a:cubicBezTo>
                  <a:pt x="267" y="1184"/>
                  <a:pt x="887" y="1840"/>
                  <a:pt x="1644" y="2190"/>
                </a:cubicBezTo>
                <a:lnTo>
                  <a:pt x="1497" y="524"/>
                </a:lnTo>
                <a:lnTo>
                  <a:pt x="74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5214500" y="1462169"/>
            <a:ext cx="424324" cy="554392"/>
          </a:xfrm>
          <a:custGeom>
            <a:avLst/>
            <a:gdLst/>
            <a:ahLst/>
            <a:cxnLst/>
            <a:rect l="l" t="t" r="r" b="b"/>
            <a:pathLst>
              <a:path w="5360" h="7003" extrusionOk="0">
                <a:moveTo>
                  <a:pt x="2774" y="1"/>
                </a:moveTo>
                <a:cubicBezTo>
                  <a:pt x="2754" y="1"/>
                  <a:pt x="2735" y="1"/>
                  <a:pt x="2716" y="2"/>
                </a:cubicBezTo>
                <a:cubicBezTo>
                  <a:pt x="2711" y="3"/>
                  <a:pt x="2706" y="3"/>
                  <a:pt x="2701" y="3"/>
                </a:cubicBezTo>
                <a:cubicBezTo>
                  <a:pt x="2696" y="3"/>
                  <a:pt x="2691" y="3"/>
                  <a:pt x="2686" y="5"/>
                </a:cubicBezTo>
                <a:cubicBezTo>
                  <a:pt x="1690" y="45"/>
                  <a:pt x="1067" y="469"/>
                  <a:pt x="670" y="998"/>
                </a:cubicBezTo>
                <a:cubicBezTo>
                  <a:pt x="290" y="1508"/>
                  <a:pt x="124" y="2118"/>
                  <a:pt x="53" y="2574"/>
                </a:cubicBezTo>
                <a:cubicBezTo>
                  <a:pt x="50" y="2594"/>
                  <a:pt x="47" y="2611"/>
                  <a:pt x="47" y="2631"/>
                </a:cubicBezTo>
                <a:cubicBezTo>
                  <a:pt x="27" y="2768"/>
                  <a:pt x="13" y="2888"/>
                  <a:pt x="10" y="2984"/>
                </a:cubicBezTo>
                <a:lnTo>
                  <a:pt x="7" y="3008"/>
                </a:lnTo>
                <a:lnTo>
                  <a:pt x="7" y="3051"/>
                </a:lnTo>
                <a:cubicBezTo>
                  <a:pt x="4" y="3091"/>
                  <a:pt x="4" y="3124"/>
                  <a:pt x="4" y="3154"/>
                </a:cubicBezTo>
                <a:cubicBezTo>
                  <a:pt x="1" y="3194"/>
                  <a:pt x="1" y="3224"/>
                  <a:pt x="1" y="3237"/>
                </a:cubicBezTo>
                <a:lnTo>
                  <a:pt x="1" y="3248"/>
                </a:lnTo>
                <a:lnTo>
                  <a:pt x="67" y="3401"/>
                </a:lnTo>
                <a:lnTo>
                  <a:pt x="1280" y="6310"/>
                </a:lnTo>
                <a:cubicBezTo>
                  <a:pt x="1280" y="6310"/>
                  <a:pt x="1999" y="7003"/>
                  <a:pt x="2933" y="7003"/>
                </a:cubicBezTo>
                <a:cubicBezTo>
                  <a:pt x="3372" y="7003"/>
                  <a:pt x="3860" y="6849"/>
                  <a:pt x="4343" y="6396"/>
                </a:cubicBezTo>
                <a:cubicBezTo>
                  <a:pt x="5179" y="5610"/>
                  <a:pt x="5359" y="3591"/>
                  <a:pt x="4875" y="2031"/>
                </a:cubicBezTo>
                <a:cubicBezTo>
                  <a:pt x="4862" y="1981"/>
                  <a:pt x="4846" y="1935"/>
                  <a:pt x="4829" y="1884"/>
                </a:cubicBezTo>
                <a:lnTo>
                  <a:pt x="4822" y="1864"/>
                </a:lnTo>
                <a:cubicBezTo>
                  <a:pt x="4815" y="1848"/>
                  <a:pt x="4812" y="1835"/>
                  <a:pt x="4806" y="1818"/>
                </a:cubicBezTo>
                <a:cubicBezTo>
                  <a:pt x="4786" y="1761"/>
                  <a:pt x="4766" y="1708"/>
                  <a:pt x="4743" y="1651"/>
                </a:cubicBezTo>
                <a:cubicBezTo>
                  <a:pt x="4729" y="1615"/>
                  <a:pt x="4712" y="1578"/>
                  <a:pt x="4695" y="1541"/>
                </a:cubicBezTo>
                <a:cubicBezTo>
                  <a:pt x="4695" y="1541"/>
                  <a:pt x="4695" y="1538"/>
                  <a:pt x="4692" y="1538"/>
                </a:cubicBezTo>
                <a:cubicBezTo>
                  <a:pt x="4672" y="1488"/>
                  <a:pt x="4649" y="1438"/>
                  <a:pt x="4626" y="1392"/>
                </a:cubicBezTo>
                <a:cubicBezTo>
                  <a:pt x="4575" y="1281"/>
                  <a:pt x="4519" y="1178"/>
                  <a:pt x="4459" y="1078"/>
                </a:cubicBezTo>
                <a:cubicBezTo>
                  <a:pt x="4235" y="712"/>
                  <a:pt x="3960" y="412"/>
                  <a:pt x="3626" y="225"/>
                </a:cubicBezTo>
                <a:cubicBezTo>
                  <a:pt x="3529" y="169"/>
                  <a:pt x="3429" y="125"/>
                  <a:pt x="3326" y="89"/>
                </a:cubicBezTo>
                <a:cubicBezTo>
                  <a:pt x="3276" y="72"/>
                  <a:pt x="3226" y="58"/>
                  <a:pt x="3176" y="49"/>
                </a:cubicBezTo>
                <a:cubicBezTo>
                  <a:pt x="3136" y="38"/>
                  <a:pt x="3096" y="29"/>
                  <a:pt x="3053" y="22"/>
                </a:cubicBezTo>
                <a:cubicBezTo>
                  <a:pt x="2964" y="8"/>
                  <a:pt x="2870" y="1"/>
                  <a:pt x="2774" y="1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5494665" y="1716605"/>
            <a:ext cx="28816" cy="124843"/>
          </a:xfrm>
          <a:custGeom>
            <a:avLst/>
            <a:gdLst/>
            <a:ahLst/>
            <a:cxnLst/>
            <a:rect l="l" t="t" r="r" b="b"/>
            <a:pathLst>
              <a:path w="364" h="1577" extrusionOk="0">
                <a:moveTo>
                  <a:pt x="217" y="0"/>
                </a:moveTo>
                <a:lnTo>
                  <a:pt x="17" y="23"/>
                </a:lnTo>
                <a:lnTo>
                  <a:pt x="150" y="1200"/>
                </a:lnTo>
                <a:cubicBezTo>
                  <a:pt x="157" y="1243"/>
                  <a:pt x="144" y="1286"/>
                  <a:pt x="113" y="1320"/>
                </a:cubicBezTo>
                <a:cubicBezTo>
                  <a:pt x="87" y="1353"/>
                  <a:pt x="47" y="1373"/>
                  <a:pt x="1" y="1373"/>
                </a:cubicBezTo>
                <a:lnTo>
                  <a:pt x="7" y="1577"/>
                </a:lnTo>
                <a:cubicBezTo>
                  <a:pt x="107" y="1573"/>
                  <a:pt x="204" y="1526"/>
                  <a:pt x="267" y="1453"/>
                </a:cubicBezTo>
                <a:cubicBezTo>
                  <a:pt x="333" y="1377"/>
                  <a:pt x="364" y="1277"/>
                  <a:pt x="353" y="1177"/>
                </a:cubicBezTo>
                <a:lnTo>
                  <a:pt x="21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5416054" y="1716051"/>
            <a:ext cx="18841" cy="25966"/>
          </a:xfrm>
          <a:custGeom>
            <a:avLst/>
            <a:gdLst/>
            <a:ahLst/>
            <a:cxnLst/>
            <a:rect l="l" t="t" r="r" b="b"/>
            <a:pathLst>
              <a:path w="238" h="328" extrusionOk="0">
                <a:moveTo>
                  <a:pt x="114" y="1"/>
                </a:moveTo>
                <a:cubicBezTo>
                  <a:pt x="47" y="4"/>
                  <a:pt x="0" y="77"/>
                  <a:pt x="0" y="167"/>
                </a:cubicBezTo>
                <a:cubicBezTo>
                  <a:pt x="3" y="255"/>
                  <a:pt x="58" y="327"/>
                  <a:pt x="120" y="327"/>
                </a:cubicBezTo>
                <a:cubicBezTo>
                  <a:pt x="121" y="327"/>
                  <a:pt x="122" y="327"/>
                  <a:pt x="124" y="327"/>
                </a:cubicBezTo>
                <a:cubicBezTo>
                  <a:pt x="187" y="324"/>
                  <a:pt x="237" y="250"/>
                  <a:pt x="234" y="161"/>
                </a:cubicBezTo>
                <a:cubicBezTo>
                  <a:pt x="230" y="70"/>
                  <a:pt x="177" y="1"/>
                  <a:pt x="11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5555305" y="1711539"/>
            <a:ext cx="19079" cy="25729"/>
          </a:xfrm>
          <a:custGeom>
            <a:avLst/>
            <a:gdLst/>
            <a:ahLst/>
            <a:cxnLst/>
            <a:rect l="l" t="t" r="r" b="b"/>
            <a:pathLst>
              <a:path w="241" h="325" extrusionOk="0">
                <a:moveTo>
                  <a:pt x="122" y="1"/>
                </a:moveTo>
                <a:cubicBezTo>
                  <a:pt x="120" y="1"/>
                  <a:pt x="119" y="1"/>
                  <a:pt x="118" y="1"/>
                </a:cubicBezTo>
                <a:cubicBezTo>
                  <a:pt x="50" y="1"/>
                  <a:pt x="1" y="78"/>
                  <a:pt x="4" y="167"/>
                </a:cubicBezTo>
                <a:cubicBezTo>
                  <a:pt x="7" y="256"/>
                  <a:pt x="62" y="324"/>
                  <a:pt x="123" y="324"/>
                </a:cubicBezTo>
                <a:cubicBezTo>
                  <a:pt x="124" y="324"/>
                  <a:pt x="126" y="324"/>
                  <a:pt x="127" y="324"/>
                </a:cubicBezTo>
                <a:cubicBezTo>
                  <a:pt x="190" y="324"/>
                  <a:pt x="241" y="247"/>
                  <a:pt x="238" y="158"/>
                </a:cubicBezTo>
                <a:cubicBezTo>
                  <a:pt x="234" y="69"/>
                  <a:pt x="183" y="1"/>
                  <a:pt x="122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5434816" y="1836382"/>
            <a:ext cx="34595" cy="38791"/>
          </a:xfrm>
          <a:custGeom>
            <a:avLst/>
            <a:gdLst/>
            <a:ahLst/>
            <a:cxnLst/>
            <a:rect l="l" t="t" r="r" b="b"/>
            <a:pathLst>
              <a:path w="437" h="490" extrusionOk="0">
                <a:moveTo>
                  <a:pt x="17" y="0"/>
                </a:moveTo>
                <a:lnTo>
                  <a:pt x="17" y="0"/>
                </a:lnTo>
                <a:cubicBezTo>
                  <a:pt x="0" y="120"/>
                  <a:pt x="37" y="247"/>
                  <a:pt x="113" y="340"/>
                </a:cubicBezTo>
                <a:cubicBezTo>
                  <a:pt x="190" y="430"/>
                  <a:pt x="310" y="487"/>
                  <a:pt x="430" y="490"/>
                </a:cubicBezTo>
                <a:lnTo>
                  <a:pt x="437" y="290"/>
                </a:lnTo>
                <a:cubicBezTo>
                  <a:pt x="373" y="287"/>
                  <a:pt x="310" y="256"/>
                  <a:pt x="266" y="210"/>
                </a:cubicBezTo>
                <a:cubicBezTo>
                  <a:pt x="226" y="160"/>
                  <a:pt x="206" y="93"/>
                  <a:pt x="217" y="30"/>
                </a:cubicBezTo>
                <a:lnTo>
                  <a:pt x="1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5384626" y="1664594"/>
            <a:ext cx="73148" cy="24145"/>
          </a:xfrm>
          <a:custGeom>
            <a:avLst/>
            <a:gdLst/>
            <a:ahLst/>
            <a:cxnLst/>
            <a:rect l="l" t="t" r="r" b="b"/>
            <a:pathLst>
              <a:path w="924" h="305" extrusionOk="0">
                <a:moveTo>
                  <a:pt x="636" y="0"/>
                </a:moveTo>
                <a:cubicBezTo>
                  <a:pt x="493" y="0"/>
                  <a:pt x="343" y="26"/>
                  <a:pt x="204" y="64"/>
                </a:cubicBezTo>
                <a:cubicBezTo>
                  <a:pt x="157" y="81"/>
                  <a:pt x="107" y="97"/>
                  <a:pt x="67" y="124"/>
                </a:cubicBezTo>
                <a:cubicBezTo>
                  <a:pt x="27" y="151"/>
                  <a:pt x="1" y="187"/>
                  <a:pt x="11" y="224"/>
                </a:cubicBezTo>
                <a:cubicBezTo>
                  <a:pt x="24" y="277"/>
                  <a:pt x="117" y="297"/>
                  <a:pt x="201" y="304"/>
                </a:cubicBezTo>
                <a:cubicBezTo>
                  <a:pt x="219" y="304"/>
                  <a:pt x="238" y="305"/>
                  <a:pt x="257" y="305"/>
                </a:cubicBezTo>
                <a:cubicBezTo>
                  <a:pt x="417" y="305"/>
                  <a:pt x="585" y="278"/>
                  <a:pt x="737" y="227"/>
                </a:cubicBezTo>
                <a:cubicBezTo>
                  <a:pt x="800" y="204"/>
                  <a:pt x="864" y="174"/>
                  <a:pt x="884" y="131"/>
                </a:cubicBezTo>
                <a:cubicBezTo>
                  <a:pt x="924" y="27"/>
                  <a:pt x="737" y="4"/>
                  <a:pt x="660" y="1"/>
                </a:cubicBezTo>
                <a:cubicBezTo>
                  <a:pt x="652" y="0"/>
                  <a:pt x="644" y="0"/>
                  <a:pt x="63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5532347" y="1660082"/>
            <a:ext cx="64757" cy="20108"/>
          </a:xfrm>
          <a:custGeom>
            <a:avLst/>
            <a:gdLst/>
            <a:ahLst/>
            <a:cxnLst/>
            <a:rect l="l" t="t" r="r" b="b"/>
            <a:pathLst>
              <a:path w="818" h="254" extrusionOk="0">
                <a:moveTo>
                  <a:pt x="358" y="1"/>
                </a:moveTo>
                <a:cubicBezTo>
                  <a:pt x="302" y="1"/>
                  <a:pt x="245" y="4"/>
                  <a:pt x="191" y="11"/>
                </a:cubicBezTo>
                <a:cubicBezTo>
                  <a:pt x="144" y="18"/>
                  <a:pt x="100" y="24"/>
                  <a:pt x="65" y="44"/>
                </a:cubicBezTo>
                <a:cubicBezTo>
                  <a:pt x="28" y="61"/>
                  <a:pt x="1" y="91"/>
                  <a:pt x="5" y="124"/>
                </a:cubicBezTo>
                <a:cubicBezTo>
                  <a:pt x="8" y="178"/>
                  <a:pt x="88" y="208"/>
                  <a:pt x="157" y="224"/>
                </a:cubicBezTo>
                <a:cubicBezTo>
                  <a:pt x="249" y="244"/>
                  <a:pt x="343" y="254"/>
                  <a:pt x="437" y="254"/>
                </a:cubicBezTo>
                <a:cubicBezTo>
                  <a:pt x="504" y="254"/>
                  <a:pt x="570" y="249"/>
                  <a:pt x="634" y="238"/>
                </a:cubicBezTo>
                <a:cubicBezTo>
                  <a:pt x="691" y="228"/>
                  <a:pt x="751" y="211"/>
                  <a:pt x="771" y="174"/>
                </a:cubicBezTo>
                <a:cubicBezTo>
                  <a:pt x="817" y="88"/>
                  <a:pt x="657" y="34"/>
                  <a:pt x="591" y="21"/>
                </a:cubicBezTo>
                <a:cubicBezTo>
                  <a:pt x="515" y="7"/>
                  <a:pt x="436" y="1"/>
                  <a:pt x="358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5227404" y="1280881"/>
            <a:ext cx="236228" cy="193004"/>
          </a:xfrm>
          <a:custGeom>
            <a:avLst/>
            <a:gdLst/>
            <a:ahLst/>
            <a:cxnLst/>
            <a:rect l="l" t="t" r="r" b="b"/>
            <a:pathLst>
              <a:path w="2984" h="2438" extrusionOk="0">
                <a:moveTo>
                  <a:pt x="1658" y="1"/>
                </a:moveTo>
                <a:cubicBezTo>
                  <a:pt x="1638" y="1"/>
                  <a:pt x="1617" y="2"/>
                  <a:pt x="1597" y="3"/>
                </a:cubicBezTo>
                <a:cubicBezTo>
                  <a:pt x="364" y="72"/>
                  <a:pt x="1" y="1712"/>
                  <a:pt x="1084" y="2299"/>
                </a:cubicBezTo>
                <a:cubicBezTo>
                  <a:pt x="1258" y="2392"/>
                  <a:pt x="1456" y="2438"/>
                  <a:pt x="1654" y="2438"/>
                </a:cubicBezTo>
                <a:cubicBezTo>
                  <a:pt x="1956" y="2438"/>
                  <a:pt x="2260" y="2332"/>
                  <a:pt x="2483" y="2128"/>
                </a:cubicBezTo>
                <a:cubicBezTo>
                  <a:pt x="2857" y="1792"/>
                  <a:pt x="2983" y="1215"/>
                  <a:pt x="2790" y="752"/>
                </a:cubicBezTo>
                <a:cubicBezTo>
                  <a:pt x="2608" y="308"/>
                  <a:pt x="2137" y="1"/>
                  <a:pt x="1658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4509298" y="2995833"/>
            <a:ext cx="1869165" cy="1197687"/>
          </a:xfrm>
          <a:custGeom>
            <a:avLst/>
            <a:gdLst/>
            <a:ahLst/>
            <a:cxnLst/>
            <a:rect l="l" t="t" r="r" b="b"/>
            <a:pathLst>
              <a:path w="23611" h="15129" extrusionOk="0">
                <a:moveTo>
                  <a:pt x="12140" y="0"/>
                </a:moveTo>
                <a:cubicBezTo>
                  <a:pt x="11508" y="0"/>
                  <a:pt x="10894" y="8"/>
                  <a:pt x="10321" y="20"/>
                </a:cubicBezTo>
                <a:cubicBezTo>
                  <a:pt x="9672" y="33"/>
                  <a:pt x="9072" y="53"/>
                  <a:pt x="8555" y="73"/>
                </a:cubicBezTo>
                <a:cubicBezTo>
                  <a:pt x="7425" y="117"/>
                  <a:pt x="6696" y="166"/>
                  <a:pt x="6696" y="166"/>
                </a:cubicBezTo>
                <a:lnTo>
                  <a:pt x="2703" y="166"/>
                </a:lnTo>
                <a:cubicBezTo>
                  <a:pt x="2703" y="166"/>
                  <a:pt x="1" y="5489"/>
                  <a:pt x="1904" y="6991"/>
                </a:cubicBezTo>
                <a:lnTo>
                  <a:pt x="12464" y="6991"/>
                </a:lnTo>
                <a:lnTo>
                  <a:pt x="11414" y="15129"/>
                </a:lnTo>
                <a:lnTo>
                  <a:pt x="21255" y="15129"/>
                </a:lnTo>
                <a:cubicBezTo>
                  <a:pt x="21255" y="15129"/>
                  <a:pt x="23611" y="3745"/>
                  <a:pt x="20568" y="1173"/>
                </a:cubicBezTo>
                <a:cubicBezTo>
                  <a:pt x="20398" y="1030"/>
                  <a:pt x="20161" y="899"/>
                  <a:pt x="19872" y="786"/>
                </a:cubicBezTo>
                <a:cubicBezTo>
                  <a:pt x="18263" y="158"/>
                  <a:pt x="15010" y="0"/>
                  <a:pt x="12140" y="0"/>
                </a:cubicBez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5521027" y="1726105"/>
            <a:ext cx="130147" cy="74969"/>
          </a:xfrm>
          <a:custGeom>
            <a:avLst/>
            <a:gdLst/>
            <a:ahLst/>
            <a:cxnLst/>
            <a:rect l="l" t="t" r="r" b="b"/>
            <a:pathLst>
              <a:path w="1644" h="947" extrusionOk="0">
                <a:moveTo>
                  <a:pt x="1414" y="207"/>
                </a:moveTo>
                <a:cubicBezTo>
                  <a:pt x="1380" y="497"/>
                  <a:pt x="1140" y="730"/>
                  <a:pt x="840" y="746"/>
                </a:cubicBezTo>
                <a:cubicBezTo>
                  <a:pt x="831" y="747"/>
                  <a:pt x="821" y="747"/>
                  <a:pt x="812" y="747"/>
                </a:cubicBezTo>
                <a:cubicBezTo>
                  <a:pt x="524" y="747"/>
                  <a:pt x="275" y="545"/>
                  <a:pt x="214" y="270"/>
                </a:cubicBezTo>
                <a:lnTo>
                  <a:pt x="1414" y="207"/>
                </a:lnTo>
                <a:close/>
                <a:moveTo>
                  <a:pt x="1514" y="0"/>
                </a:moveTo>
                <a:lnTo>
                  <a:pt x="94" y="74"/>
                </a:lnTo>
                <a:lnTo>
                  <a:pt x="0" y="180"/>
                </a:lnTo>
                <a:cubicBezTo>
                  <a:pt x="20" y="610"/>
                  <a:pt x="380" y="946"/>
                  <a:pt x="807" y="946"/>
                </a:cubicBezTo>
                <a:lnTo>
                  <a:pt x="851" y="946"/>
                </a:lnTo>
                <a:cubicBezTo>
                  <a:pt x="1297" y="923"/>
                  <a:pt x="1643" y="540"/>
                  <a:pt x="1620" y="94"/>
                </a:cubicBezTo>
                <a:lnTo>
                  <a:pt x="1514" y="0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5359530" y="1734497"/>
            <a:ext cx="130147" cy="75048"/>
          </a:xfrm>
          <a:custGeom>
            <a:avLst/>
            <a:gdLst/>
            <a:ahLst/>
            <a:cxnLst/>
            <a:rect l="l" t="t" r="r" b="b"/>
            <a:pathLst>
              <a:path w="1644" h="948" extrusionOk="0">
                <a:moveTo>
                  <a:pt x="1417" y="208"/>
                </a:moveTo>
                <a:cubicBezTo>
                  <a:pt x="1384" y="497"/>
                  <a:pt x="1144" y="731"/>
                  <a:pt x="841" y="744"/>
                </a:cubicBezTo>
                <a:cubicBezTo>
                  <a:pt x="828" y="744"/>
                  <a:pt x="816" y="745"/>
                  <a:pt x="803" y="745"/>
                </a:cubicBezTo>
                <a:cubicBezTo>
                  <a:pt x="656" y="745"/>
                  <a:pt x="515" y="689"/>
                  <a:pt x="404" y="591"/>
                </a:cubicBezTo>
                <a:cubicBezTo>
                  <a:pt x="308" y="504"/>
                  <a:pt x="244" y="391"/>
                  <a:pt x="215" y="268"/>
                </a:cubicBezTo>
                <a:lnTo>
                  <a:pt x="1417" y="208"/>
                </a:lnTo>
                <a:close/>
                <a:moveTo>
                  <a:pt x="1514" y="1"/>
                </a:moveTo>
                <a:lnTo>
                  <a:pt x="98" y="74"/>
                </a:lnTo>
                <a:lnTo>
                  <a:pt x="1" y="177"/>
                </a:lnTo>
                <a:cubicBezTo>
                  <a:pt x="24" y="611"/>
                  <a:pt x="381" y="947"/>
                  <a:pt x="811" y="947"/>
                </a:cubicBezTo>
                <a:lnTo>
                  <a:pt x="854" y="947"/>
                </a:lnTo>
                <a:cubicBezTo>
                  <a:pt x="1301" y="923"/>
                  <a:pt x="1644" y="540"/>
                  <a:pt x="1620" y="94"/>
                </a:cubicBezTo>
                <a:lnTo>
                  <a:pt x="1514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5438220" y="1731330"/>
            <a:ext cx="100856" cy="21216"/>
          </a:xfrm>
          <a:custGeom>
            <a:avLst/>
            <a:gdLst/>
            <a:ahLst/>
            <a:cxnLst/>
            <a:rect l="l" t="t" r="r" b="b"/>
            <a:pathLst>
              <a:path w="1274" h="268" extrusionOk="0">
                <a:moveTo>
                  <a:pt x="1263" y="1"/>
                </a:moveTo>
                <a:lnTo>
                  <a:pt x="0" y="68"/>
                </a:lnTo>
                <a:lnTo>
                  <a:pt x="10" y="268"/>
                </a:lnTo>
                <a:lnTo>
                  <a:pt x="1273" y="201"/>
                </a:lnTo>
                <a:lnTo>
                  <a:pt x="1263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5231125" y="1647178"/>
            <a:ext cx="139330" cy="107744"/>
          </a:xfrm>
          <a:custGeom>
            <a:avLst/>
            <a:gdLst/>
            <a:ahLst/>
            <a:cxnLst/>
            <a:rect l="l" t="t" r="r" b="b"/>
            <a:pathLst>
              <a:path w="1760" h="1361" extrusionOk="0">
                <a:moveTo>
                  <a:pt x="117" y="1"/>
                </a:moveTo>
                <a:lnTo>
                  <a:pt x="0" y="161"/>
                </a:lnTo>
                <a:lnTo>
                  <a:pt x="1643" y="1360"/>
                </a:lnTo>
                <a:lnTo>
                  <a:pt x="1760" y="1197"/>
                </a:lnTo>
                <a:lnTo>
                  <a:pt x="117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5143251" y="1663644"/>
            <a:ext cx="124843" cy="159992"/>
          </a:xfrm>
          <a:custGeom>
            <a:avLst/>
            <a:gdLst/>
            <a:ahLst/>
            <a:cxnLst/>
            <a:rect l="l" t="t" r="r" b="b"/>
            <a:pathLst>
              <a:path w="1577" h="2021" extrusionOk="0">
                <a:moveTo>
                  <a:pt x="916" y="0"/>
                </a:moveTo>
                <a:cubicBezTo>
                  <a:pt x="896" y="0"/>
                  <a:pt x="876" y="1"/>
                  <a:pt x="857" y="3"/>
                </a:cubicBezTo>
                <a:cubicBezTo>
                  <a:pt x="650" y="26"/>
                  <a:pt x="461" y="143"/>
                  <a:pt x="324" y="303"/>
                </a:cubicBezTo>
                <a:cubicBezTo>
                  <a:pt x="14" y="663"/>
                  <a:pt x="1" y="1246"/>
                  <a:pt x="290" y="1623"/>
                </a:cubicBezTo>
                <a:cubicBezTo>
                  <a:pt x="490" y="1878"/>
                  <a:pt x="815" y="2020"/>
                  <a:pt x="1137" y="2020"/>
                </a:cubicBezTo>
                <a:cubicBezTo>
                  <a:pt x="1289" y="2020"/>
                  <a:pt x="1440" y="1989"/>
                  <a:pt x="1577" y="1922"/>
                </a:cubicBezTo>
                <a:lnTo>
                  <a:pt x="1404" y="243"/>
                </a:lnTo>
                <a:cubicBezTo>
                  <a:pt x="1298" y="86"/>
                  <a:pt x="1105" y="0"/>
                  <a:pt x="916" y="0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5192571" y="1704968"/>
            <a:ext cx="43382" cy="68715"/>
          </a:xfrm>
          <a:custGeom>
            <a:avLst/>
            <a:gdLst/>
            <a:ahLst/>
            <a:cxnLst/>
            <a:rect l="l" t="t" r="r" b="b"/>
            <a:pathLst>
              <a:path w="548" h="868" extrusionOk="0">
                <a:moveTo>
                  <a:pt x="464" y="1"/>
                </a:moveTo>
                <a:lnTo>
                  <a:pt x="1" y="27"/>
                </a:lnTo>
                <a:lnTo>
                  <a:pt x="14" y="230"/>
                </a:lnTo>
                <a:lnTo>
                  <a:pt x="267" y="214"/>
                </a:lnTo>
                <a:lnTo>
                  <a:pt x="267" y="214"/>
                </a:lnTo>
                <a:cubicBezTo>
                  <a:pt x="154" y="410"/>
                  <a:pt x="101" y="644"/>
                  <a:pt x="124" y="867"/>
                </a:cubicBezTo>
                <a:lnTo>
                  <a:pt x="327" y="847"/>
                </a:lnTo>
                <a:cubicBezTo>
                  <a:pt x="301" y="604"/>
                  <a:pt x="384" y="350"/>
                  <a:pt x="547" y="167"/>
                </a:cubicBezTo>
                <a:lnTo>
                  <a:pt x="46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5218696" y="1462169"/>
            <a:ext cx="348880" cy="205592"/>
          </a:xfrm>
          <a:custGeom>
            <a:avLst/>
            <a:gdLst/>
            <a:ahLst/>
            <a:cxnLst/>
            <a:rect l="l" t="t" r="r" b="b"/>
            <a:pathLst>
              <a:path w="4407" h="2597" extrusionOk="0">
                <a:moveTo>
                  <a:pt x="2721" y="1"/>
                </a:moveTo>
                <a:cubicBezTo>
                  <a:pt x="2701" y="1"/>
                  <a:pt x="2682" y="1"/>
                  <a:pt x="2663" y="2"/>
                </a:cubicBezTo>
                <a:cubicBezTo>
                  <a:pt x="2658" y="3"/>
                  <a:pt x="2653" y="3"/>
                  <a:pt x="2648" y="3"/>
                </a:cubicBezTo>
                <a:cubicBezTo>
                  <a:pt x="2643" y="3"/>
                  <a:pt x="2638" y="3"/>
                  <a:pt x="2633" y="5"/>
                </a:cubicBezTo>
                <a:cubicBezTo>
                  <a:pt x="1637" y="45"/>
                  <a:pt x="1014" y="469"/>
                  <a:pt x="617" y="998"/>
                </a:cubicBezTo>
                <a:cubicBezTo>
                  <a:pt x="237" y="1508"/>
                  <a:pt x="71" y="2118"/>
                  <a:pt x="0" y="2574"/>
                </a:cubicBezTo>
                <a:cubicBezTo>
                  <a:pt x="90" y="2590"/>
                  <a:pt x="180" y="2597"/>
                  <a:pt x="271" y="2597"/>
                </a:cubicBezTo>
                <a:cubicBezTo>
                  <a:pt x="851" y="2597"/>
                  <a:pt x="1429" y="2295"/>
                  <a:pt x="1850" y="1868"/>
                </a:cubicBezTo>
                <a:cubicBezTo>
                  <a:pt x="2323" y="1392"/>
                  <a:pt x="2633" y="772"/>
                  <a:pt x="2916" y="152"/>
                </a:cubicBezTo>
                <a:cubicBezTo>
                  <a:pt x="2976" y="275"/>
                  <a:pt x="3067" y="385"/>
                  <a:pt x="3170" y="472"/>
                </a:cubicBezTo>
                <a:cubicBezTo>
                  <a:pt x="3387" y="658"/>
                  <a:pt x="3656" y="765"/>
                  <a:pt x="3923" y="868"/>
                </a:cubicBezTo>
                <a:cubicBezTo>
                  <a:pt x="4086" y="932"/>
                  <a:pt x="4253" y="995"/>
                  <a:pt x="4406" y="1078"/>
                </a:cubicBezTo>
                <a:cubicBezTo>
                  <a:pt x="4182" y="712"/>
                  <a:pt x="3907" y="412"/>
                  <a:pt x="3573" y="225"/>
                </a:cubicBezTo>
                <a:cubicBezTo>
                  <a:pt x="3476" y="169"/>
                  <a:pt x="3376" y="125"/>
                  <a:pt x="3273" y="89"/>
                </a:cubicBezTo>
                <a:cubicBezTo>
                  <a:pt x="3223" y="72"/>
                  <a:pt x="3173" y="58"/>
                  <a:pt x="3123" y="49"/>
                </a:cubicBezTo>
                <a:cubicBezTo>
                  <a:pt x="3083" y="38"/>
                  <a:pt x="3043" y="29"/>
                  <a:pt x="3000" y="22"/>
                </a:cubicBezTo>
                <a:cubicBezTo>
                  <a:pt x="2911" y="8"/>
                  <a:pt x="2817" y="1"/>
                  <a:pt x="2721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"/>
          <p:cNvSpPr/>
          <p:nvPr/>
        </p:nvSpPr>
        <p:spPr>
          <a:xfrm>
            <a:off x="6227812" y="2499864"/>
            <a:ext cx="60720" cy="312385"/>
          </a:xfrm>
          <a:custGeom>
            <a:avLst/>
            <a:gdLst/>
            <a:ahLst/>
            <a:cxnLst/>
            <a:rect l="l" t="t" r="r" b="b"/>
            <a:pathLst>
              <a:path w="767" h="3946" extrusionOk="0">
                <a:moveTo>
                  <a:pt x="566" y="0"/>
                </a:moveTo>
                <a:lnTo>
                  <a:pt x="0" y="3919"/>
                </a:lnTo>
                <a:lnTo>
                  <a:pt x="200" y="3945"/>
                </a:lnTo>
                <a:lnTo>
                  <a:pt x="766" y="27"/>
                </a:lnTo>
                <a:lnTo>
                  <a:pt x="5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5438458" y="3548404"/>
            <a:ext cx="147009" cy="453378"/>
          </a:xfrm>
          <a:custGeom>
            <a:avLst/>
            <a:gdLst/>
            <a:ahLst/>
            <a:cxnLst/>
            <a:rect l="l" t="t" r="r" b="b"/>
            <a:pathLst>
              <a:path w="1857" h="5727" extrusionOk="0">
                <a:moveTo>
                  <a:pt x="727" y="1"/>
                </a:moveTo>
                <a:lnTo>
                  <a:pt x="0" y="5726"/>
                </a:lnTo>
                <a:lnTo>
                  <a:pt x="1857" y="1"/>
                </a:ln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4723281" y="2143701"/>
            <a:ext cx="865115" cy="964467"/>
          </a:xfrm>
          <a:custGeom>
            <a:avLst/>
            <a:gdLst/>
            <a:ahLst/>
            <a:cxnLst/>
            <a:rect l="l" t="t" r="r" b="b"/>
            <a:pathLst>
              <a:path w="10928" h="12183" extrusionOk="0">
                <a:moveTo>
                  <a:pt x="5686" y="0"/>
                </a:moveTo>
                <a:cubicBezTo>
                  <a:pt x="2097" y="280"/>
                  <a:pt x="0" y="10930"/>
                  <a:pt x="0" y="10930"/>
                </a:cubicBezTo>
                <a:cubicBezTo>
                  <a:pt x="742" y="11866"/>
                  <a:pt x="1798" y="12183"/>
                  <a:pt x="2889" y="12183"/>
                </a:cubicBezTo>
                <a:cubicBezTo>
                  <a:pt x="4230" y="12183"/>
                  <a:pt x="5623" y="11704"/>
                  <a:pt x="6546" y="11307"/>
                </a:cubicBezTo>
                <a:cubicBezTo>
                  <a:pt x="7198" y="11024"/>
                  <a:pt x="7618" y="10784"/>
                  <a:pt x="7618" y="10784"/>
                </a:cubicBezTo>
                <a:lnTo>
                  <a:pt x="10440" y="8105"/>
                </a:lnTo>
                <a:lnTo>
                  <a:pt x="10568" y="7985"/>
                </a:lnTo>
                <a:cubicBezTo>
                  <a:pt x="10928" y="4099"/>
                  <a:pt x="9338" y="257"/>
                  <a:pt x="9318" y="200"/>
                </a:cubicBezTo>
                <a:cubicBezTo>
                  <a:pt x="8914" y="431"/>
                  <a:pt x="8444" y="513"/>
                  <a:pt x="7978" y="513"/>
                </a:cubicBezTo>
                <a:cubicBezTo>
                  <a:pt x="6817" y="513"/>
                  <a:pt x="5686" y="0"/>
                  <a:pt x="5686" y="0"/>
                </a:cubicBez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6030454" y="2768075"/>
            <a:ext cx="319193" cy="225462"/>
          </a:xfrm>
          <a:custGeom>
            <a:avLst/>
            <a:gdLst/>
            <a:ahLst/>
            <a:cxnLst/>
            <a:rect l="l" t="t" r="r" b="b"/>
            <a:pathLst>
              <a:path w="4032" h="2848" extrusionOk="0">
                <a:moveTo>
                  <a:pt x="617" y="1"/>
                </a:moveTo>
                <a:lnTo>
                  <a:pt x="0" y="2780"/>
                </a:lnTo>
                <a:cubicBezTo>
                  <a:pt x="0" y="2780"/>
                  <a:pt x="1002" y="2848"/>
                  <a:pt x="1911" y="2848"/>
                </a:cubicBezTo>
                <a:cubicBezTo>
                  <a:pt x="2603" y="2848"/>
                  <a:pt x="3240" y="2809"/>
                  <a:pt x="3343" y="2670"/>
                </a:cubicBezTo>
                <a:cubicBezTo>
                  <a:pt x="3482" y="2480"/>
                  <a:pt x="3336" y="2367"/>
                  <a:pt x="3336" y="2367"/>
                </a:cubicBezTo>
                <a:lnTo>
                  <a:pt x="3336" y="2367"/>
                </a:lnTo>
                <a:cubicBezTo>
                  <a:pt x="3336" y="2367"/>
                  <a:pt x="3397" y="2379"/>
                  <a:pt x="3475" y="2379"/>
                </a:cubicBezTo>
                <a:cubicBezTo>
                  <a:pt x="3573" y="2379"/>
                  <a:pt x="3697" y="2361"/>
                  <a:pt x="3762" y="2277"/>
                </a:cubicBezTo>
                <a:cubicBezTo>
                  <a:pt x="3876" y="2127"/>
                  <a:pt x="3756" y="1974"/>
                  <a:pt x="3756" y="1974"/>
                </a:cubicBezTo>
                <a:lnTo>
                  <a:pt x="3756" y="1974"/>
                </a:lnTo>
                <a:cubicBezTo>
                  <a:pt x="3756" y="1974"/>
                  <a:pt x="3759" y="1974"/>
                  <a:pt x="3763" y="1974"/>
                </a:cubicBezTo>
                <a:cubicBezTo>
                  <a:pt x="3806" y="1974"/>
                  <a:pt x="4031" y="1963"/>
                  <a:pt x="4019" y="1731"/>
                </a:cubicBezTo>
                <a:cubicBezTo>
                  <a:pt x="4010" y="1454"/>
                  <a:pt x="3196" y="1034"/>
                  <a:pt x="2366" y="677"/>
                </a:cubicBezTo>
                <a:lnTo>
                  <a:pt x="2366" y="677"/>
                </a:lnTo>
                <a:cubicBezTo>
                  <a:pt x="2463" y="692"/>
                  <a:pt x="2554" y="699"/>
                  <a:pt x="2637" y="699"/>
                </a:cubicBezTo>
                <a:cubicBezTo>
                  <a:pt x="3032" y="699"/>
                  <a:pt x="3260" y="543"/>
                  <a:pt x="3263" y="298"/>
                </a:cubicBezTo>
                <a:cubicBezTo>
                  <a:pt x="3263" y="97"/>
                  <a:pt x="2664" y="8"/>
                  <a:pt x="2039" y="8"/>
                </a:cubicBezTo>
                <a:cubicBezTo>
                  <a:pt x="1918" y="8"/>
                  <a:pt x="1796" y="11"/>
                  <a:pt x="1677" y="18"/>
                </a:cubicBezTo>
                <a:cubicBezTo>
                  <a:pt x="1556" y="25"/>
                  <a:pt x="1432" y="28"/>
                  <a:pt x="1312" y="28"/>
                </a:cubicBezTo>
                <a:cubicBezTo>
                  <a:pt x="941" y="28"/>
                  <a:pt x="617" y="1"/>
                  <a:pt x="617" y="1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"/>
          <p:cNvSpPr/>
          <p:nvPr/>
        </p:nvSpPr>
        <p:spPr>
          <a:xfrm>
            <a:off x="6231216" y="2873127"/>
            <a:ext cx="101094" cy="57790"/>
          </a:xfrm>
          <a:custGeom>
            <a:avLst/>
            <a:gdLst/>
            <a:ahLst/>
            <a:cxnLst/>
            <a:rect l="l" t="t" r="r" b="b"/>
            <a:pathLst>
              <a:path w="1277" h="730" extrusionOk="0">
                <a:moveTo>
                  <a:pt x="60" y="1"/>
                </a:moveTo>
                <a:lnTo>
                  <a:pt x="0" y="197"/>
                </a:lnTo>
                <a:cubicBezTo>
                  <a:pt x="680" y="396"/>
                  <a:pt x="1157" y="727"/>
                  <a:pt x="1160" y="730"/>
                </a:cubicBezTo>
                <a:lnTo>
                  <a:pt x="1277" y="564"/>
                </a:lnTo>
                <a:cubicBezTo>
                  <a:pt x="1257" y="550"/>
                  <a:pt x="770" y="213"/>
                  <a:pt x="60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6213562" y="2918489"/>
            <a:ext cx="84469" cy="44412"/>
          </a:xfrm>
          <a:custGeom>
            <a:avLst/>
            <a:gdLst/>
            <a:ahLst/>
            <a:cxnLst/>
            <a:rect l="l" t="t" r="r" b="b"/>
            <a:pathLst>
              <a:path w="1067" h="561" extrusionOk="0">
                <a:moveTo>
                  <a:pt x="53" y="0"/>
                </a:moveTo>
                <a:lnTo>
                  <a:pt x="0" y="194"/>
                </a:lnTo>
                <a:cubicBezTo>
                  <a:pt x="477" y="327"/>
                  <a:pt x="973" y="557"/>
                  <a:pt x="980" y="560"/>
                </a:cubicBezTo>
                <a:lnTo>
                  <a:pt x="1066" y="377"/>
                </a:lnTo>
                <a:cubicBezTo>
                  <a:pt x="1043" y="367"/>
                  <a:pt x="546" y="137"/>
                  <a:pt x="53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4959351" y="2533113"/>
            <a:ext cx="590492" cy="505706"/>
          </a:xfrm>
          <a:custGeom>
            <a:avLst/>
            <a:gdLst/>
            <a:ahLst/>
            <a:cxnLst/>
            <a:rect l="l" t="t" r="r" b="b"/>
            <a:pathLst>
              <a:path w="7459" h="6388" extrusionOk="0">
                <a:moveTo>
                  <a:pt x="1" y="0"/>
                </a:moveTo>
                <a:cubicBezTo>
                  <a:pt x="1" y="0"/>
                  <a:pt x="624" y="4062"/>
                  <a:pt x="2870" y="5918"/>
                </a:cubicBezTo>
                <a:cubicBezTo>
                  <a:pt x="3087" y="6098"/>
                  <a:pt x="3316" y="6255"/>
                  <a:pt x="3564" y="6388"/>
                </a:cubicBezTo>
                <a:cubicBezTo>
                  <a:pt x="4216" y="6105"/>
                  <a:pt x="4636" y="5865"/>
                  <a:pt x="4636" y="5865"/>
                </a:cubicBezTo>
                <a:lnTo>
                  <a:pt x="7458" y="3186"/>
                </a:lnTo>
                <a:lnTo>
                  <a:pt x="1" y="0"/>
                </a:lnTo>
                <a:close/>
              </a:path>
            </a:pathLst>
          </a:custGeom>
          <a:solidFill>
            <a:srgbClr val="79C6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5241416" y="2995833"/>
            <a:ext cx="841049" cy="114077"/>
          </a:xfrm>
          <a:custGeom>
            <a:avLst/>
            <a:gdLst/>
            <a:ahLst/>
            <a:cxnLst/>
            <a:rect l="l" t="t" r="r" b="b"/>
            <a:pathLst>
              <a:path w="10624" h="1441" extrusionOk="0">
                <a:moveTo>
                  <a:pt x="2892" y="0"/>
                </a:moveTo>
                <a:cubicBezTo>
                  <a:pt x="2260" y="0"/>
                  <a:pt x="1646" y="8"/>
                  <a:pt x="1073" y="20"/>
                </a:cubicBezTo>
                <a:cubicBezTo>
                  <a:pt x="1073" y="20"/>
                  <a:pt x="653" y="260"/>
                  <a:pt x="1" y="543"/>
                </a:cubicBezTo>
                <a:cubicBezTo>
                  <a:pt x="201" y="650"/>
                  <a:pt x="413" y="740"/>
                  <a:pt x="633" y="810"/>
                </a:cubicBezTo>
                <a:cubicBezTo>
                  <a:pt x="2043" y="1258"/>
                  <a:pt x="3630" y="1440"/>
                  <a:pt x="5212" y="1440"/>
                </a:cubicBezTo>
                <a:cubicBezTo>
                  <a:pt x="7132" y="1440"/>
                  <a:pt x="9045" y="1172"/>
                  <a:pt x="10624" y="786"/>
                </a:cubicBezTo>
                <a:cubicBezTo>
                  <a:pt x="9015" y="158"/>
                  <a:pt x="5762" y="0"/>
                  <a:pt x="2892" y="0"/>
                </a:cubicBez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"/>
          <p:cNvSpPr/>
          <p:nvPr/>
        </p:nvSpPr>
        <p:spPr>
          <a:xfrm>
            <a:off x="4959351" y="2332034"/>
            <a:ext cx="1136889" cy="708923"/>
          </a:xfrm>
          <a:custGeom>
            <a:avLst/>
            <a:gdLst/>
            <a:ahLst/>
            <a:cxnLst/>
            <a:rect l="l" t="t" r="r" b="b"/>
            <a:pathLst>
              <a:path w="14361" h="8955" extrusionOk="0">
                <a:moveTo>
                  <a:pt x="5769" y="1"/>
                </a:moveTo>
                <a:lnTo>
                  <a:pt x="1" y="2540"/>
                </a:lnTo>
                <a:cubicBezTo>
                  <a:pt x="1" y="2540"/>
                  <a:pt x="488" y="5322"/>
                  <a:pt x="3107" y="7582"/>
                </a:cubicBezTo>
                <a:cubicBezTo>
                  <a:pt x="4373" y="8673"/>
                  <a:pt x="6918" y="8955"/>
                  <a:pt x="9211" y="8955"/>
                </a:cubicBezTo>
                <a:cubicBezTo>
                  <a:pt x="11668" y="8955"/>
                  <a:pt x="13837" y="8631"/>
                  <a:pt x="13837" y="8631"/>
                </a:cubicBezTo>
                <a:lnTo>
                  <a:pt x="14360" y="5003"/>
                </a:lnTo>
                <a:lnTo>
                  <a:pt x="7506" y="2743"/>
                </a:lnTo>
                <a:lnTo>
                  <a:pt x="5769" y="1"/>
                </a:ln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5433470" y="4025690"/>
            <a:ext cx="784921" cy="15912"/>
          </a:xfrm>
          <a:custGeom>
            <a:avLst/>
            <a:gdLst/>
            <a:ahLst/>
            <a:cxnLst/>
            <a:rect l="l" t="t" r="r" b="b"/>
            <a:pathLst>
              <a:path w="9915" h="201" extrusionOk="0">
                <a:moveTo>
                  <a:pt x="0" y="1"/>
                </a:moveTo>
                <a:lnTo>
                  <a:pt x="0" y="201"/>
                </a:lnTo>
                <a:lnTo>
                  <a:pt x="9914" y="201"/>
                </a:lnTo>
                <a:lnTo>
                  <a:pt x="991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5823595" y="4193441"/>
            <a:ext cx="665936" cy="421395"/>
          </a:xfrm>
          <a:custGeom>
            <a:avLst/>
            <a:gdLst/>
            <a:ahLst/>
            <a:cxnLst/>
            <a:rect l="l" t="t" r="r" b="b"/>
            <a:pathLst>
              <a:path w="8412" h="5323" extrusionOk="0">
                <a:moveTo>
                  <a:pt x="860" y="1"/>
                </a:moveTo>
                <a:lnTo>
                  <a:pt x="0" y="5323"/>
                </a:lnTo>
                <a:lnTo>
                  <a:pt x="8412" y="5323"/>
                </a:lnTo>
                <a:cubicBezTo>
                  <a:pt x="8382" y="4629"/>
                  <a:pt x="7765" y="4057"/>
                  <a:pt x="7146" y="3743"/>
                </a:cubicBezTo>
                <a:cubicBezTo>
                  <a:pt x="6526" y="3433"/>
                  <a:pt x="5863" y="3226"/>
                  <a:pt x="5323" y="2763"/>
                </a:cubicBezTo>
                <a:cubicBezTo>
                  <a:pt x="4759" y="2280"/>
                  <a:pt x="4453" y="1370"/>
                  <a:pt x="4653" y="1"/>
                </a:cubicBez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6195038" y="4307122"/>
            <a:ext cx="75286" cy="105606"/>
          </a:xfrm>
          <a:custGeom>
            <a:avLst/>
            <a:gdLst/>
            <a:ahLst/>
            <a:cxnLst/>
            <a:rect l="l" t="t" r="r" b="b"/>
            <a:pathLst>
              <a:path w="951" h="1334" extrusionOk="0">
                <a:moveTo>
                  <a:pt x="693" y="204"/>
                </a:moveTo>
                <a:cubicBezTo>
                  <a:pt x="695" y="204"/>
                  <a:pt x="698" y="204"/>
                  <a:pt x="700" y="205"/>
                </a:cubicBezTo>
                <a:cubicBezTo>
                  <a:pt x="724" y="211"/>
                  <a:pt x="744" y="248"/>
                  <a:pt x="747" y="285"/>
                </a:cubicBezTo>
                <a:cubicBezTo>
                  <a:pt x="747" y="337"/>
                  <a:pt x="720" y="397"/>
                  <a:pt x="694" y="451"/>
                </a:cubicBezTo>
                <a:cubicBezTo>
                  <a:pt x="597" y="641"/>
                  <a:pt x="357" y="1011"/>
                  <a:pt x="234" y="1111"/>
                </a:cubicBezTo>
                <a:cubicBezTo>
                  <a:pt x="237" y="1057"/>
                  <a:pt x="257" y="961"/>
                  <a:pt x="321" y="774"/>
                </a:cubicBezTo>
                <a:lnTo>
                  <a:pt x="324" y="761"/>
                </a:lnTo>
                <a:cubicBezTo>
                  <a:pt x="381" y="594"/>
                  <a:pt x="464" y="437"/>
                  <a:pt x="567" y="301"/>
                </a:cubicBezTo>
                <a:cubicBezTo>
                  <a:pt x="616" y="240"/>
                  <a:pt x="663" y="204"/>
                  <a:pt x="693" y="204"/>
                </a:cubicBezTo>
                <a:close/>
                <a:moveTo>
                  <a:pt x="694" y="1"/>
                </a:moveTo>
                <a:cubicBezTo>
                  <a:pt x="617" y="1"/>
                  <a:pt x="515" y="39"/>
                  <a:pt x="407" y="177"/>
                </a:cubicBezTo>
                <a:cubicBezTo>
                  <a:pt x="291" y="334"/>
                  <a:pt x="197" y="511"/>
                  <a:pt x="134" y="697"/>
                </a:cubicBezTo>
                <a:lnTo>
                  <a:pt x="131" y="711"/>
                </a:lnTo>
                <a:cubicBezTo>
                  <a:pt x="7" y="1067"/>
                  <a:pt x="1" y="1227"/>
                  <a:pt x="97" y="1301"/>
                </a:cubicBezTo>
                <a:cubicBezTo>
                  <a:pt x="127" y="1324"/>
                  <a:pt x="161" y="1334"/>
                  <a:pt x="197" y="1334"/>
                </a:cubicBezTo>
                <a:cubicBezTo>
                  <a:pt x="211" y="1334"/>
                  <a:pt x="224" y="1334"/>
                  <a:pt x="237" y="1331"/>
                </a:cubicBezTo>
                <a:cubicBezTo>
                  <a:pt x="304" y="1314"/>
                  <a:pt x="417" y="1257"/>
                  <a:pt x="634" y="941"/>
                </a:cubicBezTo>
                <a:cubicBezTo>
                  <a:pt x="744" y="777"/>
                  <a:pt x="844" y="601"/>
                  <a:pt x="874" y="541"/>
                </a:cubicBezTo>
                <a:cubicBezTo>
                  <a:pt x="914" y="461"/>
                  <a:pt x="951" y="374"/>
                  <a:pt x="947" y="277"/>
                </a:cubicBezTo>
                <a:cubicBezTo>
                  <a:pt x="944" y="148"/>
                  <a:pt x="864" y="37"/>
                  <a:pt x="751" y="8"/>
                </a:cubicBezTo>
                <a:cubicBezTo>
                  <a:pt x="734" y="4"/>
                  <a:pt x="715" y="1"/>
                  <a:pt x="6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6196858" y="4344725"/>
            <a:ext cx="110673" cy="70457"/>
          </a:xfrm>
          <a:custGeom>
            <a:avLst/>
            <a:gdLst/>
            <a:ahLst/>
            <a:cxnLst/>
            <a:rect l="l" t="t" r="r" b="b"/>
            <a:pathLst>
              <a:path w="1398" h="890" extrusionOk="0">
                <a:moveTo>
                  <a:pt x="1108" y="202"/>
                </a:moveTo>
                <a:cubicBezTo>
                  <a:pt x="1134" y="202"/>
                  <a:pt x="1157" y="209"/>
                  <a:pt x="1168" y="219"/>
                </a:cubicBezTo>
                <a:cubicBezTo>
                  <a:pt x="1181" y="239"/>
                  <a:pt x="1177" y="279"/>
                  <a:pt x="1157" y="309"/>
                </a:cubicBezTo>
                <a:cubicBezTo>
                  <a:pt x="1128" y="356"/>
                  <a:pt x="1068" y="389"/>
                  <a:pt x="1017" y="416"/>
                </a:cubicBezTo>
                <a:cubicBezTo>
                  <a:pt x="828" y="516"/>
                  <a:pt x="418" y="679"/>
                  <a:pt x="261" y="686"/>
                </a:cubicBezTo>
                <a:cubicBezTo>
                  <a:pt x="294" y="649"/>
                  <a:pt x="368" y="579"/>
                  <a:pt x="528" y="466"/>
                </a:cubicBezTo>
                <a:lnTo>
                  <a:pt x="538" y="456"/>
                </a:lnTo>
                <a:cubicBezTo>
                  <a:pt x="681" y="353"/>
                  <a:pt x="837" y="273"/>
                  <a:pt x="1001" y="222"/>
                </a:cubicBezTo>
                <a:cubicBezTo>
                  <a:pt x="1044" y="209"/>
                  <a:pt x="1077" y="202"/>
                  <a:pt x="1108" y="202"/>
                </a:cubicBezTo>
                <a:close/>
                <a:moveTo>
                  <a:pt x="1107" y="1"/>
                </a:moveTo>
                <a:cubicBezTo>
                  <a:pt x="1060" y="1"/>
                  <a:pt x="1005" y="9"/>
                  <a:pt x="941" y="29"/>
                </a:cubicBezTo>
                <a:cubicBezTo>
                  <a:pt x="754" y="89"/>
                  <a:pt x="577" y="176"/>
                  <a:pt x="418" y="293"/>
                </a:cubicBezTo>
                <a:lnTo>
                  <a:pt x="408" y="302"/>
                </a:lnTo>
                <a:cubicBezTo>
                  <a:pt x="101" y="522"/>
                  <a:pt x="1" y="649"/>
                  <a:pt x="38" y="766"/>
                </a:cubicBezTo>
                <a:cubicBezTo>
                  <a:pt x="54" y="812"/>
                  <a:pt x="88" y="849"/>
                  <a:pt x="138" y="869"/>
                </a:cubicBezTo>
                <a:cubicBezTo>
                  <a:pt x="161" y="879"/>
                  <a:pt x="194" y="889"/>
                  <a:pt x="244" y="889"/>
                </a:cubicBezTo>
                <a:cubicBezTo>
                  <a:pt x="328" y="889"/>
                  <a:pt x="461" y="862"/>
                  <a:pt x="684" y="779"/>
                </a:cubicBezTo>
                <a:cubicBezTo>
                  <a:pt x="868" y="712"/>
                  <a:pt x="1054" y="626"/>
                  <a:pt x="1111" y="596"/>
                </a:cubicBezTo>
                <a:cubicBezTo>
                  <a:pt x="1191" y="552"/>
                  <a:pt x="1271" y="502"/>
                  <a:pt x="1324" y="422"/>
                </a:cubicBezTo>
                <a:cubicBezTo>
                  <a:pt x="1397" y="316"/>
                  <a:pt x="1394" y="179"/>
                  <a:pt x="1320" y="89"/>
                </a:cubicBezTo>
                <a:cubicBezTo>
                  <a:pt x="1281" y="45"/>
                  <a:pt x="1215" y="1"/>
                  <a:pt x="11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"/>
          <p:cNvSpPr/>
          <p:nvPr/>
        </p:nvSpPr>
        <p:spPr>
          <a:xfrm>
            <a:off x="5338472" y="4514534"/>
            <a:ext cx="1197212" cy="15912"/>
          </a:xfrm>
          <a:custGeom>
            <a:avLst/>
            <a:gdLst/>
            <a:ahLst/>
            <a:cxnLst/>
            <a:rect l="l" t="t" r="r" b="b"/>
            <a:pathLst>
              <a:path w="15123" h="201" extrusionOk="0">
                <a:moveTo>
                  <a:pt x="1" y="1"/>
                </a:moveTo>
                <a:lnTo>
                  <a:pt x="1" y="201"/>
                </a:lnTo>
                <a:lnTo>
                  <a:pt x="15123" y="201"/>
                </a:lnTo>
                <a:lnTo>
                  <a:pt x="151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"/>
          <p:cNvSpPr/>
          <p:nvPr/>
        </p:nvSpPr>
        <p:spPr>
          <a:xfrm>
            <a:off x="5347972" y="4193441"/>
            <a:ext cx="665936" cy="421395"/>
          </a:xfrm>
          <a:custGeom>
            <a:avLst/>
            <a:gdLst/>
            <a:ahLst/>
            <a:cxnLst/>
            <a:rect l="l" t="t" r="r" b="b"/>
            <a:pathLst>
              <a:path w="8412" h="5323" extrusionOk="0">
                <a:moveTo>
                  <a:pt x="4653" y="1"/>
                </a:moveTo>
                <a:lnTo>
                  <a:pt x="820" y="18"/>
                </a:lnTo>
                <a:lnTo>
                  <a:pt x="1" y="5323"/>
                </a:lnTo>
                <a:lnTo>
                  <a:pt x="8412" y="5323"/>
                </a:lnTo>
                <a:cubicBezTo>
                  <a:pt x="8378" y="4629"/>
                  <a:pt x="7765" y="4057"/>
                  <a:pt x="7145" y="3743"/>
                </a:cubicBezTo>
                <a:cubicBezTo>
                  <a:pt x="6525" y="3433"/>
                  <a:pt x="5862" y="3226"/>
                  <a:pt x="5322" y="2763"/>
                </a:cubicBezTo>
                <a:cubicBezTo>
                  <a:pt x="4759" y="2280"/>
                  <a:pt x="4449" y="1370"/>
                  <a:pt x="4653" y="1"/>
                </a:cubicBez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5719414" y="4307122"/>
            <a:ext cx="75286" cy="105606"/>
          </a:xfrm>
          <a:custGeom>
            <a:avLst/>
            <a:gdLst/>
            <a:ahLst/>
            <a:cxnLst/>
            <a:rect l="l" t="t" r="r" b="b"/>
            <a:pathLst>
              <a:path w="951" h="1334" extrusionOk="0">
                <a:moveTo>
                  <a:pt x="701" y="205"/>
                </a:moveTo>
                <a:cubicBezTo>
                  <a:pt x="724" y="211"/>
                  <a:pt x="744" y="248"/>
                  <a:pt x="744" y="285"/>
                </a:cubicBezTo>
                <a:cubicBezTo>
                  <a:pt x="747" y="337"/>
                  <a:pt x="721" y="397"/>
                  <a:pt x="693" y="451"/>
                </a:cubicBezTo>
                <a:cubicBezTo>
                  <a:pt x="597" y="641"/>
                  <a:pt x="357" y="1011"/>
                  <a:pt x="234" y="1111"/>
                </a:cubicBezTo>
                <a:cubicBezTo>
                  <a:pt x="237" y="1057"/>
                  <a:pt x="257" y="961"/>
                  <a:pt x="321" y="774"/>
                </a:cubicBezTo>
                <a:lnTo>
                  <a:pt x="324" y="761"/>
                </a:lnTo>
                <a:cubicBezTo>
                  <a:pt x="381" y="594"/>
                  <a:pt x="464" y="437"/>
                  <a:pt x="567" y="301"/>
                </a:cubicBezTo>
                <a:cubicBezTo>
                  <a:pt x="613" y="237"/>
                  <a:pt x="661" y="205"/>
                  <a:pt x="690" y="205"/>
                </a:cubicBezTo>
                <a:close/>
                <a:moveTo>
                  <a:pt x="692" y="1"/>
                </a:moveTo>
                <a:cubicBezTo>
                  <a:pt x="613" y="1"/>
                  <a:pt x="512" y="39"/>
                  <a:pt x="407" y="177"/>
                </a:cubicBezTo>
                <a:cubicBezTo>
                  <a:pt x="287" y="334"/>
                  <a:pt x="197" y="511"/>
                  <a:pt x="134" y="697"/>
                </a:cubicBezTo>
                <a:lnTo>
                  <a:pt x="130" y="711"/>
                </a:lnTo>
                <a:cubicBezTo>
                  <a:pt x="7" y="1067"/>
                  <a:pt x="1" y="1227"/>
                  <a:pt x="97" y="1301"/>
                </a:cubicBezTo>
                <a:cubicBezTo>
                  <a:pt x="124" y="1324"/>
                  <a:pt x="161" y="1334"/>
                  <a:pt x="197" y="1334"/>
                </a:cubicBezTo>
                <a:cubicBezTo>
                  <a:pt x="210" y="1334"/>
                  <a:pt x="224" y="1334"/>
                  <a:pt x="237" y="1331"/>
                </a:cubicBezTo>
                <a:cubicBezTo>
                  <a:pt x="304" y="1314"/>
                  <a:pt x="417" y="1257"/>
                  <a:pt x="630" y="941"/>
                </a:cubicBezTo>
                <a:cubicBezTo>
                  <a:pt x="744" y="777"/>
                  <a:pt x="844" y="601"/>
                  <a:pt x="873" y="541"/>
                </a:cubicBezTo>
                <a:cubicBezTo>
                  <a:pt x="913" y="461"/>
                  <a:pt x="950" y="374"/>
                  <a:pt x="947" y="277"/>
                </a:cubicBezTo>
                <a:cubicBezTo>
                  <a:pt x="944" y="148"/>
                  <a:pt x="864" y="37"/>
                  <a:pt x="750" y="8"/>
                </a:cubicBezTo>
                <a:cubicBezTo>
                  <a:pt x="733" y="4"/>
                  <a:pt x="713" y="1"/>
                  <a:pt x="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"/>
          <p:cNvSpPr/>
          <p:nvPr/>
        </p:nvSpPr>
        <p:spPr>
          <a:xfrm>
            <a:off x="5721314" y="4344725"/>
            <a:ext cx="110594" cy="70457"/>
          </a:xfrm>
          <a:custGeom>
            <a:avLst/>
            <a:gdLst/>
            <a:ahLst/>
            <a:cxnLst/>
            <a:rect l="l" t="t" r="r" b="b"/>
            <a:pathLst>
              <a:path w="1397" h="890" extrusionOk="0">
                <a:moveTo>
                  <a:pt x="1106" y="202"/>
                </a:moveTo>
                <a:cubicBezTo>
                  <a:pt x="1132" y="202"/>
                  <a:pt x="1152" y="209"/>
                  <a:pt x="1163" y="219"/>
                </a:cubicBezTo>
                <a:cubicBezTo>
                  <a:pt x="1180" y="239"/>
                  <a:pt x="1176" y="279"/>
                  <a:pt x="1156" y="309"/>
                </a:cubicBezTo>
                <a:cubicBezTo>
                  <a:pt x="1126" y="356"/>
                  <a:pt x="1066" y="389"/>
                  <a:pt x="1017" y="416"/>
                </a:cubicBezTo>
                <a:cubicBezTo>
                  <a:pt x="826" y="516"/>
                  <a:pt x="417" y="679"/>
                  <a:pt x="260" y="686"/>
                </a:cubicBezTo>
                <a:cubicBezTo>
                  <a:pt x="293" y="649"/>
                  <a:pt x="366" y="579"/>
                  <a:pt x="523" y="466"/>
                </a:cubicBezTo>
                <a:lnTo>
                  <a:pt x="533" y="456"/>
                </a:lnTo>
                <a:cubicBezTo>
                  <a:pt x="677" y="353"/>
                  <a:pt x="833" y="273"/>
                  <a:pt x="1000" y="222"/>
                </a:cubicBezTo>
                <a:cubicBezTo>
                  <a:pt x="1040" y="209"/>
                  <a:pt x="1077" y="202"/>
                  <a:pt x="1106" y="202"/>
                </a:cubicBezTo>
                <a:close/>
                <a:moveTo>
                  <a:pt x="1106" y="1"/>
                </a:moveTo>
                <a:cubicBezTo>
                  <a:pt x="1059" y="1"/>
                  <a:pt x="1004" y="9"/>
                  <a:pt x="940" y="29"/>
                </a:cubicBezTo>
                <a:cubicBezTo>
                  <a:pt x="753" y="89"/>
                  <a:pt x="577" y="176"/>
                  <a:pt x="417" y="293"/>
                </a:cubicBezTo>
                <a:lnTo>
                  <a:pt x="406" y="302"/>
                </a:lnTo>
                <a:cubicBezTo>
                  <a:pt x="100" y="522"/>
                  <a:pt x="0" y="649"/>
                  <a:pt x="37" y="766"/>
                </a:cubicBezTo>
                <a:cubicBezTo>
                  <a:pt x="50" y="812"/>
                  <a:pt x="86" y="849"/>
                  <a:pt x="137" y="869"/>
                </a:cubicBezTo>
                <a:cubicBezTo>
                  <a:pt x="160" y="879"/>
                  <a:pt x="190" y="889"/>
                  <a:pt x="240" y="889"/>
                </a:cubicBezTo>
                <a:cubicBezTo>
                  <a:pt x="326" y="889"/>
                  <a:pt x="457" y="862"/>
                  <a:pt x="683" y="779"/>
                </a:cubicBezTo>
                <a:cubicBezTo>
                  <a:pt x="866" y="712"/>
                  <a:pt x="1049" y="626"/>
                  <a:pt x="1109" y="596"/>
                </a:cubicBezTo>
                <a:cubicBezTo>
                  <a:pt x="1189" y="552"/>
                  <a:pt x="1269" y="502"/>
                  <a:pt x="1323" y="422"/>
                </a:cubicBezTo>
                <a:cubicBezTo>
                  <a:pt x="1396" y="316"/>
                  <a:pt x="1392" y="179"/>
                  <a:pt x="1320" y="89"/>
                </a:cubicBezTo>
                <a:cubicBezTo>
                  <a:pt x="1280" y="45"/>
                  <a:pt x="1214" y="1"/>
                  <a:pt x="1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5338472" y="4514534"/>
            <a:ext cx="1197212" cy="15912"/>
          </a:xfrm>
          <a:custGeom>
            <a:avLst/>
            <a:gdLst/>
            <a:ahLst/>
            <a:cxnLst/>
            <a:rect l="l" t="t" r="r" b="b"/>
            <a:pathLst>
              <a:path w="15123" h="201" extrusionOk="0">
                <a:moveTo>
                  <a:pt x="1" y="1"/>
                </a:moveTo>
                <a:lnTo>
                  <a:pt x="1" y="201"/>
                </a:lnTo>
                <a:lnTo>
                  <a:pt x="15123" y="201"/>
                </a:lnTo>
                <a:lnTo>
                  <a:pt x="151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5920731" y="2692710"/>
            <a:ext cx="80748" cy="338510"/>
          </a:xfrm>
          <a:custGeom>
            <a:avLst/>
            <a:gdLst/>
            <a:ahLst/>
            <a:cxnLst/>
            <a:rect l="l" t="t" r="r" b="b"/>
            <a:pathLst>
              <a:path w="1020" h="4276" extrusionOk="0">
                <a:moveTo>
                  <a:pt x="820" y="0"/>
                </a:moveTo>
                <a:lnTo>
                  <a:pt x="0" y="4235"/>
                </a:lnTo>
                <a:lnTo>
                  <a:pt x="197" y="4275"/>
                </a:lnTo>
                <a:lnTo>
                  <a:pt x="1020" y="36"/>
                </a:lnTo>
                <a:lnTo>
                  <a:pt x="8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7320922" y="4252023"/>
            <a:ext cx="666015" cy="362813"/>
          </a:xfrm>
          <a:custGeom>
            <a:avLst/>
            <a:gdLst/>
            <a:ahLst/>
            <a:cxnLst/>
            <a:rect l="l" t="t" r="r" b="b"/>
            <a:pathLst>
              <a:path w="8413" h="4583" extrusionOk="0">
                <a:moveTo>
                  <a:pt x="3764" y="1"/>
                </a:moveTo>
                <a:cubicBezTo>
                  <a:pt x="3900" y="730"/>
                  <a:pt x="3637" y="1520"/>
                  <a:pt x="3094" y="2023"/>
                </a:cubicBezTo>
                <a:cubicBezTo>
                  <a:pt x="2584" y="2493"/>
                  <a:pt x="1888" y="2693"/>
                  <a:pt x="1268" y="3003"/>
                </a:cubicBezTo>
                <a:cubicBezTo>
                  <a:pt x="648" y="3317"/>
                  <a:pt x="34" y="3889"/>
                  <a:pt x="1" y="4583"/>
                </a:cubicBezTo>
                <a:lnTo>
                  <a:pt x="8412" y="4583"/>
                </a:lnTo>
                <a:lnTo>
                  <a:pt x="7906" y="27"/>
                </a:lnTo>
                <a:lnTo>
                  <a:pt x="3764" y="1"/>
                </a:ln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6612158" y="4252023"/>
            <a:ext cx="657940" cy="362813"/>
          </a:xfrm>
          <a:custGeom>
            <a:avLst/>
            <a:gdLst/>
            <a:ahLst/>
            <a:cxnLst/>
            <a:rect l="l" t="t" r="r" b="b"/>
            <a:pathLst>
              <a:path w="8311" h="4583" extrusionOk="0">
                <a:moveTo>
                  <a:pt x="4089" y="1"/>
                </a:moveTo>
                <a:cubicBezTo>
                  <a:pt x="3972" y="793"/>
                  <a:pt x="3635" y="1520"/>
                  <a:pt x="3092" y="2023"/>
                </a:cubicBezTo>
                <a:cubicBezTo>
                  <a:pt x="2583" y="2493"/>
                  <a:pt x="1886" y="2693"/>
                  <a:pt x="1270" y="3003"/>
                </a:cubicBezTo>
                <a:cubicBezTo>
                  <a:pt x="650" y="3317"/>
                  <a:pt x="33" y="3889"/>
                  <a:pt x="1" y="4583"/>
                </a:cubicBezTo>
                <a:lnTo>
                  <a:pt x="7608" y="4583"/>
                </a:lnTo>
                <a:lnTo>
                  <a:pt x="8311" y="27"/>
                </a:lnTo>
                <a:lnTo>
                  <a:pt x="4089" y="1"/>
                </a:ln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6213562" y="2159771"/>
            <a:ext cx="333997" cy="264649"/>
          </a:xfrm>
          <a:custGeom>
            <a:avLst/>
            <a:gdLst/>
            <a:ahLst/>
            <a:cxnLst/>
            <a:rect l="l" t="t" r="r" b="b"/>
            <a:pathLst>
              <a:path w="4219" h="3343" extrusionOk="0">
                <a:moveTo>
                  <a:pt x="2879" y="1"/>
                </a:moveTo>
                <a:cubicBezTo>
                  <a:pt x="2879" y="1"/>
                  <a:pt x="1989" y="287"/>
                  <a:pt x="1513" y="417"/>
                </a:cubicBezTo>
                <a:cubicBezTo>
                  <a:pt x="1033" y="554"/>
                  <a:pt x="270" y="594"/>
                  <a:pt x="333" y="950"/>
                </a:cubicBezTo>
                <a:cubicBezTo>
                  <a:pt x="369" y="1157"/>
                  <a:pt x="518" y="1233"/>
                  <a:pt x="741" y="1233"/>
                </a:cubicBezTo>
                <a:cubicBezTo>
                  <a:pt x="913" y="1233"/>
                  <a:pt x="1130" y="1187"/>
                  <a:pt x="1373" y="1120"/>
                </a:cubicBezTo>
                <a:lnTo>
                  <a:pt x="1373" y="1120"/>
                </a:lnTo>
                <a:cubicBezTo>
                  <a:pt x="670" y="1687"/>
                  <a:pt x="0" y="2310"/>
                  <a:pt x="63" y="2580"/>
                </a:cubicBezTo>
                <a:cubicBezTo>
                  <a:pt x="97" y="2727"/>
                  <a:pt x="203" y="2757"/>
                  <a:pt x="283" y="2757"/>
                </a:cubicBezTo>
                <a:cubicBezTo>
                  <a:pt x="339" y="2757"/>
                  <a:pt x="383" y="2743"/>
                  <a:pt x="383" y="2743"/>
                </a:cubicBezTo>
                <a:lnTo>
                  <a:pt x="383" y="2743"/>
                </a:lnTo>
                <a:cubicBezTo>
                  <a:pt x="383" y="2743"/>
                  <a:pt x="307" y="2923"/>
                  <a:pt x="460" y="3037"/>
                </a:cubicBezTo>
                <a:cubicBezTo>
                  <a:pt x="503" y="3070"/>
                  <a:pt x="557" y="3082"/>
                  <a:pt x="613" y="3082"/>
                </a:cubicBezTo>
                <a:cubicBezTo>
                  <a:pt x="749" y="3082"/>
                  <a:pt x="893" y="3009"/>
                  <a:pt x="893" y="3009"/>
                </a:cubicBezTo>
                <a:lnTo>
                  <a:pt x="893" y="3009"/>
                </a:lnTo>
                <a:cubicBezTo>
                  <a:pt x="893" y="3009"/>
                  <a:pt x="783" y="3160"/>
                  <a:pt x="970" y="3306"/>
                </a:cubicBezTo>
                <a:cubicBezTo>
                  <a:pt x="1002" y="3331"/>
                  <a:pt x="1063" y="3342"/>
                  <a:pt x="1146" y="3342"/>
                </a:cubicBezTo>
                <a:cubicBezTo>
                  <a:pt x="1860" y="3342"/>
                  <a:pt x="4219" y="2513"/>
                  <a:pt x="4219" y="2513"/>
                </a:cubicBezTo>
                <a:lnTo>
                  <a:pt x="2879" y="1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6237787" y="2302981"/>
            <a:ext cx="89536" cy="79007"/>
          </a:xfrm>
          <a:custGeom>
            <a:avLst/>
            <a:gdLst/>
            <a:ahLst/>
            <a:cxnLst/>
            <a:rect l="l" t="t" r="r" b="b"/>
            <a:pathLst>
              <a:path w="1131" h="998" extrusionOk="0">
                <a:moveTo>
                  <a:pt x="1023" y="1"/>
                </a:moveTo>
                <a:cubicBezTo>
                  <a:pt x="394" y="397"/>
                  <a:pt x="17" y="851"/>
                  <a:pt x="1" y="871"/>
                </a:cubicBezTo>
                <a:lnTo>
                  <a:pt x="157" y="997"/>
                </a:lnTo>
                <a:cubicBezTo>
                  <a:pt x="160" y="994"/>
                  <a:pt x="531" y="551"/>
                  <a:pt x="1131" y="174"/>
                </a:cubicBezTo>
                <a:lnTo>
                  <a:pt x="1023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6279190" y="2341771"/>
            <a:ext cx="77423" cy="62382"/>
          </a:xfrm>
          <a:custGeom>
            <a:avLst/>
            <a:gdLst/>
            <a:ahLst/>
            <a:cxnLst/>
            <a:rect l="l" t="t" r="r" b="b"/>
            <a:pathLst>
              <a:path w="978" h="788" extrusionOk="0">
                <a:moveTo>
                  <a:pt x="874" y="1"/>
                </a:moveTo>
                <a:cubicBezTo>
                  <a:pt x="434" y="264"/>
                  <a:pt x="17" y="621"/>
                  <a:pt x="1" y="634"/>
                </a:cubicBezTo>
                <a:lnTo>
                  <a:pt x="131" y="787"/>
                </a:lnTo>
                <a:cubicBezTo>
                  <a:pt x="134" y="784"/>
                  <a:pt x="554" y="427"/>
                  <a:pt x="977" y="174"/>
                </a:cubicBezTo>
                <a:lnTo>
                  <a:pt x="87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6351468" y="2233632"/>
            <a:ext cx="80036" cy="38633"/>
          </a:xfrm>
          <a:custGeom>
            <a:avLst/>
            <a:gdLst/>
            <a:ahLst/>
            <a:cxnLst/>
            <a:rect l="l" t="t" r="r" b="b"/>
            <a:pathLst>
              <a:path w="1011" h="488" extrusionOk="0">
                <a:moveTo>
                  <a:pt x="154" y="1"/>
                </a:moveTo>
                <a:lnTo>
                  <a:pt x="1" y="130"/>
                </a:lnTo>
                <a:cubicBezTo>
                  <a:pt x="194" y="357"/>
                  <a:pt x="494" y="487"/>
                  <a:pt x="790" y="487"/>
                </a:cubicBezTo>
                <a:cubicBezTo>
                  <a:pt x="867" y="487"/>
                  <a:pt x="941" y="481"/>
                  <a:pt x="1010" y="464"/>
                </a:cubicBezTo>
                <a:lnTo>
                  <a:pt x="967" y="267"/>
                </a:lnTo>
                <a:cubicBezTo>
                  <a:pt x="909" y="280"/>
                  <a:pt x="850" y="287"/>
                  <a:pt x="791" y="287"/>
                </a:cubicBezTo>
                <a:cubicBezTo>
                  <a:pt x="551" y="287"/>
                  <a:pt x="312" y="182"/>
                  <a:pt x="15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7236532" y="1114635"/>
            <a:ext cx="319827" cy="449816"/>
          </a:xfrm>
          <a:custGeom>
            <a:avLst/>
            <a:gdLst/>
            <a:ahLst/>
            <a:cxnLst/>
            <a:rect l="l" t="t" r="r" b="b"/>
            <a:pathLst>
              <a:path w="4040" h="5682" extrusionOk="0">
                <a:moveTo>
                  <a:pt x="3160" y="0"/>
                </a:moveTo>
                <a:lnTo>
                  <a:pt x="647" y="1746"/>
                </a:lnTo>
                <a:lnTo>
                  <a:pt x="411" y="4412"/>
                </a:lnTo>
                <a:lnTo>
                  <a:pt x="1" y="5558"/>
                </a:lnTo>
                <a:lnTo>
                  <a:pt x="3710" y="5682"/>
                </a:lnTo>
                <a:lnTo>
                  <a:pt x="4040" y="4208"/>
                </a:lnTo>
                <a:lnTo>
                  <a:pt x="3160" y="0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7275402" y="1217708"/>
            <a:ext cx="130306" cy="173371"/>
          </a:xfrm>
          <a:custGeom>
            <a:avLst/>
            <a:gdLst/>
            <a:ahLst/>
            <a:cxnLst/>
            <a:rect l="l" t="t" r="r" b="b"/>
            <a:pathLst>
              <a:path w="1646" h="2190" extrusionOk="0">
                <a:moveTo>
                  <a:pt x="896" y="1"/>
                </a:moveTo>
                <a:lnTo>
                  <a:pt x="146" y="524"/>
                </a:lnTo>
                <a:lnTo>
                  <a:pt x="0" y="2190"/>
                </a:lnTo>
                <a:cubicBezTo>
                  <a:pt x="756" y="1837"/>
                  <a:pt x="1376" y="1184"/>
                  <a:pt x="1646" y="390"/>
                </a:cubicBezTo>
                <a:cubicBezTo>
                  <a:pt x="1389" y="261"/>
                  <a:pt x="1149" y="130"/>
                  <a:pt x="896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1"/>
          <p:cNvSpPr/>
          <p:nvPr/>
        </p:nvSpPr>
        <p:spPr>
          <a:xfrm>
            <a:off x="7076461" y="787050"/>
            <a:ext cx="419495" cy="554709"/>
          </a:xfrm>
          <a:custGeom>
            <a:avLst/>
            <a:gdLst/>
            <a:ahLst/>
            <a:cxnLst/>
            <a:rect l="l" t="t" r="r" b="b"/>
            <a:pathLst>
              <a:path w="5299" h="7007" extrusionOk="0">
                <a:moveTo>
                  <a:pt x="2509" y="1"/>
                </a:moveTo>
                <a:cubicBezTo>
                  <a:pt x="2450" y="1"/>
                  <a:pt x="2390" y="2"/>
                  <a:pt x="2329" y="6"/>
                </a:cubicBezTo>
                <a:cubicBezTo>
                  <a:pt x="2320" y="6"/>
                  <a:pt x="2309" y="9"/>
                  <a:pt x="2300" y="9"/>
                </a:cubicBezTo>
                <a:cubicBezTo>
                  <a:pt x="2183" y="15"/>
                  <a:pt x="2073" y="32"/>
                  <a:pt x="1966" y="59"/>
                </a:cubicBezTo>
                <a:cubicBezTo>
                  <a:pt x="1923" y="69"/>
                  <a:pt x="1883" y="82"/>
                  <a:pt x="1843" y="95"/>
                </a:cubicBezTo>
                <a:cubicBezTo>
                  <a:pt x="1796" y="112"/>
                  <a:pt x="1746" y="129"/>
                  <a:pt x="1700" y="152"/>
                </a:cubicBezTo>
                <a:cubicBezTo>
                  <a:pt x="1600" y="195"/>
                  <a:pt x="1503" y="249"/>
                  <a:pt x="1413" y="312"/>
                </a:cubicBezTo>
                <a:cubicBezTo>
                  <a:pt x="1100" y="532"/>
                  <a:pt x="850" y="852"/>
                  <a:pt x="663" y="1239"/>
                </a:cubicBezTo>
                <a:cubicBezTo>
                  <a:pt x="614" y="1345"/>
                  <a:pt x="566" y="1452"/>
                  <a:pt x="523" y="1565"/>
                </a:cubicBezTo>
                <a:cubicBezTo>
                  <a:pt x="506" y="1615"/>
                  <a:pt x="486" y="1665"/>
                  <a:pt x="470" y="1719"/>
                </a:cubicBezTo>
                <a:lnTo>
                  <a:pt x="470" y="1725"/>
                </a:lnTo>
                <a:cubicBezTo>
                  <a:pt x="457" y="1762"/>
                  <a:pt x="443" y="1799"/>
                  <a:pt x="434" y="1839"/>
                </a:cubicBezTo>
                <a:cubicBezTo>
                  <a:pt x="430" y="1851"/>
                  <a:pt x="423" y="1868"/>
                  <a:pt x="420" y="1885"/>
                </a:cubicBezTo>
                <a:cubicBezTo>
                  <a:pt x="406" y="1925"/>
                  <a:pt x="397" y="1965"/>
                  <a:pt x="383" y="2008"/>
                </a:cubicBezTo>
                <a:cubicBezTo>
                  <a:pt x="380" y="2025"/>
                  <a:pt x="377" y="2039"/>
                  <a:pt x="374" y="2055"/>
                </a:cubicBezTo>
                <a:lnTo>
                  <a:pt x="367" y="2079"/>
                </a:lnTo>
                <a:cubicBezTo>
                  <a:pt x="357" y="2125"/>
                  <a:pt x="343" y="2175"/>
                  <a:pt x="334" y="2228"/>
                </a:cubicBezTo>
                <a:cubicBezTo>
                  <a:pt x="0" y="3824"/>
                  <a:pt x="363" y="5818"/>
                  <a:pt x="1266" y="6524"/>
                </a:cubicBezTo>
                <a:cubicBezTo>
                  <a:pt x="1722" y="6879"/>
                  <a:pt x="2161" y="7006"/>
                  <a:pt x="2556" y="7006"/>
                </a:cubicBezTo>
                <a:cubicBezTo>
                  <a:pt x="3575" y="7006"/>
                  <a:pt x="4309" y="6157"/>
                  <a:pt x="4309" y="6157"/>
                </a:cubicBezTo>
                <a:lnTo>
                  <a:pt x="5248" y="3148"/>
                </a:lnTo>
                <a:lnTo>
                  <a:pt x="5299" y="2988"/>
                </a:lnTo>
                <a:lnTo>
                  <a:pt x="5299" y="2978"/>
                </a:lnTo>
                <a:cubicBezTo>
                  <a:pt x="5299" y="2965"/>
                  <a:pt x="5295" y="2938"/>
                  <a:pt x="5292" y="2898"/>
                </a:cubicBezTo>
                <a:cubicBezTo>
                  <a:pt x="5288" y="2868"/>
                  <a:pt x="5282" y="2834"/>
                  <a:pt x="5279" y="2794"/>
                </a:cubicBezTo>
                <a:lnTo>
                  <a:pt x="5272" y="2751"/>
                </a:lnTo>
                <a:lnTo>
                  <a:pt x="5268" y="2728"/>
                </a:lnTo>
                <a:cubicBezTo>
                  <a:pt x="5255" y="2631"/>
                  <a:pt x="5232" y="2514"/>
                  <a:pt x="5199" y="2382"/>
                </a:cubicBezTo>
                <a:cubicBezTo>
                  <a:pt x="5195" y="2362"/>
                  <a:pt x="5192" y="2342"/>
                  <a:pt x="5185" y="2322"/>
                </a:cubicBezTo>
                <a:cubicBezTo>
                  <a:pt x="5076" y="1875"/>
                  <a:pt x="4856" y="1285"/>
                  <a:pt x="4425" y="812"/>
                </a:cubicBezTo>
                <a:cubicBezTo>
                  <a:pt x="4013" y="353"/>
                  <a:pt x="3403" y="1"/>
                  <a:pt x="2509" y="1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7197504" y="1048374"/>
            <a:ext cx="30479" cy="122706"/>
          </a:xfrm>
          <a:custGeom>
            <a:avLst/>
            <a:gdLst/>
            <a:ahLst/>
            <a:cxnLst/>
            <a:rect l="l" t="t" r="r" b="b"/>
            <a:pathLst>
              <a:path w="385" h="1550" extrusionOk="0">
                <a:moveTo>
                  <a:pt x="28" y="0"/>
                </a:moveTo>
                <a:lnTo>
                  <a:pt x="4" y="1187"/>
                </a:lnTo>
                <a:cubicBezTo>
                  <a:pt x="0" y="1283"/>
                  <a:pt x="40" y="1380"/>
                  <a:pt x="114" y="1450"/>
                </a:cubicBezTo>
                <a:cubicBezTo>
                  <a:pt x="180" y="1513"/>
                  <a:pt x="271" y="1550"/>
                  <a:pt x="360" y="1550"/>
                </a:cubicBezTo>
                <a:lnTo>
                  <a:pt x="384" y="1550"/>
                </a:lnTo>
                <a:lnTo>
                  <a:pt x="371" y="1350"/>
                </a:lnTo>
                <a:cubicBezTo>
                  <a:pt x="327" y="1350"/>
                  <a:pt x="284" y="1337"/>
                  <a:pt x="254" y="1306"/>
                </a:cubicBezTo>
                <a:cubicBezTo>
                  <a:pt x="220" y="1273"/>
                  <a:pt x="204" y="1233"/>
                  <a:pt x="204" y="1190"/>
                </a:cubicBezTo>
                <a:lnTo>
                  <a:pt x="231" y="4"/>
                </a:lnTo>
                <a:lnTo>
                  <a:pt x="28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"/>
          <p:cNvSpPr/>
          <p:nvPr/>
        </p:nvSpPr>
        <p:spPr>
          <a:xfrm>
            <a:off x="7277461" y="1039903"/>
            <a:ext cx="19316" cy="25966"/>
          </a:xfrm>
          <a:custGeom>
            <a:avLst/>
            <a:gdLst/>
            <a:ahLst/>
            <a:cxnLst/>
            <a:rect l="l" t="t" r="r" b="b"/>
            <a:pathLst>
              <a:path w="244" h="328" extrusionOk="0">
                <a:moveTo>
                  <a:pt x="118" y="0"/>
                </a:moveTo>
                <a:cubicBezTo>
                  <a:pt x="117" y="0"/>
                  <a:pt x="115" y="0"/>
                  <a:pt x="114" y="0"/>
                </a:cubicBezTo>
                <a:cubicBezTo>
                  <a:pt x="47" y="4"/>
                  <a:pt x="0" y="80"/>
                  <a:pt x="7" y="171"/>
                </a:cubicBezTo>
                <a:cubicBezTo>
                  <a:pt x="10" y="258"/>
                  <a:pt x="64" y="327"/>
                  <a:pt x="126" y="327"/>
                </a:cubicBezTo>
                <a:cubicBezTo>
                  <a:pt x="127" y="327"/>
                  <a:pt x="129" y="327"/>
                  <a:pt x="130" y="327"/>
                </a:cubicBezTo>
                <a:cubicBezTo>
                  <a:pt x="194" y="320"/>
                  <a:pt x="244" y="247"/>
                  <a:pt x="237" y="157"/>
                </a:cubicBezTo>
                <a:cubicBezTo>
                  <a:pt x="234" y="69"/>
                  <a:pt x="180" y="0"/>
                  <a:pt x="118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"/>
          <p:cNvSpPr/>
          <p:nvPr/>
        </p:nvSpPr>
        <p:spPr>
          <a:xfrm>
            <a:off x="7138130" y="1048136"/>
            <a:ext cx="19079" cy="25887"/>
          </a:xfrm>
          <a:custGeom>
            <a:avLst/>
            <a:gdLst/>
            <a:ahLst/>
            <a:cxnLst/>
            <a:rect l="l" t="t" r="r" b="b"/>
            <a:pathLst>
              <a:path w="241" h="327" extrusionOk="0">
                <a:moveTo>
                  <a:pt x="116" y="0"/>
                </a:moveTo>
                <a:cubicBezTo>
                  <a:pt x="114" y="0"/>
                  <a:pt x="112" y="0"/>
                  <a:pt x="111" y="0"/>
                </a:cubicBezTo>
                <a:cubicBezTo>
                  <a:pt x="47" y="3"/>
                  <a:pt x="1" y="80"/>
                  <a:pt x="4" y="170"/>
                </a:cubicBezTo>
                <a:cubicBezTo>
                  <a:pt x="10" y="258"/>
                  <a:pt x="65" y="327"/>
                  <a:pt x="126" y="327"/>
                </a:cubicBezTo>
                <a:cubicBezTo>
                  <a:pt x="128" y="327"/>
                  <a:pt x="129" y="327"/>
                  <a:pt x="131" y="327"/>
                </a:cubicBezTo>
                <a:cubicBezTo>
                  <a:pt x="195" y="320"/>
                  <a:pt x="241" y="247"/>
                  <a:pt x="238" y="156"/>
                </a:cubicBezTo>
                <a:cubicBezTo>
                  <a:pt x="231" y="69"/>
                  <a:pt x="178" y="0"/>
                  <a:pt x="11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7255294" y="1160788"/>
            <a:ext cx="33328" cy="41720"/>
          </a:xfrm>
          <a:custGeom>
            <a:avLst/>
            <a:gdLst/>
            <a:ahLst/>
            <a:cxnLst/>
            <a:rect l="l" t="t" r="r" b="b"/>
            <a:pathLst>
              <a:path w="421" h="527" extrusionOk="0">
                <a:moveTo>
                  <a:pt x="390" y="0"/>
                </a:moveTo>
                <a:lnTo>
                  <a:pt x="194" y="46"/>
                </a:lnTo>
                <a:cubicBezTo>
                  <a:pt x="210" y="110"/>
                  <a:pt x="197" y="177"/>
                  <a:pt x="161" y="230"/>
                </a:cubicBezTo>
                <a:cubicBezTo>
                  <a:pt x="124" y="283"/>
                  <a:pt x="64" y="320"/>
                  <a:pt x="1" y="326"/>
                </a:cubicBezTo>
                <a:lnTo>
                  <a:pt x="24" y="526"/>
                </a:lnTo>
                <a:cubicBezTo>
                  <a:pt x="144" y="513"/>
                  <a:pt x="257" y="443"/>
                  <a:pt x="327" y="346"/>
                </a:cubicBezTo>
                <a:cubicBezTo>
                  <a:pt x="394" y="246"/>
                  <a:pt x="420" y="117"/>
                  <a:pt x="390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1"/>
          <p:cNvSpPr/>
          <p:nvPr/>
        </p:nvSpPr>
        <p:spPr>
          <a:xfrm>
            <a:off x="7248961" y="989158"/>
            <a:ext cx="73940" cy="22166"/>
          </a:xfrm>
          <a:custGeom>
            <a:avLst/>
            <a:gdLst/>
            <a:ahLst/>
            <a:cxnLst/>
            <a:rect l="l" t="t" r="r" b="b"/>
            <a:pathLst>
              <a:path w="934" h="280" extrusionOk="0">
                <a:moveTo>
                  <a:pt x="416" y="0"/>
                </a:moveTo>
                <a:cubicBezTo>
                  <a:pt x="364" y="0"/>
                  <a:pt x="313" y="3"/>
                  <a:pt x="264" y="9"/>
                </a:cubicBezTo>
                <a:cubicBezTo>
                  <a:pt x="187" y="18"/>
                  <a:pt x="1" y="61"/>
                  <a:pt x="54" y="158"/>
                </a:cubicBezTo>
                <a:cubicBezTo>
                  <a:pt x="74" y="201"/>
                  <a:pt x="144" y="225"/>
                  <a:pt x="204" y="238"/>
                </a:cubicBezTo>
                <a:cubicBezTo>
                  <a:pt x="316" y="266"/>
                  <a:pt x="435" y="280"/>
                  <a:pt x="551" y="280"/>
                </a:cubicBezTo>
                <a:cubicBezTo>
                  <a:pt x="619" y="280"/>
                  <a:pt x="686" y="275"/>
                  <a:pt x="750" y="265"/>
                </a:cubicBezTo>
                <a:cubicBezTo>
                  <a:pt x="830" y="255"/>
                  <a:pt x="924" y="225"/>
                  <a:pt x="930" y="169"/>
                </a:cubicBezTo>
                <a:cubicBezTo>
                  <a:pt x="934" y="135"/>
                  <a:pt x="904" y="98"/>
                  <a:pt x="864" y="75"/>
                </a:cubicBezTo>
                <a:cubicBezTo>
                  <a:pt x="824" y="52"/>
                  <a:pt x="770" y="38"/>
                  <a:pt x="720" y="29"/>
                </a:cubicBezTo>
                <a:cubicBezTo>
                  <a:pt x="623" y="11"/>
                  <a:pt x="519" y="0"/>
                  <a:pt x="41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"/>
          <p:cNvSpPr/>
          <p:nvPr/>
        </p:nvSpPr>
        <p:spPr>
          <a:xfrm>
            <a:off x="7110423" y="996125"/>
            <a:ext cx="64519" cy="21533"/>
          </a:xfrm>
          <a:custGeom>
            <a:avLst/>
            <a:gdLst/>
            <a:ahLst/>
            <a:cxnLst/>
            <a:rect l="l" t="t" r="r" b="b"/>
            <a:pathLst>
              <a:path w="815" h="272" extrusionOk="0">
                <a:moveTo>
                  <a:pt x="585" y="0"/>
                </a:moveTo>
                <a:cubicBezTo>
                  <a:pt x="464" y="0"/>
                  <a:pt x="334" y="16"/>
                  <a:pt x="221" y="50"/>
                </a:cubicBezTo>
                <a:cubicBezTo>
                  <a:pt x="154" y="70"/>
                  <a:pt x="1" y="133"/>
                  <a:pt x="54" y="217"/>
                </a:cubicBezTo>
                <a:cubicBezTo>
                  <a:pt x="77" y="250"/>
                  <a:pt x="141" y="264"/>
                  <a:pt x="194" y="267"/>
                </a:cubicBezTo>
                <a:cubicBezTo>
                  <a:pt x="227" y="270"/>
                  <a:pt x="260" y="271"/>
                  <a:pt x="293" y="271"/>
                </a:cubicBezTo>
                <a:cubicBezTo>
                  <a:pt x="420" y="271"/>
                  <a:pt x="548" y="250"/>
                  <a:pt x="668" y="210"/>
                </a:cubicBezTo>
                <a:cubicBezTo>
                  <a:pt x="737" y="190"/>
                  <a:pt x="814" y="150"/>
                  <a:pt x="814" y="97"/>
                </a:cubicBezTo>
                <a:cubicBezTo>
                  <a:pt x="814" y="64"/>
                  <a:pt x="784" y="37"/>
                  <a:pt x="748" y="24"/>
                </a:cubicBezTo>
                <a:cubicBezTo>
                  <a:pt x="708" y="7"/>
                  <a:pt x="664" y="4"/>
                  <a:pt x="617" y="1"/>
                </a:cubicBezTo>
                <a:cubicBezTo>
                  <a:pt x="607" y="0"/>
                  <a:pt x="596" y="0"/>
                  <a:pt x="585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7446003" y="1069590"/>
            <a:ext cx="237653" cy="192767"/>
          </a:xfrm>
          <a:custGeom>
            <a:avLst/>
            <a:gdLst/>
            <a:ahLst/>
            <a:cxnLst/>
            <a:rect l="l" t="t" r="r" b="b"/>
            <a:pathLst>
              <a:path w="3002" h="2435" extrusionOk="0">
                <a:moveTo>
                  <a:pt x="1323" y="1"/>
                </a:moveTo>
                <a:cubicBezTo>
                  <a:pt x="1305" y="1"/>
                  <a:pt x="1288" y="1"/>
                  <a:pt x="1270" y="2"/>
                </a:cubicBezTo>
                <a:cubicBezTo>
                  <a:pt x="767" y="19"/>
                  <a:pt x="297" y="379"/>
                  <a:pt x="148" y="855"/>
                </a:cubicBezTo>
                <a:cubicBezTo>
                  <a:pt x="0" y="1335"/>
                  <a:pt x="180" y="1898"/>
                  <a:pt x="580" y="2198"/>
                </a:cubicBezTo>
                <a:cubicBezTo>
                  <a:pt x="792" y="2355"/>
                  <a:pt x="1055" y="2435"/>
                  <a:pt x="1317" y="2435"/>
                </a:cubicBezTo>
                <a:cubicBezTo>
                  <a:pt x="1555" y="2435"/>
                  <a:pt x="1792" y="2370"/>
                  <a:pt x="1990" y="2238"/>
                </a:cubicBezTo>
                <a:cubicBezTo>
                  <a:pt x="3002" y="1565"/>
                  <a:pt x="2518" y="1"/>
                  <a:pt x="1323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7109710" y="787050"/>
            <a:ext cx="377300" cy="190629"/>
          </a:xfrm>
          <a:custGeom>
            <a:avLst/>
            <a:gdLst/>
            <a:ahLst/>
            <a:cxnLst/>
            <a:rect l="l" t="t" r="r" b="b"/>
            <a:pathLst>
              <a:path w="4766" h="2408" extrusionOk="0">
                <a:moveTo>
                  <a:pt x="2089" y="1"/>
                </a:moveTo>
                <a:cubicBezTo>
                  <a:pt x="2030" y="1"/>
                  <a:pt x="1970" y="2"/>
                  <a:pt x="1909" y="6"/>
                </a:cubicBezTo>
                <a:cubicBezTo>
                  <a:pt x="1900" y="6"/>
                  <a:pt x="1889" y="9"/>
                  <a:pt x="1880" y="9"/>
                </a:cubicBezTo>
                <a:cubicBezTo>
                  <a:pt x="1763" y="15"/>
                  <a:pt x="1653" y="32"/>
                  <a:pt x="1546" y="59"/>
                </a:cubicBezTo>
                <a:cubicBezTo>
                  <a:pt x="1503" y="69"/>
                  <a:pt x="1463" y="82"/>
                  <a:pt x="1423" y="95"/>
                </a:cubicBezTo>
                <a:cubicBezTo>
                  <a:pt x="1376" y="112"/>
                  <a:pt x="1326" y="129"/>
                  <a:pt x="1280" y="152"/>
                </a:cubicBezTo>
                <a:cubicBezTo>
                  <a:pt x="1180" y="195"/>
                  <a:pt x="1083" y="249"/>
                  <a:pt x="993" y="312"/>
                </a:cubicBezTo>
                <a:cubicBezTo>
                  <a:pt x="680" y="532"/>
                  <a:pt x="430" y="852"/>
                  <a:pt x="243" y="1239"/>
                </a:cubicBezTo>
                <a:cubicBezTo>
                  <a:pt x="194" y="1345"/>
                  <a:pt x="146" y="1452"/>
                  <a:pt x="103" y="1565"/>
                </a:cubicBezTo>
                <a:cubicBezTo>
                  <a:pt x="86" y="1615"/>
                  <a:pt x="66" y="1665"/>
                  <a:pt x="50" y="1719"/>
                </a:cubicBezTo>
                <a:lnTo>
                  <a:pt x="50" y="1725"/>
                </a:lnTo>
                <a:cubicBezTo>
                  <a:pt x="37" y="1762"/>
                  <a:pt x="23" y="1799"/>
                  <a:pt x="14" y="1839"/>
                </a:cubicBezTo>
                <a:cubicBezTo>
                  <a:pt x="10" y="1851"/>
                  <a:pt x="3" y="1868"/>
                  <a:pt x="0" y="1885"/>
                </a:cubicBezTo>
                <a:cubicBezTo>
                  <a:pt x="390" y="1705"/>
                  <a:pt x="743" y="1439"/>
                  <a:pt x="1020" y="1105"/>
                </a:cubicBezTo>
                <a:cubicBezTo>
                  <a:pt x="1197" y="892"/>
                  <a:pt x="1340" y="652"/>
                  <a:pt x="1449" y="399"/>
                </a:cubicBezTo>
                <a:cubicBezTo>
                  <a:pt x="1780" y="1265"/>
                  <a:pt x="2496" y="1991"/>
                  <a:pt x="3385" y="2279"/>
                </a:cubicBezTo>
                <a:cubicBezTo>
                  <a:pt x="3638" y="2360"/>
                  <a:pt x="3906" y="2407"/>
                  <a:pt x="4173" y="2407"/>
                </a:cubicBezTo>
                <a:cubicBezTo>
                  <a:pt x="4373" y="2407"/>
                  <a:pt x="4573" y="2381"/>
                  <a:pt x="4765" y="2322"/>
                </a:cubicBezTo>
                <a:cubicBezTo>
                  <a:pt x="4656" y="1875"/>
                  <a:pt x="4436" y="1285"/>
                  <a:pt x="4005" y="812"/>
                </a:cubicBezTo>
                <a:cubicBezTo>
                  <a:pt x="3593" y="353"/>
                  <a:pt x="2983" y="1"/>
                  <a:pt x="2089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"/>
          <p:cNvSpPr/>
          <p:nvPr/>
        </p:nvSpPr>
        <p:spPr>
          <a:xfrm>
            <a:off x="7451544" y="968180"/>
            <a:ext cx="119539" cy="161497"/>
          </a:xfrm>
          <a:custGeom>
            <a:avLst/>
            <a:gdLst/>
            <a:ahLst/>
            <a:cxnLst/>
            <a:rect l="l" t="t" r="r" b="b"/>
            <a:pathLst>
              <a:path w="1510" h="2040" extrusionOk="0">
                <a:moveTo>
                  <a:pt x="541" y="0"/>
                </a:moveTo>
                <a:cubicBezTo>
                  <a:pt x="334" y="0"/>
                  <a:pt x="121" y="107"/>
                  <a:pt x="21" y="290"/>
                </a:cubicBezTo>
                <a:lnTo>
                  <a:pt x="1" y="1976"/>
                </a:lnTo>
                <a:cubicBezTo>
                  <a:pt x="113" y="2019"/>
                  <a:pt x="233" y="2039"/>
                  <a:pt x="353" y="2039"/>
                </a:cubicBezTo>
                <a:cubicBezTo>
                  <a:pt x="707" y="2039"/>
                  <a:pt x="1065" y="1861"/>
                  <a:pt x="1254" y="1560"/>
                </a:cubicBezTo>
                <a:cubicBezTo>
                  <a:pt x="1510" y="1157"/>
                  <a:pt x="1440" y="580"/>
                  <a:pt x="1101" y="250"/>
                </a:cubicBezTo>
                <a:cubicBezTo>
                  <a:pt x="950" y="103"/>
                  <a:pt x="750" y="3"/>
                  <a:pt x="541" y="0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/>
          <p:nvPr/>
        </p:nvSpPr>
        <p:spPr>
          <a:xfrm>
            <a:off x="7474819" y="1009583"/>
            <a:ext cx="42512" cy="67369"/>
          </a:xfrm>
          <a:custGeom>
            <a:avLst/>
            <a:gdLst/>
            <a:ahLst/>
            <a:cxnLst/>
            <a:rect l="l" t="t" r="r" b="b"/>
            <a:pathLst>
              <a:path w="537" h="851" extrusionOk="0">
                <a:moveTo>
                  <a:pt x="530" y="0"/>
                </a:moveTo>
                <a:lnTo>
                  <a:pt x="67" y="17"/>
                </a:lnTo>
                <a:lnTo>
                  <a:pt x="0" y="191"/>
                </a:lnTo>
                <a:cubicBezTo>
                  <a:pt x="180" y="357"/>
                  <a:pt x="287" y="603"/>
                  <a:pt x="283" y="847"/>
                </a:cubicBezTo>
                <a:lnTo>
                  <a:pt x="483" y="850"/>
                </a:lnTo>
                <a:cubicBezTo>
                  <a:pt x="487" y="623"/>
                  <a:pt x="413" y="397"/>
                  <a:pt x="283" y="211"/>
                </a:cubicBezTo>
                <a:lnTo>
                  <a:pt x="536" y="203"/>
                </a:lnTo>
                <a:lnTo>
                  <a:pt x="530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6779354" y="2261815"/>
            <a:ext cx="1167446" cy="1992425"/>
          </a:xfrm>
          <a:custGeom>
            <a:avLst/>
            <a:gdLst/>
            <a:ahLst/>
            <a:cxnLst/>
            <a:rect l="l" t="t" r="r" b="b"/>
            <a:pathLst>
              <a:path w="14747" h="25168" extrusionOk="0">
                <a:moveTo>
                  <a:pt x="3510" y="1"/>
                </a:moveTo>
                <a:lnTo>
                  <a:pt x="1" y="25167"/>
                </a:lnTo>
                <a:lnTo>
                  <a:pt x="6199" y="25167"/>
                </a:lnTo>
                <a:lnTo>
                  <a:pt x="7680" y="15051"/>
                </a:lnTo>
                <a:lnTo>
                  <a:pt x="8149" y="25167"/>
                </a:lnTo>
                <a:lnTo>
                  <a:pt x="14747" y="25167"/>
                </a:lnTo>
                <a:cubicBezTo>
                  <a:pt x="14447" y="2280"/>
                  <a:pt x="11334" y="1"/>
                  <a:pt x="11334" y="1"/>
                </a:cubicBezTo>
                <a:close/>
              </a:path>
            </a:pathLst>
          </a:custGeom>
          <a:solidFill>
            <a:srgbClr val="EECA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1"/>
          <p:cNvSpPr/>
          <p:nvPr/>
        </p:nvSpPr>
        <p:spPr>
          <a:xfrm>
            <a:off x="7312531" y="2834099"/>
            <a:ext cx="74257" cy="1135701"/>
          </a:xfrm>
          <a:custGeom>
            <a:avLst/>
            <a:gdLst/>
            <a:ahLst/>
            <a:cxnLst/>
            <a:rect l="l" t="t" r="r" b="b"/>
            <a:pathLst>
              <a:path w="938" h="14346" extrusionOk="0">
                <a:moveTo>
                  <a:pt x="574" y="0"/>
                </a:moveTo>
                <a:lnTo>
                  <a:pt x="1" y="14346"/>
                </a:lnTo>
                <a:lnTo>
                  <a:pt x="937" y="7918"/>
                </a:lnTo>
                <a:lnTo>
                  <a:pt x="574" y="0"/>
                </a:lnTo>
                <a:close/>
              </a:path>
            </a:pathLst>
          </a:custGeom>
          <a:solidFill>
            <a:srgbClr val="B57C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1"/>
          <p:cNvSpPr/>
          <p:nvPr/>
        </p:nvSpPr>
        <p:spPr>
          <a:xfrm>
            <a:off x="6421687" y="1447524"/>
            <a:ext cx="1395362" cy="948397"/>
          </a:xfrm>
          <a:custGeom>
            <a:avLst/>
            <a:gdLst/>
            <a:ahLst/>
            <a:cxnLst/>
            <a:rect l="l" t="t" r="r" b="b"/>
            <a:pathLst>
              <a:path w="17626" h="11980" extrusionOk="0">
                <a:moveTo>
                  <a:pt x="14319" y="0"/>
                </a:moveTo>
                <a:cubicBezTo>
                  <a:pt x="14319" y="0"/>
                  <a:pt x="12950" y="1103"/>
                  <a:pt x="11857" y="1103"/>
                </a:cubicBezTo>
                <a:cubicBezTo>
                  <a:pt x="11358" y="1103"/>
                  <a:pt x="10917" y="873"/>
                  <a:pt x="10691" y="203"/>
                </a:cubicBezTo>
                <a:cubicBezTo>
                  <a:pt x="10691" y="203"/>
                  <a:pt x="8228" y="363"/>
                  <a:pt x="7865" y="766"/>
                </a:cubicBezTo>
                <a:cubicBezTo>
                  <a:pt x="7505" y="1169"/>
                  <a:pt x="6292" y="4639"/>
                  <a:pt x="6292" y="4639"/>
                </a:cubicBezTo>
                <a:lnTo>
                  <a:pt x="0" y="8551"/>
                </a:lnTo>
                <a:lnTo>
                  <a:pt x="1453" y="11980"/>
                </a:lnTo>
                <a:cubicBezTo>
                  <a:pt x="1453" y="11980"/>
                  <a:pt x="5326" y="11151"/>
                  <a:pt x="7358" y="9974"/>
                </a:cubicBezTo>
                <a:cubicBezTo>
                  <a:pt x="7651" y="9801"/>
                  <a:pt x="7908" y="9624"/>
                  <a:pt x="8108" y="9437"/>
                </a:cubicBezTo>
                <a:lnTo>
                  <a:pt x="8108" y="9437"/>
                </a:lnTo>
                <a:lnTo>
                  <a:pt x="8028" y="10287"/>
                </a:lnTo>
                <a:lnTo>
                  <a:pt x="17625" y="10287"/>
                </a:lnTo>
                <a:lnTo>
                  <a:pt x="143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7236849" y="1447524"/>
            <a:ext cx="580200" cy="814370"/>
          </a:xfrm>
          <a:custGeom>
            <a:avLst/>
            <a:gdLst/>
            <a:ahLst/>
            <a:cxnLst/>
            <a:rect l="l" t="t" r="r" b="b"/>
            <a:pathLst>
              <a:path w="7329" h="10287" extrusionOk="0">
                <a:moveTo>
                  <a:pt x="4022" y="0"/>
                </a:moveTo>
                <a:cubicBezTo>
                  <a:pt x="4022" y="0"/>
                  <a:pt x="2653" y="1103"/>
                  <a:pt x="1560" y="1103"/>
                </a:cubicBezTo>
                <a:cubicBezTo>
                  <a:pt x="1061" y="1103"/>
                  <a:pt x="620" y="873"/>
                  <a:pt x="394" y="203"/>
                </a:cubicBezTo>
                <a:lnTo>
                  <a:pt x="0" y="10287"/>
                </a:lnTo>
                <a:lnTo>
                  <a:pt x="7328" y="10287"/>
                </a:lnTo>
                <a:lnTo>
                  <a:pt x="4022" y="0"/>
                </a:lnTo>
                <a:close/>
              </a:path>
            </a:pathLst>
          </a:custGeom>
          <a:solidFill>
            <a:srgbClr val="EECA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"/>
          <p:cNvSpPr/>
          <p:nvPr/>
        </p:nvSpPr>
        <p:spPr>
          <a:xfrm>
            <a:off x="7004104" y="1923464"/>
            <a:ext cx="81936" cy="313731"/>
          </a:xfrm>
          <a:custGeom>
            <a:avLst/>
            <a:gdLst/>
            <a:ahLst/>
            <a:cxnLst/>
            <a:rect l="l" t="t" r="r" b="b"/>
            <a:pathLst>
              <a:path w="1035" h="3963" extrusionOk="0">
                <a:moveTo>
                  <a:pt x="1034" y="0"/>
                </a:moveTo>
                <a:lnTo>
                  <a:pt x="1" y="3962"/>
                </a:lnTo>
                <a:cubicBezTo>
                  <a:pt x="294" y="3789"/>
                  <a:pt x="551" y="3612"/>
                  <a:pt x="751" y="3425"/>
                </a:cubicBezTo>
                <a:lnTo>
                  <a:pt x="1034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"/>
          <p:cNvSpPr/>
          <p:nvPr/>
        </p:nvSpPr>
        <p:spPr>
          <a:xfrm>
            <a:off x="6776188" y="1463594"/>
            <a:ext cx="491852" cy="2372258"/>
          </a:xfrm>
          <a:custGeom>
            <a:avLst/>
            <a:gdLst/>
            <a:ahLst/>
            <a:cxnLst/>
            <a:rect l="l" t="t" r="r" b="b"/>
            <a:pathLst>
              <a:path w="6213" h="29966" extrusionOk="0">
                <a:moveTo>
                  <a:pt x="6213" y="0"/>
                </a:moveTo>
                <a:lnTo>
                  <a:pt x="3630" y="9234"/>
                </a:lnTo>
                <a:lnTo>
                  <a:pt x="1" y="29965"/>
                </a:lnTo>
                <a:lnTo>
                  <a:pt x="5042" y="29965"/>
                </a:lnTo>
                <a:lnTo>
                  <a:pt x="6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"/>
          <p:cNvSpPr/>
          <p:nvPr/>
        </p:nvSpPr>
        <p:spPr>
          <a:xfrm>
            <a:off x="7555251" y="1447524"/>
            <a:ext cx="411895" cy="2388329"/>
          </a:xfrm>
          <a:custGeom>
            <a:avLst/>
            <a:gdLst/>
            <a:ahLst/>
            <a:cxnLst/>
            <a:rect l="l" t="t" r="r" b="b"/>
            <a:pathLst>
              <a:path w="5203" h="30169" extrusionOk="0">
                <a:moveTo>
                  <a:pt x="0" y="0"/>
                </a:moveTo>
                <a:lnTo>
                  <a:pt x="0" y="30168"/>
                </a:lnTo>
                <a:lnTo>
                  <a:pt x="5203" y="30168"/>
                </a:lnTo>
                <a:lnTo>
                  <a:pt x="3423" y="12233"/>
                </a:lnTo>
                <a:lnTo>
                  <a:pt x="2943" y="7421"/>
                </a:lnTo>
                <a:lnTo>
                  <a:pt x="2730" y="68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7555251" y="1862744"/>
            <a:ext cx="271061" cy="612579"/>
          </a:xfrm>
          <a:custGeom>
            <a:avLst/>
            <a:gdLst/>
            <a:ahLst/>
            <a:cxnLst/>
            <a:rect l="l" t="t" r="r" b="b"/>
            <a:pathLst>
              <a:path w="3424" h="7738" extrusionOk="0">
                <a:moveTo>
                  <a:pt x="1613" y="0"/>
                </a:moveTo>
                <a:lnTo>
                  <a:pt x="1533" y="1170"/>
                </a:lnTo>
                <a:lnTo>
                  <a:pt x="0" y="2016"/>
                </a:lnTo>
                <a:lnTo>
                  <a:pt x="0" y="7738"/>
                </a:lnTo>
                <a:cubicBezTo>
                  <a:pt x="913" y="7611"/>
                  <a:pt x="2130" y="7385"/>
                  <a:pt x="3423" y="6988"/>
                </a:cubicBezTo>
                <a:lnTo>
                  <a:pt x="2943" y="2176"/>
                </a:lnTo>
                <a:lnTo>
                  <a:pt x="2730" y="1636"/>
                </a:lnTo>
                <a:lnTo>
                  <a:pt x="1613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7306198" y="2022341"/>
            <a:ext cx="249132" cy="239553"/>
          </a:xfrm>
          <a:custGeom>
            <a:avLst/>
            <a:gdLst/>
            <a:ahLst/>
            <a:cxnLst/>
            <a:rect l="l" t="t" r="r" b="b"/>
            <a:pathLst>
              <a:path w="3147" h="3026" extrusionOk="0">
                <a:moveTo>
                  <a:pt x="3146" y="0"/>
                </a:moveTo>
                <a:lnTo>
                  <a:pt x="1" y="1733"/>
                </a:lnTo>
                <a:lnTo>
                  <a:pt x="477" y="3026"/>
                </a:lnTo>
                <a:lnTo>
                  <a:pt x="3146" y="3026"/>
                </a:lnTo>
                <a:lnTo>
                  <a:pt x="3146" y="0"/>
                </a:lnTo>
                <a:close/>
              </a:path>
            </a:pathLst>
          </a:custGeom>
          <a:solidFill>
            <a:srgbClr val="4D88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"/>
          <p:cNvSpPr/>
          <p:nvPr/>
        </p:nvSpPr>
        <p:spPr>
          <a:xfrm>
            <a:off x="7343959" y="2261815"/>
            <a:ext cx="211371" cy="226808"/>
          </a:xfrm>
          <a:custGeom>
            <a:avLst/>
            <a:gdLst/>
            <a:ahLst/>
            <a:cxnLst/>
            <a:rect l="l" t="t" r="r" b="b"/>
            <a:pathLst>
              <a:path w="2670" h="2865" extrusionOk="0">
                <a:moveTo>
                  <a:pt x="0" y="1"/>
                </a:moveTo>
                <a:lnTo>
                  <a:pt x="1057" y="2864"/>
                </a:lnTo>
                <a:cubicBezTo>
                  <a:pt x="1057" y="2864"/>
                  <a:pt x="1686" y="2837"/>
                  <a:pt x="2669" y="2697"/>
                </a:cubicBezTo>
                <a:lnTo>
                  <a:pt x="2669" y="1"/>
                </a:lnTo>
                <a:close/>
              </a:path>
            </a:pathLst>
          </a:custGeom>
          <a:solidFill>
            <a:srgbClr val="B82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7117864" y="1881744"/>
            <a:ext cx="716364" cy="823949"/>
          </a:xfrm>
          <a:custGeom>
            <a:avLst/>
            <a:gdLst/>
            <a:ahLst/>
            <a:cxnLst/>
            <a:rect l="l" t="t" r="r" b="b"/>
            <a:pathLst>
              <a:path w="9049" h="10408" extrusionOk="0">
                <a:moveTo>
                  <a:pt x="5765" y="0"/>
                </a:moveTo>
                <a:lnTo>
                  <a:pt x="0" y="2826"/>
                </a:lnTo>
                <a:lnTo>
                  <a:pt x="3266" y="10407"/>
                </a:lnTo>
                <a:lnTo>
                  <a:pt x="9048" y="7768"/>
                </a:lnTo>
                <a:lnTo>
                  <a:pt x="5765" y="0"/>
                </a:ln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7124197" y="2195395"/>
            <a:ext cx="330356" cy="249053"/>
          </a:xfrm>
          <a:custGeom>
            <a:avLst/>
            <a:gdLst/>
            <a:ahLst/>
            <a:cxnLst/>
            <a:rect l="l" t="t" r="r" b="b"/>
            <a:pathLst>
              <a:path w="4173" h="3146" extrusionOk="0">
                <a:moveTo>
                  <a:pt x="3110" y="0"/>
                </a:moveTo>
                <a:cubicBezTo>
                  <a:pt x="3110" y="0"/>
                  <a:pt x="2559" y="140"/>
                  <a:pt x="2066" y="194"/>
                </a:cubicBezTo>
                <a:cubicBezTo>
                  <a:pt x="1337" y="270"/>
                  <a:pt x="506" y="490"/>
                  <a:pt x="550" y="727"/>
                </a:cubicBezTo>
                <a:cubicBezTo>
                  <a:pt x="584" y="922"/>
                  <a:pt x="757" y="1036"/>
                  <a:pt x="1031" y="1036"/>
                </a:cubicBezTo>
                <a:cubicBezTo>
                  <a:pt x="1163" y="1036"/>
                  <a:pt x="1319" y="1010"/>
                  <a:pt x="1493" y="953"/>
                </a:cubicBezTo>
                <a:lnTo>
                  <a:pt x="1493" y="953"/>
                </a:lnTo>
                <a:cubicBezTo>
                  <a:pt x="734" y="1440"/>
                  <a:pt x="0" y="1987"/>
                  <a:pt x="34" y="2263"/>
                </a:cubicBezTo>
                <a:cubicBezTo>
                  <a:pt x="56" y="2438"/>
                  <a:pt x="192" y="2465"/>
                  <a:pt x="274" y="2465"/>
                </a:cubicBezTo>
                <a:cubicBezTo>
                  <a:pt x="311" y="2465"/>
                  <a:pt x="337" y="2459"/>
                  <a:pt x="337" y="2459"/>
                </a:cubicBezTo>
                <a:lnTo>
                  <a:pt x="337" y="2459"/>
                </a:lnTo>
                <a:cubicBezTo>
                  <a:pt x="337" y="2459"/>
                  <a:pt x="240" y="2630"/>
                  <a:pt x="380" y="2759"/>
                </a:cubicBezTo>
                <a:cubicBezTo>
                  <a:pt x="431" y="2808"/>
                  <a:pt x="504" y="2823"/>
                  <a:pt x="575" y="2823"/>
                </a:cubicBezTo>
                <a:cubicBezTo>
                  <a:pt x="696" y="2823"/>
                  <a:pt x="814" y="2779"/>
                  <a:pt x="814" y="2779"/>
                </a:cubicBezTo>
                <a:lnTo>
                  <a:pt x="814" y="2779"/>
                </a:lnTo>
                <a:cubicBezTo>
                  <a:pt x="814" y="2779"/>
                  <a:pt x="686" y="2916"/>
                  <a:pt x="857" y="3083"/>
                </a:cubicBezTo>
                <a:cubicBezTo>
                  <a:pt x="902" y="3127"/>
                  <a:pt x="1019" y="3145"/>
                  <a:pt x="1182" y="3145"/>
                </a:cubicBezTo>
                <a:cubicBezTo>
                  <a:pt x="2036" y="3145"/>
                  <a:pt x="4173" y="2643"/>
                  <a:pt x="4173" y="2643"/>
                </a:cubicBezTo>
                <a:lnTo>
                  <a:pt x="3110" y="0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7145255" y="2324672"/>
            <a:ext cx="94840" cy="71249"/>
          </a:xfrm>
          <a:custGeom>
            <a:avLst/>
            <a:gdLst/>
            <a:ahLst/>
            <a:cxnLst/>
            <a:rect l="l" t="t" r="r" b="b"/>
            <a:pathLst>
              <a:path w="1198" h="900" extrusionOk="0">
                <a:moveTo>
                  <a:pt x="1111" y="0"/>
                </a:moveTo>
                <a:cubicBezTo>
                  <a:pt x="444" y="327"/>
                  <a:pt x="17" y="737"/>
                  <a:pt x="1" y="757"/>
                </a:cubicBezTo>
                <a:lnTo>
                  <a:pt x="141" y="900"/>
                </a:lnTo>
                <a:cubicBezTo>
                  <a:pt x="145" y="897"/>
                  <a:pt x="560" y="494"/>
                  <a:pt x="1197" y="183"/>
                </a:cubicBezTo>
                <a:lnTo>
                  <a:pt x="1111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7184046" y="2366313"/>
            <a:ext cx="81065" cy="55811"/>
          </a:xfrm>
          <a:custGeom>
            <a:avLst/>
            <a:gdLst/>
            <a:ahLst/>
            <a:cxnLst/>
            <a:rect l="l" t="t" r="r" b="b"/>
            <a:pathLst>
              <a:path w="1024" h="705" extrusionOk="0">
                <a:moveTo>
                  <a:pt x="937" y="0"/>
                </a:moveTo>
                <a:cubicBezTo>
                  <a:pt x="474" y="217"/>
                  <a:pt x="21" y="527"/>
                  <a:pt x="1" y="540"/>
                </a:cubicBezTo>
                <a:lnTo>
                  <a:pt x="118" y="704"/>
                </a:lnTo>
                <a:cubicBezTo>
                  <a:pt x="121" y="704"/>
                  <a:pt x="574" y="394"/>
                  <a:pt x="1024" y="184"/>
                </a:cubicBezTo>
                <a:lnTo>
                  <a:pt x="93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7350767" y="1447524"/>
            <a:ext cx="811045" cy="996133"/>
          </a:xfrm>
          <a:custGeom>
            <a:avLst/>
            <a:gdLst/>
            <a:ahLst/>
            <a:cxnLst/>
            <a:rect l="l" t="t" r="r" b="b"/>
            <a:pathLst>
              <a:path w="10245" h="12583" extrusionOk="0">
                <a:moveTo>
                  <a:pt x="2583" y="0"/>
                </a:moveTo>
                <a:lnTo>
                  <a:pt x="4196" y="5245"/>
                </a:lnTo>
                <a:lnTo>
                  <a:pt x="4559" y="6695"/>
                </a:lnTo>
                <a:lnTo>
                  <a:pt x="1" y="9158"/>
                </a:lnTo>
                <a:lnTo>
                  <a:pt x="1294" y="12583"/>
                </a:lnTo>
                <a:cubicBezTo>
                  <a:pt x="1294" y="12583"/>
                  <a:pt x="7989" y="12020"/>
                  <a:pt x="8995" y="8994"/>
                </a:cubicBezTo>
                <a:cubicBezTo>
                  <a:pt x="10245" y="5245"/>
                  <a:pt x="5969" y="243"/>
                  <a:pt x="5486" y="123"/>
                </a:cubicBezTo>
                <a:cubicBezTo>
                  <a:pt x="5002" y="0"/>
                  <a:pt x="2583" y="0"/>
                  <a:pt x="25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7548917" y="1442774"/>
            <a:ext cx="172342" cy="484173"/>
          </a:xfrm>
          <a:custGeom>
            <a:avLst/>
            <a:gdLst/>
            <a:ahLst/>
            <a:cxnLst/>
            <a:rect l="l" t="t" r="r" b="b"/>
            <a:pathLst>
              <a:path w="2177" h="6116" extrusionOk="0">
                <a:moveTo>
                  <a:pt x="160" y="0"/>
                </a:moveTo>
                <a:lnTo>
                  <a:pt x="0" y="123"/>
                </a:lnTo>
                <a:lnTo>
                  <a:pt x="1950" y="2736"/>
                </a:lnTo>
                <a:lnTo>
                  <a:pt x="793" y="3442"/>
                </a:lnTo>
                <a:lnTo>
                  <a:pt x="767" y="3589"/>
                </a:lnTo>
                <a:lnTo>
                  <a:pt x="1564" y="4656"/>
                </a:lnTo>
                <a:lnTo>
                  <a:pt x="457" y="5985"/>
                </a:lnTo>
                <a:lnTo>
                  <a:pt x="613" y="6115"/>
                </a:lnTo>
                <a:lnTo>
                  <a:pt x="1770" y="4722"/>
                </a:lnTo>
                <a:lnTo>
                  <a:pt x="1773" y="4599"/>
                </a:lnTo>
                <a:lnTo>
                  <a:pt x="993" y="3559"/>
                </a:lnTo>
                <a:lnTo>
                  <a:pt x="2150" y="2849"/>
                </a:lnTo>
                <a:lnTo>
                  <a:pt x="2176" y="2703"/>
                </a:lnTo>
                <a:lnTo>
                  <a:pt x="160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>
            <a:off x="7101794" y="1458844"/>
            <a:ext cx="172580" cy="525101"/>
          </a:xfrm>
          <a:custGeom>
            <a:avLst/>
            <a:gdLst/>
            <a:ahLst/>
            <a:cxnLst/>
            <a:rect l="l" t="t" r="r" b="b"/>
            <a:pathLst>
              <a:path w="2180" h="6633" extrusionOk="0">
                <a:moveTo>
                  <a:pt x="2016" y="0"/>
                </a:moveTo>
                <a:lnTo>
                  <a:pt x="0" y="2703"/>
                </a:lnTo>
                <a:lnTo>
                  <a:pt x="30" y="2850"/>
                </a:lnTo>
                <a:lnTo>
                  <a:pt x="1186" y="3556"/>
                </a:lnTo>
                <a:lnTo>
                  <a:pt x="403" y="4596"/>
                </a:lnTo>
                <a:lnTo>
                  <a:pt x="403" y="4716"/>
                </a:lnTo>
                <a:lnTo>
                  <a:pt x="1753" y="6632"/>
                </a:lnTo>
                <a:lnTo>
                  <a:pt x="1920" y="6515"/>
                </a:lnTo>
                <a:lnTo>
                  <a:pt x="610" y="4659"/>
                </a:lnTo>
                <a:lnTo>
                  <a:pt x="1413" y="3590"/>
                </a:lnTo>
                <a:lnTo>
                  <a:pt x="1383" y="3443"/>
                </a:lnTo>
                <a:lnTo>
                  <a:pt x="230" y="2733"/>
                </a:lnTo>
                <a:lnTo>
                  <a:pt x="2179" y="120"/>
                </a:lnTo>
                <a:lnTo>
                  <a:pt x="2016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7771529" y="4380033"/>
            <a:ext cx="254911" cy="314443"/>
          </a:xfrm>
          <a:custGeom>
            <a:avLst/>
            <a:gdLst/>
            <a:ahLst/>
            <a:cxnLst/>
            <a:rect l="l" t="t" r="r" b="b"/>
            <a:pathLst>
              <a:path w="3220" h="3972" extrusionOk="0">
                <a:moveTo>
                  <a:pt x="3146" y="0"/>
                </a:moveTo>
                <a:cubicBezTo>
                  <a:pt x="2340" y="313"/>
                  <a:pt x="1617" y="849"/>
                  <a:pt x="1054" y="1556"/>
                </a:cubicBezTo>
                <a:cubicBezTo>
                  <a:pt x="491" y="2263"/>
                  <a:pt x="124" y="3089"/>
                  <a:pt x="1" y="3945"/>
                </a:cubicBezTo>
                <a:lnTo>
                  <a:pt x="201" y="3972"/>
                </a:lnTo>
                <a:cubicBezTo>
                  <a:pt x="321" y="3152"/>
                  <a:pt x="671" y="2359"/>
                  <a:pt x="1211" y="1683"/>
                </a:cubicBezTo>
                <a:cubicBezTo>
                  <a:pt x="1751" y="1003"/>
                  <a:pt x="2447" y="486"/>
                  <a:pt x="3220" y="190"/>
                </a:cubicBezTo>
                <a:lnTo>
                  <a:pt x="3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1"/>
          <p:cNvSpPr/>
          <p:nvPr/>
        </p:nvSpPr>
        <p:spPr>
          <a:xfrm>
            <a:off x="7014950" y="4380033"/>
            <a:ext cx="254911" cy="314443"/>
          </a:xfrm>
          <a:custGeom>
            <a:avLst/>
            <a:gdLst/>
            <a:ahLst/>
            <a:cxnLst/>
            <a:rect l="l" t="t" r="r" b="b"/>
            <a:pathLst>
              <a:path w="3220" h="3972" extrusionOk="0">
                <a:moveTo>
                  <a:pt x="3146" y="0"/>
                </a:moveTo>
                <a:cubicBezTo>
                  <a:pt x="2340" y="313"/>
                  <a:pt x="1614" y="849"/>
                  <a:pt x="1051" y="1556"/>
                </a:cubicBezTo>
                <a:cubicBezTo>
                  <a:pt x="487" y="2263"/>
                  <a:pt x="124" y="3089"/>
                  <a:pt x="1" y="3945"/>
                </a:cubicBezTo>
                <a:lnTo>
                  <a:pt x="201" y="3972"/>
                </a:lnTo>
                <a:cubicBezTo>
                  <a:pt x="321" y="3152"/>
                  <a:pt x="667" y="2359"/>
                  <a:pt x="1211" y="1683"/>
                </a:cubicBezTo>
                <a:cubicBezTo>
                  <a:pt x="1751" y="1003"/>
                  <a:pt x="2446" y="486"/>
                  <a:pt x="3220" y="190"/>
                </a:cubicBezTo>
                <a:lnTo>
                  <a:pt x="3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"/>
          <p:cNvSpPr/>
          <p:nvPr/>
        </p:nvSpPr>
        <p:spPr>
          <a:xfrm>
            <a:off x="6797642" y="3705151"/>
            <a:ext cx="382525" cy="15912"/>
          </a:xfrm>
          <a:custGeom>
            <a:avLst/>
            <a:gdLst/>
            <a:ahLst/>
            <a:cxnLst/>
            <a:rect l="l" t="t" r="r" b="b"/>
            <a:pathLst>
              <a:path w="4832" h="201" extrusionOk="0">
                <a:moveTo>
                  <a:pt x="0" y="0"/>
                </a:moveTo>
                <a:lnTo>
                  <a:pt x="0" y="200"/>
                </a:lnTo>
                <a:lnTo>
                  <a:pt x="4831" y="200"/>
                </a:lnTo>
                <a:lnTo>
                  <a:pt x="4831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1"/>
          <p:cNvSpPr/>
          <p:nvPr/>
        </p:nvSpPr>
        <p:spPr>
          <a:xfrm>
            <a:off x="7555251" y="3705151"/>
            <a:ext cx="399704" cy="15912"/>
          </a:xfrm>
          <a:custGeom>
            <a:avLst/>
            <a:gdLst/>
            <a:ahLst/>
            <a:cxnLst/>
            <a:rect l="l" t="t" r="r" b="b"/>
            <a:pathLst>
              <a:path w="5049" h="201" extrusionOk="0">
                <a:moveTo>
                  <a:pt x="0" y="0"/>
                </a:moveTo>
                <a:lnTo>
                  <a:pt x="0" y="200"/>
                </a:lnTo>
                <a:lnTo>
                  <a:pt x="5049" y="200"/>
                </a:lnTo>
                <a:lnTo>
                  <a:pt x="5049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"/>
          <p:cNvSpPr/>
          <p:nvPr/>
        </p:nvSpPr>
        <p:spPr>
          <a:xfrm>
            <a:off x="7471098" y="2348105"/>
            <a:ext cx="54466" cy="54466"/>
          </a:xfrm>
          <a:custGeom>
            <a:avLst/>
            <a:gdLst/>
            <a:ahLst/>
            <a:cxnLst/>
            <a:rect l="l" t="t" r="r" b="b"/>
            <a:pathLst>
              <a:path w="688" h="688" extrusionOk="0">
                <a:moveTo>
                  <a:pt x="343" y="204"/>
                </a:moveTo>
                <a:cubicBezTo>
                  <a:pt x="423" y="204"/>
                  <a:pt x="487" y="267"/>
                  <a:pt x="487" y="344"/>
                </a:cubicBezTo>
                <a:cubicBezTo>
                  <a:pt x="487" y="421"/>
                  <a:pt x="423" y="484"/>
                  <a:pt x="343" y="484"/>
                </a:cubicBezTo>
                <a:cubicBezTo>
                  <a:pt x="267" y="484"/>
                  <a:pt x="203" y="421"/>
                  <a:pt x="203" y="344"/>
                </a:cubicBezTo>
                <a:cubicBezTo>
                  <a:pt x="203" y="267"/>
                  <a:pt x="267" y="204"/>
                  <a:pt x="343" y="204"/>
                </a:cubicBezTo>
                <a:close/>
                <a:moveTo>
                  <a:pt x="343" y="1"/>
                </a:moveTo>
                <a:cubicBezTo>
                  <a:pt x="157" y="1"/>
                  <a:pt x="0" y="154"/>
                  <a:pt x="0" y="344"/>
                </a:cubicBezTo>
                <a:cubicBezTo>
                  <a:pt x="0" y="534"/>
                  <a:pt x="157" y="687"/>
                  <a:pt x="343" y="687"/>
                </a:cubicBezTo>
                <a:cubicBezTo>
                  <a:pt x="534" y="687"/>
                  <a:pt x="687" y="534"/>
                  <a:pt x="687" y="344"/>
                </a:cubicBezTo>
                <a:cubicBezTo>
                  <a:pt x="687" y="154"/>
                  <a:pt x="534" y="1"/>
                  <a:pt x="343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1"/>
          <p:cNvSpPr/>
          <p:nvPr/>
        </p:nvSpPr>
        <p:spPr>
          <a:xfrm>
            <a:off x="6553259" y="2295618"/>
            <a:ext cx="54466" cy="54149"/>
          </a:xfrm>
          <a:custGeom>
            <a:avLst/>
            <a:gdLst/>
            <a:ahLst/>
            <a:cxnLst/>
            <a:rect l="l" t="t" r="r" b="b"/>
            <a:pathLst>
              <a:path w="688" h="684" extrusionOk="0">
                <a:moveTo>
                  <a:pt x="345" y="201"/>
                </a:moveTo>
                <a:cubicBezTo>
                  <a:pt x="421" y="201"/>
                  <a:pt x="485" y="264"/>
                  <a:pt x="485" y="341"/>
                </a:cubicBezTo>
                <a:cubicBezTo>
                  <a:pt x="485" y="421"/>
                  <a:pt x="421" y="484"/>
                  <a:pt x="345" y="484"/>
                </a:cubicBezTo>
                <a:cubicBezTo>
                  <a:pt x="265" y="484"/>
                  <a:pt x="201" y="421"/>
                  <a:pt x="201" y="341"/>
                </a:cubicBezTo>
                <a:cubicBezTo>
                  <a:pt x="201" y="264"/>
                  <a:pt x="265" y="201"/>
                  <a:pt x="345" y="201"/>
                </a:cubicBezTo>
                <a:close/>
                <a:moveTo>
                  <a:pt x="345" y="1"/>
                </a:moveTo>
                <a:cubicBezTo>
                  <a:pt x="154" y="1"/>
                  <a:pt x="1" y="154"/>
                  <a:pt x="1" y="341"/>
                </a:cubicBezTo>
                <a:cubicBezTo>
                  <a:pt x="1" y="530"/>
                  <a:pt x="154" y="684"/>
                  <a:pt x="345" y="684"/>
                </a:cubicBezTo>
                <a:cubicBezTo>
                  <a:pt x="534" y="684"/>
                  <a:pt x="688" y="530"/>
                  <a:pt x="688" y="341"/>
                </a:cubicBezTo>
                <a:cubicBezTo>
                  <a:pt x="688" y="154"/>
                  <a:pt x="534" y="1"/>
                  <a:pt x="345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1"/>
          <p:cNvSpPr txBox="1">
            <a:spLocks noGrp="1"/>
          </p:cNvSpPr>
          <p:nvPr>
            <p:ph type="subTitle" idx="1"/>
          </p:nvPr>
        </p:nvSpPr>
        <p:spPr>
          <a:xfrm>
            <a:off x="803375" y="3631941"/>
            <a:ext cx="31104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</a:rPr>
              <a:t>Nadia Nurulita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</a:rPr>
              <a:t>1810211083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</a:rPr>
              <a:t>Tutorial A3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82" name="Google Shape;282;p21"/>
          <p:cNvSpPr txBox="1">
            <a:spLocks noGrp="1"/>
          </p:cNvSpPr>
          <p:nvPr>
            <p:ph type="ctrTitle"/>
          </p:nvPr>
        </p:nvSpPr>
        <p:spPr>
          <a:xfrm>
            <a:off x="803375" y="720054"/>
            <a:ext cx="3453070" cy="29612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dirty="0"/>
              <a:t>TATA LAKSANA CERVICO-VAGINITIS</a:t>
            </a:r>
            <a:br>
              <a:rPr lang="en-US" sz="3600" b="0" dirty="0"/>
            </a:br>
            <a:r>
              <a:rPr lang="en-US" sz="3600" b="0" dirty="0"/>
              <a:t>(Multiple Infection)</a:t>
            </a:r>
            <a:endParaRPr sz="36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2"/>
          <p:cNvSpPr txBox="1">
            <a:spLocks noGrp="1"/>
          </p:cNvSpPr>
          <p:nvPr>
            <p:ph type="title"/>
          </p:nvPr>
        </p:nvSpPr>
        <p:spPr>
          <a:xfrm>
            <a:off x="5772648" y="1213635"/>
            <a:ext cx="2257447" cy="430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AZITROMISIN</a:t>
            </a:r>
            <a:endParaRPr b="0" dirty="0"/>
          </a:p>
        </p:txBody>
      </p:sp>
      <p:sp>
        <p:nvSpPr>
          <p:cNvPr id="21" name="Google Shape;357;p23">
            <a:extLst>
              <a:ext uri="{FF2B5EF4-FFF2-40B4-BE49-F238E27FC236}">
                <a16:creationId xmlns:a16="http://schemas.microsoft.com/office/drawing/2014/main" id="{43EB2840-F313-4C89-924C-1ECC51E0D990}"/>
              </a:ext>
            </a:extLst>
          </p:cNvPr>
          <p:cNvSpPr txBox="1">
            <a:spLocks/>
          </p:cNvSpPr>
          <p:nvPr/>
        </p:nvSpPr>
        <p:spPr>
          <a:xfrm>
            <a:off x="190501" y="982703"/>
            <a:ext cx="5905500" cy="314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Golongan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Antibiotik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Nitroimidazole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Indikasi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berbagai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infeksi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termasuk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infeksi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genital oleh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klamidia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(non-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gonokokus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Dosis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1 gram, per oral,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dosis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tunggal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</a:rPr>
              <a:t>Cara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kerja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absorbs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baik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oleh usus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halus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didistribusi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luas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kadar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puncak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dicapai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dalam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1.5jam.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Ekskresi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via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empedu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lalu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feses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hanya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5% yang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dibuang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di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urin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Efektif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terhadap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bakteri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Gram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positif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namun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ada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spesies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Gram negative yang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sangat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peka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terhadap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azitromisin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yaitu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tx2">
                    <a:lumMod val="25000"/>
                  </a:schemeClr>
                </a:solidFill>
              </a:rPr>
              <a:t>Neisseria gonorrhoeae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menghambat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sintesis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protein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kuman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jalan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berikatan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secara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reversible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dengan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ribosom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subunit 50S.</a:t>
            </a:r>
            <a:endParaRPr lang="en-US" sz="1400" dirty="0">
              <a:solidFill>
                <a:schemeClr val="tx2">
                  <a:lumMod val="2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ESO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anoreksia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mual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muntah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diare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toksisitas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di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hati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timbul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karena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reaksi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hipersensitivitas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demam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ruam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126" name="Picture 6" descr="Azithromycin Oral: Uses, Side Effects, Interactions, Pictures, Warnings &amp;amp;  Dosing - WebMD">
            <a:extLst>
              <a:ext uri="{FF2B5EF4-FFF2-40B4-BE49-F238E27FC236}">
                <a16:creationId xmlns:a16="http://schemas.microsoft.com/office/drawing/2014/main" id="{1DF5316C-0AB5-4B19-BDDC-8CC032A8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9" y="164409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9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38"/>
          <p:cNvSpPr txBox="1">
            <a:spLocks noGrp="1"/>
          </p:cNvSpPr>
          <p:nvPr>
            <p:ph type="title"/>
          </p:nvPr>
        </p:nvSpPr>
        <p:spPr>
          <a:xfrm>
            <a:off x="6838190" y="1489776"/>
            <a:ext cx="1768041" cy="2163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PENGOBATAN SINDROM DUH TUBUH VAGINA KARENA VAGINITIS</a:t>
            </a:r>
            <a:endParaRPr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044F3-4E41-4B43-A1FB-2C391EB9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54" y="383267"/>
            <a:ext cx="5819488" cy="437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2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 txBox="1">
            <a:spLocks noGrp="1"/>
          </p:cNvSpPr>
          <p:nvPr>
            <p:ph type="title"/>
          </p:nvPr>
        </p:nvSpPr>
        <p:spPr>
          <a:xfrm>
            <a:off x="5336771" y="1068606"/>
            <a:ext cx="2780431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0" dirty="0"/>
              <a:t>METRONIDAZOLE</a:t>
            </a:r>
            <a:endParaRPr sz="2200" b="0" dirty="0"/>
          </a:p>
        </p:txBody>
      </p:sp>
      <p:sp>
        <p:nvSpPr>
          <p:cNvPr id="357" name="Google Shape;357;p23"/>
          <p:cNvSpPr txBox="1">
            <a:spLocks noGrp="1"/>
          </p:cNvSpPr>
          <p:nvPr>
            <p:ph type="subTitle" idx="1"/>
          </p:nvPr>
        </p:nvSpPr>
        <p:spPr>
          <a:xfrm>
            <a:off x="116378" y="698269"/>
            <a:ext cx="5220393" cy="3524596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Golongan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Antibiotik</a:t>
            </a:r>
            <a:r>
              <a:rPr lang="en-US" sz="1400" dirty="0">
                <a:solidFill>
                  <a:schemeClr val="bg1"/>
                </a:solidFill>
              </a:rPr>
              <a:t> Nitroimidazole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Indikasi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infeksi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trichomonal</a:t>
            </a:r>
            <a:r>
              <a:rPr lang="en-US" sz="1400" dirty="0">
                <a:solidFill>
                  <a:schemeClr val="bg1"/>
                </a:solidFill>
              </a:rPr>
              <a:t> vaginitis, bacterial vaginosis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Dosis</a:t>
            </a:r>
            <a:r>
              <a:rPr lang="en-US" sz="1400" dirty="0">
                <a:solidFill>
                  <a:schemeClr val="bg1"/>
                </a:solidFill>
              </a:rPr>
              <a:t>: 2 gram per oral, </a:t>
            </a:r>
            <a:r>
              <a:rPr lang="en-US" sz="1400" dirty="0" err="1">
                <a:solidFill>
                  <a:schemeClr val="bg1"/>
                </a:solidFill>
              </a:rPr>
              <a:t>dosis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tunggal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atau</a:t>
            </a:r>
            <a:r>
              <a:rPr lang="en-US" sz="1400" dirty="0">
                <a:solidFill>
                  <a:schemeClr val="bg1"/>
                </a:solidFill>
              </a:rPr>
              <a:t> 2 x 500 mg/</a:t>
            </a:r>
            <a:r>
              <a:rPr lang="en-US" sz="1400" dirty="0" err="1">
                <a:solidFill>
                  <a:schemeClr val="bg1"/>
                </a:solidFill>
              </a:rPr>
              <a:t>hari</a:t>
            </a:r>
            <a:r>
              <a:rPr lang="en-US" sz="1400" dirty="0">
                <a:solidFill>
                  <a:schemeClr val="bg1"/>
                </a:solidFill>
              </a:rPr>
              <a:t> per oral, </a:t>
            </a:r>
            <a:r>
              <a:rPr lang="en-US" sz="1400" dirty="0" err="1">
                <a:solidFill>
                  <a:schemeClr val="bg1"/>
                </a:solidFill>
              </a:rPr>
              <a:t>selama</a:t>
            </a:r>
            <a:r>
              <a:rPr lang="en-US" sz="1400" dirty="0">
                <a:solidFill>
                  <a:schemeClr val="bg1"/>
                </a:solidFill>
              </a:rPr>
              <a:t> 7 </a:t>
            </a:r>
            <a:r>
              <a:rPr lang="en-US" sz="1400" dirty="0" err="1">
                <a:solidFill>
                  <a:schemeClr val="bg1"/>
                </a:solidFill>
              </a:rPr>
              <a:t>hari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Farmakokinetik</a:t>
            </a:r>
            <a:r>
              <a:rPr lang="en-US" sz="1400" b="1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absorbsi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baik</a:t>
            </a:r>
            <a:r>
              <a:rPr lang="en-US" sz="1400" dirty="0">
                <a:solidFill>
                  <a:schemeClr val="bg1"/>
                </a:solidFill>
              </a:rPr>
              <a:t> per oral </a:t>
            </a:r>
            <a:r>
              <a:rPr lang="en-US" sz="1400" dirty="0" err="1">
                <a:solidFill>
                  <a:schemeClr val="bg1"/>
                </a:solidFill>
              </a:rPr>
              <a:t>sekitar</a:t>
            </a:r>
            <a:r>
              <a:rPr lang="en-US" sz="1400" dirty="0">
                <a:solidFill>
                  <a:schemeClr val="bg1"/>
                </a:solidFill>
              </a:rPr>
              <a:t> 80% dan </a:t>
            </a:r>
            <a:r>
              <a:rPr lang="en-US" sz="1400" dirty="0" err="1">
                <a:solidFill>
                  <a:schemeClr val="bg1"/>
                </a:solidFill>
              </a:rPr>
              <a:t>ke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seluruh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tubuh</a:t>
            </a:r>
            <a:r>
              <a:rPr lang="en-US" sz="1400" dirty="0">
                <a:solidFill>
                  <a:schemeClr val="bg1"/>
                </a:solidFill>
              </a:rPr>
              <a:t>. Di metabolism di </a:t>
            </a:r>
            <a:r>
              <a:rPr lang="en-US" sz="1400" dirty="0" err="1">
                <a:solidFill>
                  <a:schemeClr val="bg1"/>
                </a:solidFill>
              </a:rPr>
              <a:t>hepar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dosis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diturunkan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jika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gangguan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hepar</a:t>
            </a:r>
            <a:r>
              <a:rPr lang="en-US" sz="1400" dirty="0">
                <a:solidFill>
                  <a:schemeClr val="bg1"/>
                </a:solidFill>
              </a:rPr>
              <a:t>). </a:t>
            </a:r>
            <a:r>
              <a:rPr lang="en-US" sz="1400" dirty="0" err="1">
                <a:solidFill>
                  <a:schemeClr val="bg1"/>
                </a:solidFill>
              </a:rPr>
              <a:t>Antibakteri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menghambat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sintesis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asam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nukleat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merusak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DNA.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Antiprotozoa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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mendestruksi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protozoa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terkait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Radiasi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-sensitizer 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mampu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merusak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tidak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diinginkan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ESO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gangguan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pengecapan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lidah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kasar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mual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sakit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perut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diare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kehilangan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nafsu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makan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penurunan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berat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badan,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muntah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sakit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kepala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pusing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Jual Metronidazole Tab Harga /Bok Isi 100Tab - Jakarta Barat -  TamaraFreeman | Tokopedia">
            <a:extLst>
              <a:ext uri="{FF2B5EF4-FFF2-40B4-BE49-F238E27FC236}">
                <a16:creationId xmlns:a16="http://schemas.microsoft.com/office/drawing/2014/main" id="{7389F046-4CF2-4C4C-ACD8-F11C99C7F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3576"/>
          <a:stretch/>
        </p:blipFill>
        <p:spPr bwMode="auto">
          <a:xfrm>
            <a:off x="5607237" y="1747506"/>
            <a:ext cx="3082679" cy="20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5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2"/>
          <p:cNvSpPr txBox="1">
            <a:spLocks noGrp="1"/>
          </p:cNvSpPr>
          <p:nvPr>
            <p:ph type="title"/>
          </p:nvPr>
        </p:nvSpPr>
        <p:spPr>
          <a:xfrm>
            <a:off x="5772648" y="1213635"/>
            <a:ext cx="2257447" cy="430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FLUCONAZOLE</a:t>
            </a:r>
            <a:endParaRPr b="0" dirty="0"/>
          </a:p>
        </p:txBody>
      </p:sp>
      <p:sp>
        <p:nvSpPr>
          <p:cNvPr id="21" name="Google Shape;357;p23">
            <a:extLst>
              <a:ext uri="{FF2B5EF4-FFF2-40B4-BE49-F238E27FC236}">
                <a16:creationId xmlns:a16="http://schemas.microsoft.com/office/drawing/2014/main" id="{43EB2840-F313-4C89-924C-1ECC51E0D990}"/>
              </a:ext>
            </a:extLst>
          </p:cNvPr>
          <p:cNvSpPr txBox="1">
            <a:spLocks/>
          </p:cNvSpPr>
          <p:nvPr/>
        </p:nvSpPr>
        <p:spPr>
          <a:xfrm>
            <a:off x="190501" y="982703"/>
            <a:ext cx="5905500" cy="314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Golongan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Antifungal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Azol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Indikasi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infeksi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kandidiasis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non-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sistemik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pada vagina,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tenggorokan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, dan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mulut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Dosis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150 mg, per oral,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dosis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tunggal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</a:rPr>
              <a:t>Cara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kerja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menghambat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14-alfa-demetilase,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enzim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bertanggung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jawab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sintesis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ergosterol, yang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merupakan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sterol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utama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membran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sel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jamur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merusak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dinding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sel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jamur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ESO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mual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muntah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diare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sakit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kepala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ruam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kulit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Kontraindikasi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alergi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gangguan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hati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sedang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menggunakan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SSRI (fluoxetine, sertraline)</a:t>
            </a:r>
            <a:endParaRPr lang="en-US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170" name="Picture 2" descr="FLUCONAZOLE KF 150MG CAP - Manfaat, Dosis, Efek Samp...">
            <a:extLst>
              <a:ext uri="{FF2B5EF4-FFF2-40B4-BE49-F238E27FC236}">
                <a16:creationId xmlns:a16="http://schemas.microsoft.com/office/drawing/2014/main" id="{291F9ADE-E745-4A4C-A9A2-E7B250E8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4222" r="7980" b="14344"/>
          <a:stretch/>
        </p:blipFill>
        <p:spPr bwMode="auto">
          <a:xfrm>
            <a:off x="6193674" y="1644098"/>
            <a:ext cx="2759825" cy="23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9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 txBox="1">
            <a:spLocks noGrp="1"/>
          </p:cNvSpPr>
          <p:nvPr>
            <p:ph type="title"/>
          </p:nvPr>
        </p:nvSpPr>
        <p:spPr>
          <a:xfrm>
            <a:off x="5909632" y="1068606"/>
            <a:ext cx="220757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200" b="0" dirty="0"/>
              <a:t>ITRAKONAZOL</a:t>
            </a:r>
          </a:p>
        </p:txBody>
      </p:sp>
      <p:sp>
        <p:nvSpPr>
          <p:cNvPr id="357" name="Google Shape;357;p23"/>
          <p:cNvSpPr txBox="1">
            <a:spLocks noGrp="1"/>
          </p:cNvSpPr>
          <p:nvPr>
            <p:ph type="subTitle" idx="1"/>
          </p:nvPr>
        </p:nvSpPr>
        <p:spPr>
          <a:xfrm>
            <a:off x="116378" y="698269"/>
            <a:ext cx="5220393" cy="3524596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Golongan</a:t>
            </a:r>
            <a:r>
              <a:rPr lang="en-US" sz="1400" dirty="0">
                <a:solidFill>
                  <a:schemeClr val="bg1"/>
                </a:solidFill>
              </a:rPr>
              <a:t>: Antifungal </a:t>
            </a:r>
            <a:r>
              <a:rPr lang="en-US" sz="1400" dirty="0" err="1">
                <a:solidFill>
                  <a:schemeClr val="bg1"/>
                </a:solidFill>
              </a:rPr>
              <a:t>Azol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Indikasi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infeksi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jamur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spektrum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lebih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luas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dari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flukonazol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termasuk</a:t>
            </a:r>
            <a:r>
              <a:rPr lang="en-US" sz="1400" dirty="0">
                <a:solidFill>
                  <a:schemeClr val="bg1"/>
                </a:solidFill>
              </a:rPr>
              <a:t> vaginal candidiasis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Dosis</a:t>
            </a:r>
            <a:r>
              <a:rPr lang="en-US" sz="1400" dirty="0">
                <a:solidFill>
                  <a:schemeClr val="bg1"/>
                </a:solidFill>
              </a:rPr>
              <a:t>: 200 mg, per oral, </a:t>
            </a:r>
            <a:r>
              <a:rPr lang="en-US" sz="1400" dirty="0" err="1">
                <a:solidFill>
                  <a:schemeClr val="bg1"/>
                </a:solidFill>
              </a:rPr>
              <a:t>dosis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tunggal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Cara </a:t>
            </a:r>
            <a:r>
              <a:rPr lang="en-US" sz="1400" b="1" dirty="0" err="1">
                <a:solidFill>
                  <a:schemeClr val="bg1"/>
                </a:solidFill>
              </a:rPr>
              <a:t>kerja</a:t>
            </a:r>
            <a:r>
              <a:rPr lang="en-US" sz="1400" b="1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mengganggu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sintesis</a:t>
            </a:r>
            <a:r>
              <a:rPr lang="en-US" sz="1400" dirty="0">
                <a:solidFill>
                  <a:schemeClr val="bg1"/>
                </a:solidFill>
              </a:rPr>
              <a:t> membrane </a:t>
            </a:r>
            <a:r>
              <a:rPr lang="en-US" sz="1400" dirty="0" err="1">
                <a:solidFill>
                  <a:schemeClr val="bg1"/>
                </a:solidFill>
              </a:rPr>
              <a:t>sel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jamur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menghambat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enzim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sitokrom</a:t>
            </a:r>
            <a:r>
              <a:rPr lang="en-US" sz="1400" dirty="0">
                <a:solidFill>
                  <a:schemeClr val="bg1"/>
                </a:solidFill>
              </a:rPr>
              <a:t> P450 14-alfa-demetilase (P45014DM)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ESO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mual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sakit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perut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dyspepsia,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konstipasi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sakit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kepala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pusing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kenaikan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enzim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hati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gangguan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haid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reaksi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alergi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hepatitis,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neuropati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perifer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pernah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dilaporkan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sindrom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Stevens-Johnson.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Jual @ Itrakonazol.100.mg.per box.. - Jakarta Timur - Nissa On-Line Shop |  Tokopedia">
            <a:extLst>
              <a:ext uri="{FF2B5EF4-FFF2-40B4-BE49-F238E27FC236}">
                <a16:creationId xmlns:a16="http://schemas.microsoft.com/office/drawing/2014/main" id="{646B169B-C0BF-4F5B-BF5D-CD10C5500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5" b="20776"/>
          <a:stretch/>
        </p:blipFill>
        <p:spPr bwMode="auto">
          <a:xfrm>
            <a:off x="5544661" y="1747506"/>
            <a:ext cx="3213482" cy="21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4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2"/>
          <p:cNvSpPr txBox="1">
            <a:spLocks noGrp="1"/>
          </p:cNvSpPr>
          <p:nvPr>
            <p:ph type="title"/>
          </p:nvPr>
        </p:nvSpPr>
        <p:spPr>
          <a:xfrm>
            <a:off x="5772648" y="1213635"/>
            <a:ext cx="2257447" cy="430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KLOTRIMAZOL</a:t>
            </a:r>
            <a:endParaRPr b="0" dirty="0"/>
          </a:p>
        </p:txBody>
      </p:sp>
      <p:sp>
        <p:nvSpPr>
          <p:cNvPr id="21" name="Google Shape;357;p23">
            <a:extLst>
              <a:ext uri="{FF2B5EF4-FFF2-40B4-BE49-F238E27FC236}">
                <a16:creationId xmlns:a16="http://schemas.microsoft.com/office/drawing/2014/main" id="{43EB2840-F313-4C89-924C-1ECC51E0D990}"/>
              </a:ext>
            </a:extLst>
          </p:cNvPr>
          <p:cNvSpPr txBox="1">
            <a:spLocks/>
          </p:cNvSpPr>
          <p:nvPr/>
        </p:nvSpPr>
        <p:spPr>
          <a:xfrm>
            <a:off x="190501" y="982703"/>
            <a:ext cx="5905500" cy="314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Golongan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Antifungal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Azol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Indikasi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infeksi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jamur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tinea,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kandidiasis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, vulvovaginal, dan otitis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eksterna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Dosis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200 mg intravaginal,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setiap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hari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ATAU 500 mg intravaginal,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dosis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tunggal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</a:rPr>
              <a:t>Cara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kerja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mengganggu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sintesis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lemak pada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jamur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menyebabkan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perubahan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permeabilitas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dinding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sel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dinding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sel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jamur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rusak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ESO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kulit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kemerahan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rasa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terbakar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pada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kulit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yang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diolesi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krim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obat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rasa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gatal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sekitar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luka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iritasi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ringan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kulit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luar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mengelupas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218" name="Picture 2" descr="Jual Canesten Klotrimazol Krim 1% 10 G Terbaru Juni 2021 | Blibli">
            <a:extLst>
              <a:ext uri="{FF2B5EF4-FFF2-40B4-BE49-F238E27FC236}">
                <a16:creationId xmlns:a16="http://schemas.microsoft.com/office/drawing/2014/main" id="{09BB575E-691D-4D94-93AC-740860C7B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31964" r="6687" b="36001"/>
          <a:stretch/>
        </p:blipFill>
        <p:spPr bwMode="auto">
          <a:xfrm>
            <a:off x="6096001" y="2010367"/>
            <a:ext cx="2857498" cy="10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24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A753B-F8B3-4F42-A974-9D9453D1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60" y="37746"/>
            <a:ext cx="4153480" cy="5068007"/>
          </a:xfrm>
          <a:prstGeom prst="rect">
            <a:avLst/>
          </a:prstGeom>
        </p:spPr>
      </p:pic>
      <p:sp>
        <p:nvSpPr>
          <p:cNvPr id="4" name="Google Shape;1237;p38">
            <a:extLst>
              <a:ext uri="{FF2B5EF4-FFF2-40B4-BE49-F238E27FC236}">
                <a16:creationId xmlns:a16="http://schemas.microsoft.com/office/drawing/2014/main" id="{13B5DAC1-328A-495F-95DC-C0048DB046A9}"/>
              </a:ext>
            </a:extLst>
          </p:cNvPr>
          <p:cNvSpPr txBox="1">
            <a:spLocks/>
          </p:cNvSpPr>
          <p:nvPr/>
        </p:nvSpPr>
        <p:spPr>
          <a:xfrm>
            <a:off x="727219" y="1489776"/>
            <a:ext cx="1768041" cy="2163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1800" dirty="0">
                <a:latin typeface="Reem Kufi" pitchFamily="2"/>
              </a:rPr>
              <a:t>Duh Tubuh Vagina dengan Pendekatan Sindrom</a:t>
            </a:r>
          </a:p>
        </p:txBody>
      </p:sp>
    </p:spTree>
    <p:extLst>
      <p:ext uri="{BB962C8B-B14F-4D97-AF65-F5344CB8AC3E}">
        <p14:creationId xmlns:p14="http://schemas.microsoft.com/office/powerpoint/2010/main" val="90379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7;p38">
            <a:extLst>
              <a:ext uri="{FF2B5EF4-FFF2-40B4-BE49-F238E27FC236}">
                <a16:creationId xmlns:a16="http://schemas.microsoft.com/office/drawing/2014/main" id="{13B5DAC1-328A-495F-95DC-C0048DB046A9}"/>
              </a:ext>
            </a:extLst>
          </p:cNvPr>
          <p:cNvSpPr txBox="1">
            <a:spLocks/>
          </p:cNvSpPr>
          <p:nvPr/>
        </p:nvSpPr>
        <p:spPr>
          <a:xfrm>
            <a:off x="727219" y="1489776"/>
            <a:ext cx="1768041" cy="2163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1800" dirty="0">
                <a:latin typeface="Reem Kufi" pitchFamily="2"/>
              </a:rPr>
              <a:t>Duh Tubuh Vagina dengan Pemeriksaan Inspekulo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9C0B3-B0C9-4309-B96C-44BAB8A5A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18" y="4404"/>
            <a:ext cx="3858163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7;p38">
            <a:extLst>
              <a:ext uri="{FF2B5EF4-FFF2-40B4-BE49-F238E27FC236}">
                <a16:creationId xmlns:a16="http://schemas.microsoft.com/office/drawing/2014/main" id="{13B5DAC1-328A-495F-95DC-C0048DB046A9}"/>
              </a:ext>
            </a:extLst>
          </p:cNvPr>
          <p:cNvSpPr txBox="1">
            <a:spLocks/>
          </p:cNvSpPr>
          <p:nvPr/>
        </p:nvSpPr>
        <p:spPr>
          <a:xfrm>
            <a:off x="727219" y="1489777"/>
            <a:ext cx="1768041" cy="2163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1800" dirty="0">
                <a:latin typeface="Reem Kufi" pitchFamily="2"/>
              </a:rPr>
              <a:t>Duh Tubuh Vagina dengan Pemeriksaan Inspekulo &amp; Mikroskop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18BFE-70CB-446C-A681-1E50FB4A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92" y="18693"/>
            <a:ext cx="3877216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59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37"/>
          <p:cNvSpPr txBox="1">
            <a:spLocks noGrp="1"/>
          </p:cNvSpPr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0" dirty="0"/>
              <a:t>PENCEGEHAN</a:t>
            </a:r>
            <a:endParaRPr sz="2200" b="0" dirty="0"/>
          </a:p>
        </p:txBody>
      </p:sp>
      <p:sp>
        <p:nvSpPr>
          <p:cNvPr id="1225" name="Google Shape;1225;p37"/>
          <p:cNvSpPr txBox="1">
            <a:spLocks noGrp="1"/>
          </p:cNvSpPr>
          <p:nvPr>
            <p:ph type="subTitle" idx="1"/>
          </p:nvPr>
        </p:nvSpPr>
        <p:spPr>
          <a:xfrm>
            <a:off x="720002" y="1371625"/>
            <a:ext cx="2613748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dirty="0"/>
              <a:t>Bersihkan vagina dengan air tanpa menggunakan sabun dan hindari membasuh bagian dalam vagina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26" name="Google Shape;1226;p37"/>
          <p:cNvSpPr txBox="1">
            <a:spLocks noGrp="1"/>
          </p:cNvSpPr>
          <p:nvPr>
            <p:ph type="subTitle" idx="2"/>
          </p:nvPr>
        </p:nvSpPr>
        <p:spPr>
          <a:xfrm>
            <a:off x="720002" y="2150925"/>
            <a:ext cx="25095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dirty="0">
                <a:solidFill>
                  <a:srgbClr val="FFFFFF"/>
                </a:solidFill>
              </a:rPr>
              <a:t>Selalu bersihkan vagina dari arah depan ke belakang setiap kali selesai buang air dan pastikan kering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27" name="Google Shape;1227;p37"/>
          <p:cNvSpPr txBox="1">
            <a:spLocks noGrp="1"/>
          </p:cNvSpPr>
          <p:nvPr>
            <p:ph type="subTitle" idx="3"/>
          </p:nvPr>
        </p:nvSpPr>
        <p:spPr>
          <a:xfrm>
            <a:off x="720002" y="2887450"/>
            <a:ext cx="25095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dirty="0">
                <a:solidFill>
                  <a:srgbClr val="FFFFFF"/>
                </a:solidFill>
              </a:rPr>
              <a:t>Hindari penggunaan benda yang bisa menyebabkan iritasi/alergi pada vagina (contoh: sabun pembersih vagina, pembalut mengandung pewangi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29" name="Google Shape;1229;p37"/>
          <p:cNvSpPr txBox="1">
            <a:spLocks noGrp="1"/>
          </p:cNvSpPr>
          <p:nvPr>
            <p:ph type="subTitle" idx="5"/>
          </p:nvPr>
        </p:nvSpPr>
        <p:spPr>
          <a:xfrm>
            <a:off x="3333750" y="1371625"/>
            <a:ext cx="24765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dirty="0">
                <a:solidFill>
                  <a:srgbClr val="FFFFFF"/>
                </a:solidFill>
              </a:rPr>
              <a:t>Lakukan hubungan seks yang aman dengan menggunakan kondom dan tidak bergonta-ganti pasangan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30" name="Google Shape;1230;p37"/>
          <p:cNvSpPr txBox="1">
            <a:spLocks noGrp="1"/>
          </p:cNvSpPr>
          <p:nvPr>
            <p:ph type="subTitle" idx="6"/>
          </p:nvPr>
        </p:nvSpPr>
        <p:spPr>
          <a:xfrm>
            <a:off x="3333750" y="2150925"/>
            <a:ext cx="24765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dirty="0">
                <a:solidFill>
                  <a:srgbClr val="FFFFFF"/>
                </a:solidFill>
              </a:rPr>
              <a:t>Gunakan air hangat bila ingin berendam, jangan terlalu panas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31" name="Google Shape;1231;p37"/>
          <p:cNvSpPr txBox="1">
            <a:spLocks noGrp="1"/>
          </p:cNvSpPr>
          <p:nvPr>
            <p:ph type="subTitle" idx="7"/>
          </p:nvPr>
        </p:nvSpPr>
        <p:spPr>
          <a:xfrm>
            <a:off x="3333750" y="2619925"/>
            <a:ext cx="24765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dirty="0">
                <a:solidFill>
                  <a:srgbClr val="FFFFFF"/>
                </a:solidFill>
              </a:rPr>
              <a:t>Pilih celana dalam yang tidak ketat dan berbahan katun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32" name="Google Shape;1232;p37"/>
          <p:cNvSpPr txBox="1">
            <a:spLocks noGrp="1"/>
          </p:cNvSpPr>
          <p:nvPr>
            <p:ph type="subTitle" idx="8"/>
          </p:nvPr>
        </p:nvSpPr>
        <p:spPr>
          <a:xfrm>
            <a:off x="3333750" y="3088925"/>
            <a:ext cx="24765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dirty="0">
                <a:solidFill>
                  <a:srgbClr val="FFFFFF"/>
                </a:solidFill>
              </a:rPr>
              <a:t>Kontrol kadar gula darah bila menderita diabetes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3"/>
          <p:cNvGrpSpPr/>
          <p:nvPr/>
        </p:nvGrpSpPr>
        <p:grpSpPr>
          <a:xfrm flipH="1">
            <a:off x="4045330" y="906785"/>
            <a:ext cx="1959894" cy="3680513"/>
            <a:chOff x="2340925" y="365450"/>
            <a:chExt cx="2320500" cy="4357700"/>
          </a:xfrm>
        </p:grpSpPr>
        <p:sp>
          <p:nvSpPr>
            <p:cNvPr id="317" name="Google Shape;317;p23"/>
            <p:cNvSpPr/>
            <p:nvPr/>
          </p:nvSpPr>
          <p:spPr>
            <a:xfrm>
              <a:off x="2340925" y="4567450"/>
              <a:ext cx="2320500" cy="155700"/>
            </a:xfrm>
            <a:prstGeom prst="ellipse">
              <a:avLst/>
            </a:prstGeom>
            <a:solidFill>
              <a:srgbClr val="FFFFFF">
                <a:alpha val="47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23"/>
            <p:cNvGrpSpPr/>
            <p:nvPr/>
          </p:nvGrpSpPr>
          <p:grpSpPr>
            <a:xfrm>
              <a:off x="2587625" y="365450"/>
              <a:ext cx="1959337" cy="4262882"/>
              <a:chOff x="2614500" y="238100"/>
              <a:chExt cx="1959337" cy="4262882"/>
            </a:xfrm>
          </p:grpSpPr>
          <p:sp>
            <p:nvSpPr>
              <p:cNvPr id="319" name="Google Shape;319;p23"/>
              <p:cNvSpPr/>
              <p:nvPr/>
            </p:nvSpPr>
            <p:spPr>
              <a:xfrm flipH="1">
                <a:off x="2722958" y="4130022"/>
                <a:ext cx="707175" cy="370958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4570" extrusionOk="0">
                    <a:moveTo>
                      <a:pt x="8055" y="0"/>
                    </a:moveTo>
                    <a:lnTo>
                      <a:pt x="4682" y="71"/>
                    </a:lnTo>
                    <a:cubicBezTo>
                      <a:pt x="4679" y="746"/>
                      <a:pt x="4390" y="1413"/>
                      <a:pt x="3919" y="1826"/>
                    </a:cubicBezTo>
                    <a:cubicBezTo>
                      <a:pt x="3486" y="2210"/>
                      <a:pt x="2936" y="2373"/>
                      <a:pt x="2400" y="2503"/>
                    </a:cubicBezTo>
                    <a:cubicBezTo>
                      <a:pt x="1866" y="2633"/>
                      <a:pt x="1314" y="2750"/>
                      <a:pt x="840" y="3066"/>
                    </a:cubicBezTo>
                    <a:cubicBezTo>
                      <a:pt x="367" y="3379"/>
                      <a:pt x="0" y="3945"/>
                      <a:pt x="24" y="4569"/>
                    </a:cubicBezTo>
                    <a:lnTo>
                      <a:pt x="8712" y="4569"/>
                    </a:lnTo>
                    <a:lnTo>
                      <a:pt x="805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 flipH="1">
                <a:off x="3788980" y="4043493"/>
                <a:ext cx="741024" cy="457488"/>
              </a:xfrm>
              <a:custGeom>
                <a:avLst/>
                <a:gdLst/>
                <a:ahLst/>
                <a:cxnLst/>
                <a:rect l="l" t="t" r="r" b="b"/>
                <a:pathLst>
                  <a:path w="9129" h="5636" extrusionOk="0">
                    <a:moveTo>
                      <a:pt x="5953" y="0"/>
                    </a:moveTo>
                    <a:cubicBezTo>
                      <a:pt x="5710" y="630"/>
                      <a:pt x="5203" y="1149"/>
                      <a:pt x="4616" y="1369"/>
                    </a:cubicBezTo>
                    <a:cubicBezTo>
                      <a:pt x="4321" y="1483"/>
                      <a:pt x="4017" y="1521"/>
                      <a:pt x="3713" y="1521"/>
                    </a:cubicBezTo>
                    <a:cubicBezTo>
                      <a:pt x="3460" y="1521"/>
                      <a:pt x="3206" y="1494"/>
                      <a:pt x="2957" y="1463"/>
                    </a:cubicBezTo>
                    <a:cubicBezTo>
                      <a:pt x="2614" y="1421"/>
                      <a:pt x="2266" y="1371"/>
                      <a:pt x="1918" y="1371"/>
                    </a:cubicBezTo>
                    <a:cubicBezTo>
                      <a:pt x="1711" y="1371"/>
                      <a:pt x="1504" y="1389"/>
                      <a:pt x="1297" y="1436"/>
                    </a:cubicBezTo>
                    <a:cubicBezTo>
                      <a:pt x="745" y="1563"/>
                      <a:pt x="201" y="1960"/>
                      <a:pt x="1" y="2549"/>
                    </a:cubicBezTo>
                    <a:lnTo>
                      <a:pt x="8122" y="5635"/>
                    </a:lnTo>
                    <a:lnTo>
                      <a:pt x="9129" y="1129"/>
                    </a:lnTo>
                    <a:lnTo>
                      <a:pt x="595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 flipH="1">
                <a:off x="2614500" y="1848377"/>
                <a:ext cx="1597394" cy="2338823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28813" extrusionOk="0">
                    <a:moveTo>
                      <a:pt x="12961" y="0"/>
                    </a:moveTo>
                    <a:cubicBezTo>
                      <a:pt x="12961" y="0"/>
                      <a:pt x="12064" y="417"/>
                      <a:pt x="10414" y="660"/>
                    </a:cubicBezTo>
                    <a:cubicBezTo>
                      <a:pt x="9730" y="763"/>
                      <a:pt x="8917" y="835"/>
                      <a:pt x="7984" y="835"/>
                    </a:cubicBezTo>
                    <a:cubicBezTo>
                      <a:pt x="7304" y="835"/>
                      <a:pt x="6560" y="796"/>
                      <a:pt x="5756" y="703"/>
                    </a:cubicBezTo>
                    <a:lnTo>
                      <a:pt x="5449" y="2103"/>
                    </a:lnTo>
                    <a:lnTo>
                      <a:pt x="1" y="27056"/>
                    </a:lnTo>
                    <a:lnTo>
                      <a:pt x="6809" y="28812"/>
                    </a:lnTo>
                    <a:lnTo>
                      <a:pt x="10035" y="16906"/>
                    </a:lnTo>
                    <a:lnTo>
                      <a:pt x="11994" y="28812"/>
                    </a:lnTo>
                    <a:lnTo>
                      <a:pt x="19679" y="28812"/>
                    </a:lnTo>
                    <a:cubicBezTo>
                      <a:pt x="19679" y="28812"/>
                      <a:pt x="18015" y="13893"/>
                      <a:pt x="14987" y="4726"/>
                    </a:cubicBezTo>
                    <a:cubicBezTo>
                      <a:pt x="14676" y="3790"/>
                      <a:pt x="14353" y="2913"/>
                      <a:pt x="14017" y="2120"/>
                    </a:cubicBezTo>
                    <a:cubicBezTo>
                      <a:pt x="13677" y="1323"/>
                      <a:pt x="13324" y="611"/>
                      <a:pt x="12961" y="0"/>
                    </a:cubicBezTo>
                    <a:close/>
                  </a:path>
                </a:pathLst>
              </a:custGeom>
              <a:solidFill>
                <a:srgbClr val="AAD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 flipH="1">
                <a:off x="3397338" y="2511141"/>
                <a:ext cx="116970" cy="877799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0814" extrusionOk="0">
                    <a:moveTo>
                      <a:pt x="1" y="0"/>
                    </a:moveTo>
                    <a:lnTo>
                      <a:pt x="878" y="10813"/>
                    </a:lnTo>
                    <a:lnTo>
                      <a:pt x="1441" y="87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 flipH="1">
                <a:off x="2997432" y="2182854"/>
                <a:ext cx="794273" cy="431594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5317" extrusionOk="0">
                    <a:moveTo>
                      <a:pt x="0" y="1"/>
                    </a:moveTo>
                    <a:lnTo>
                      <a:pt x="0" y="5316"/>
                    </a:lnTo>
                    <a:lnTo>
                      <a:pt x="9785" y="5316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 flipH="1">
                <a:off x="3119111" y="2324336"/>
                <a:ext cx="546778" cy="249200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3070" extrusionOk="0">
                    <a:moveTo>
                      <a:pt x="3183" y="1"/>
                    </a:moveTo>
                    <a:lnTo>
                      <a:pt x="2796" y="2314"/>
                    </a:lnTo>
                    <a:lnTo>
                      <a:pt x="2680" y="2100"/>
                    </a:lnTo>
                    <a:lnTo>
                      <a:pt x="2592" y="2046"/>
                    </a:lnTo>
                    <a:lnTo>
                      <a:pt x="1997" y="2046"/>
                    </a:lnTo>
                    <a:cubicBezTo>
                      <a:pt x="1873" y="1837"/>
                      <a:pt x="1720" y="1723"/>
                      <a:pt x="1543" y="1710"/>
                    </a:cubicBezTo>
                    <a:cubicBezTo>
                      <a:pt x="1529" y="1708"/>
                      <a:pt x="1516" y="1708"/>
                      <a:pt x="1502" y="1708"/>
                    </a:cubicBezTo>
                    <a:cubicBezTo>
                      <a:pt x="1229" y="1708"/>
                      <a:pt x="993" y="1951"/>
                      <a:pt x="907" y="2046"/>
                    </a:cubicBezTo>
                    <a:lnTo>
                      <a:pt x="0" y="2046"/>
                    </a:lnTo>
                    <a:lnTo>
                      <a:pt x="0" y="2246"/>
                    </a:lnTo>
                    <a:lnTo>
                      <a:pt x="957" y="2246"/>
                    </a:lnTo>
                    <a:lnTo>
                      <a:pt x="1033" y="2206"/>
                    </a:lnTo>
                    <a:cubicBezTo>
                      <a:pt x="1101" y="2120"/>
                      <a:pt x="1308" y="1906"/>
                      <a:pt x="1505" y="1906"/>
                    </a:cubicBezTo>
                    <a:cubicBezTo>
                      <a:pt x="1512" y="1906"/>
                      <a:pt x="1519" y="1906"/>
                      <a:pt x="1526" y="1906"/>
                    </a:cubicBezTo>
                    <a:cubicBezTo>
                      <a:pt x="1646" y="1917"/>
                      <a:pt x="1757" y="2014"/>
                      <a:pt x="1849" y="2194"/>
                    </a:cubicBezTo>
                    <a:lnTo>
                      <a:pt x="1937" y="2246"/>
                    </a:lnTo>
                    <a:lnTo>
                      <a:pt x="2532" y="2246"/>
                    </a:lnTo>
                    <a:lnTo>
                      <a:pt x="2760" y="2663"/>
                    </a:lnTo>
                    <a:lnTo>
                      <a:pt x="2946" y="2629"/>
                    </a:lnTo>
                    <a:lnTo>
                      <a:pt x="3239" y="864"/>
                    </a:lnTo>
                    <a:lnTo>
                      <a:pt x="3392" y="3033"/>
                    </a:lnTo>
                    <a:lnTo>
                      <a:pt x="3579" y="3069"/>
                    </a:lnTo>
                    <a:lnTo>
                      <a:pt x="3982" y="2246"/>
                    </a:lnTo>
                    <a:lnTo>
                      <a:pt x="4799" y="2246"/>
                    </a:lnTo>
                    <a:lnTo>
                      <a:pt x="4885" y="2190"/>
                    </a:lnTo>
                    <a:cubicBezTo>
                      <a:pt x="4970" y="2024"/>
                      <a:pt x="5191" y="1686"/>
                      <a:pt x="5363" y="1686"/>
                    </a:cubicBezTo>
                    <a:cubicBezTo>
                      <a:pt x="5368" y="1686"/>
                      <a:pt x="5372" y="1686"/>
                      <a:pt x="5376" y="1687"/>
                    </a:cubicBezTo>
                    <a:cubicBezTo>
                      <a:pt x="5439" y="1694"/>
                      <a:pt x="5565" y="1763"/>
                      <a:pt x="5679" y="2174"/>
                    </a:cubicBezTo>
                    <a:lnTo>
                      <a:pt x="5776" y="2246"/>
                    </a:lnTo>
                    <a:lnTo>
                      <a:pt x="6735" y="2246"/>
                    </a:lnTo>
                    <a:lnTo>
                      <a:pt x="6735" y="2046"/>
                    </a:lnTo>
                    <a:lnTo>
                      <a:pt x="5848" y="2046"/>
                    </a:lnTo>
                    <a:cubicBezTo>
                      <a:pt x="5739" y="1690"/>
                      <a:pt x="5588" y="1507"/>
                      <a:pt x="5396" y="1490"/>
                    </a:cubicBezTo>
                    <a:cubicBezTo>
                      <a:pt x="5385" y="1489"/>
                      <a:pt x="5375" y="1488"/>
                      <a:pt x="5365" y="1488"/>
                    </a:cubicBezTo>
                    <a:cubicBezTo>
                      <a:pt x="5071" y="1488"/>
                      <a:pt x="4823" y="1892"/>
                      <a:pt x="4739" y="2046"/>
                    </a:cubicBezTo>
                    <a:lnTo>
                      <a:pt x="3922" y="2046"/>
                    </a:lnTo>
                    <a:lnTo>
                      <a:pt x="3832" y="2103"/>
                    </a:lnTo>
                    <a:lnTo>
                      <a:pt x="3566" y="2649"/>
                    </a:lnTo>
                    <a:lnTo>
                      <a:pt x="3379" y="10"/>
                    </a:lnTo>
                    <a:lnTo>
                      <a:pt x="318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flipH="1">
                <a:off x="3196436" y="2182862"/>
                <a:ext cx="396350" cy="17372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318" extrusionOk="0">
                    <a:moveTo>
                      <a:pt x="1" y="1"/>
                    </a:moveTo>
                    <a:lnTo>
                      <a:pt x="1" y="1317"/>
                    </a:lnTo>
                    <a:lnTo>
                      <a:pt x="2900" y="1317"/>
                    </a:lnTo>
                    <a:lnTo>
                      <a:pt x="2900" y="1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flipH="1">
                <a:off x="2948531" y="1427747"/>
                <a:ext cx="821303" cy="667481"/>
              </a:xfrm>
              <a:custGeom>
                <a:avLst/>
                <a:gdLst/>
                <a:ahLst/>
                <a:cxnLst/>
                <a:rect l="l" t="t" r="r" b="b"/>
                <a:pathLst>
                  <a:path w="10118" h="8223" extrusionOk="0">
                    <a:moveTo>
                      <a:pt x="10117" y="1"/>
                    </a:moveTo>
                    <a:lnTo>
                      <a:pt x="193" y="2240"/>
                    </a:lnTo>
                    <a:cubicBezTo>
                      <a:pt x="193" y="2320"/>
                      <a:pt x="30" y="6602"/>
                      <a:pt x="3" y="7285"/>
                    </a:cubicBezTo>
                    <a:cubicBezTo>
                      <a:pt x="0" y="7345"/>
                      <a:pt x="0" y="7379"/>
                      <a:pt x="0" y="7379"/>
                    </a:cubicBezTo>
                    <a:cubicBezTo>
                      <a:pt x="0" y="7379"/>
                      <a:pt x="735" y="8223"/>
                      <a:pt x="3196" y="8223"/>
                    </a:cubicBezTo>
                    <a:cubicBezTo>
                      <a:pt x="3519" y="8223"/>
                      <a:pt x="3871" y="8208"/>
                      <a:pt x="4256" y="8175"/>
                    </a:cubicBezTo>
                    <a:cubicBezTo>
                      <a:pt x="5396" y="8078"/>
                      <a:pt x="6815" y="7822"/>
                      <a:pt x="8571" y="7302"/>
                    </a:cubicBezTo>
                    <a:cubicBezTo>
                      <a:pt x="9061" y="7159"/>
                      <a:pt x="9574" y="6992"/>
                      <a:pt x="10117" y="6805"/>
                    </a:cubicBezTo>
                    <a:lnTo>
                      <a:pt x="10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flipH="1">
                <a:off x="3224683" y="728294"/>
                <a:ext cx="320388" cy="603842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7439" extrusionOk="0">
                    <a:moveTo>
                      <a:pt x="3210" y="0"/>
                    </a:moveTo>
                    <a:lnTo>
                      <a:pt x="727" y="1623"/>
                    </a:lnTo>
                    <a:lnTo>
                      <a:pt x="427" y="4199"/>
                    </a:lnTo>
                    <a:lnTo>
                      <a:pt x="0" y="5296"/>
                    </a:lnTo>
                    <a:lnTo>
                      <a:pt x="2176" y="7438"/>
                    </a:lnTo>
                    <a:lnTo>
                      <a:pt x="3946" y="4102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flipH="1">
                <a:off x="4294847" y="1215971"/>
                <a:ext cx="278990" cy="30277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3730" extrusionOk="0">
                    <a:moveTo>
                      <a:pt x="2354" y="1"/>
                    </a:moveTo>
                    <a:cubicBezTo>
                      <a:pt x="1994" y="1"/>
                      <a:pt x="1995" y="579"/>
                      <a:pt x="2134" y="950"/>
                    </a:cubicBezTo>
                    <a:cubicBezTo>
                      <a:pt x="1559" y="513"/>
                      <a:pt x="946" y="106"/>
                      <a:pt x="666" y="106"/>
                    </a:cubicBezTo>
                    <a:cubicBezTo>
                      <a:pt x="633" y="106"/>
                      <a:pt x="604" y="112"/>
                      <a:pt x="581" y="124"/>
                    </a:cubicBezTo>
                    <a:cubicBezTo>
                      <a:pt x="374" y="227"/>
                      <a:pt x="508" y="441"/>
                      <a:pt x="508" y="441"/>
                    </a:cubicBezTo>
                    <a:cubicBezTo>
                      <a:pt x="508" y="441"/>
                      <a:pt x="494" y="438"/>
                      <a:pt x="474" y="438"/>
                    </a:cubicBezTo>
                    <a:cubicBezTo>
                      <a:pt x="419" y="438"/>
                      <a:pt x="316" y="454"/>
                      <a:pt x="268" y="567"/>
                    </a:cubicBezTo>
                    <a:cubicBezTo>
                      <a:pt x="201" y="724"/>
                      <a:pt x="385" y="941"/>
                      <a:pt x="385" y="941"/>
                    </a:cubicBezTo>
                    <a:cubicBezTo>
                      <a:pt x="385" y="941"/>
                      <a:pt x="361" y="931"/>
                      <a:pt x="326" y="931"/>
                    </a:cubicBezTo>
                    <a:cubicBezTo>
                      <a:pt x="273" y="931"/>
                      <a:pt x="197" y="954"/>
                      <a:pt x="145" y="1070"/>
                    </a:cubicBezTo>
                    <a:cubicBezTo>
                      <a:pt x="1" y="1393"/>
                      <a:pt x="1537" y="3729"/>
                      <a:pt x="1537" y="3729"/>
                    </a:cubicBezTo>
                    <a:lnTo>
                      <a:pt x="3437" y="2020"/>
                    </a:lnTo>
                    <a:cubicBezTo>
                      <a:pt x="3437" y="2020"/>
                      <a:pt x="2994" y="1307"/>
                      <a:pt x="2827" y="897"/>
                    </a:cubicBezTo>
                    <a:cubicBezTo>
                      <a:pt x="2664" y="484"/>
                      <a:pt x="2747" y="7"/>
                      <a:pt x="2360" y="1"/>
                    </a:cubicBezTo>
                    <a:cubicBezTo>
                      <a:pt x="2358" y="1"/>
                      <a:pt x="2356" y="1"/>
                      <a:pt x="2354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3368603" y="826755"/>
                <a:ext cx="133448" cy="1702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097" extrusionOk="0">
                    <a:moveTo>
                      <a:pt x="930" y="1"/>
                    </a:moveTo>
                    <a:lnTo>
                      <a:pt x="190" y="487"/>
                    </a:lnTo>
                    <a:lnTo>
                      <a:pt x="0" y="2097"/>
                    </a:lnTo>
                    <a:cubicBezTo>
                      <a:pt x="743" y="1777"/>
                      <a:pt x="1360" y="1160"/>
                      <a:pt x="1643" y="400"/>
                    </a:cubicBezTo>
                    <a:cubicBezTo>
                      <a:pt x="1397" y="267"/>
                      <a:pt x="1166" y="133"/>
                      <a:pt x="9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flipH="1">
                <a:off x="3258287" y="376578"/>
                <a:ext cx="419905" cy="550999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6788" extrusionOk="0">
                    <a:moveTo>
                      <a:pt x="2437" y="1"/>
                    </a:moveTo>
                    <a:cubicBezTo>
                      <a:pt x="2323" y="1"/>
                      <a:pt x="2217" y="11"/>
                      <a:pt x="2110" y="31"/>
                    </a:cubicBezTo>
                    <a:cubicBezTo>
                      <a:pt x="2070" y="41"/>
                      <a:pt x="2030" y="51"/>
                      <a:pt x="1994" y="61"/>
                    </a:cubicBezTo>
                    <a:cubicBezTo>
                      <a:pt x="1943" y="74"/>
                      <a:pt x="1897" y="88"/>
                      <a:pt x="1850" y="108"/>
                    </a:cubicBezTo>
                    <a:cubicBezTo>
                      <a:pt x="1750" y="145"/>
                      <a:pt x="1654" y="191"/>
                      <a:pt x="1563" y="248"/>
                    </a:cubicBezTo>
                    <a:cubicBezTo>
                      <a:pt x="1163" y="494"/>
                      <a:pt x="854" y="908"/>
                      <a:pt x="634" y="1411"/>
                    </a:cubicBezTo>
                    <a:cubicBezTo>
                      <a:pt x="614" y="1457"/>
                      <a:pt x="594" y="1504"/>
                      <a:pt x="574" y="1554"/>
                    </a:cubicBezTo>
                    <a:cubicBezTo>
                      <a:pt x="557" y="1591"/>
                      <a:pt x="544" y="1628"/>
                      <a:pt x="531" y="1668"/>
                    </a:cubicBezTo>
                    <a:cubicBezTo>
                      <a:pt x="528" y="1677"/>
                      <a:pt x="524" y="1688"/>
                      <a:pt x="520" y="1697"/>
                    </a:cubicBezTo>
                    <a:cubicBezTo>
                      <a:pt x="504" y="1740"/>
                      <a:pt x="491" y="1788"/>
                      <a:pt x="474" y="1831"/>
                    </a:cubicBezTo>
                    <a:cubicBezTo>
                      <a:pt x="474" y="1834"/>
                      <a:pt x="474" y="1840"/>
                      <a:pt x="471" y="1844"/>
                    </a:cubicBezTo>
                    <a:cubicBezTo>
                      <a:pt x="468" y="1854"/>
                      <a:pt x="464" y="1864"/>
                      <a:pt x="460" y="1874"/>
                    </a:cubicBezTo>
                    <a:lnTo>
                      <a:pt x="454" y="1894"/>
                    </a:lnTo>
                    <a:cubicBezTo>
                      <a:pt x="440" y="1944"/>
                      <a:pt x="428" y="1991"/>
                      <a:pt x="414" y="2040"/>
                    </a:cubicBezTo>
                    <a:cubicBezTo>
                      <a:pt x="1" y="3564"/>
                      <a:pt x="244" y="5513"/>
                      <a:pt x="1077" y="6246"/>
                    </a:cubicBezTo>
                    <a:cubicBezTo>
                      <a:pt x="1536" y="6648"/>
                      <a:pt x="1990" y="6788"/>
                      <a:pt x="2399" y="6788"/>
                    </a:cubicBezTo>
                    <a:cubicBezTo>
                      <a:pt x="3335" y="6788"/>
                      <a:pt x="4039" y="6059"/>
                      <a:pt x="4039" y="6059"/>
                    </a:cubicBezTo>
                    <a:lnTo>
                      <a:pt x="5116" y="3204"/>
                    </a:lnTo>
                    <a:lnTo>
                      <a:pt x="5173" y="3050"/>
                    </a:lnTo>
                    <a:lnTo>
                      <a:pt x="5173" y="3040"/>
                    </a:lnTo>
                    <a:cubicBezTo>
                      <a:pt x="5173" y="3027"/>
                      <a:pt x="5173" y="3000"/>
                      <a:pt x="5169" y="2960"/>
                    </a:cubicBezTo>
                    <a:cubicBezTo>
                      <a:pt x="5169" y="2934"/>
                      <a:pt x="5166" y="2900"/>
                      <a:pt x="5162" y="2860"/>
                    </a:cubicBezTo>
                    <a:lnTo>
                      <a:pt x="5159" y="2817"/>
                    </a:lnTo>
                    <a:lnTo>
                      <a:pt x="5159" y="2797"/>
                    </a:lnTo>
                    <a:cubicBezTo>
                      <a:pt x="5156" y="2791"/>
                      <a:pt x="5156" y="2780"/>
                      <a:pt x="5156" y="2774"/>
                    </a:cubicBezTo>
                    <a:cubicBezTo>
                      <a:pt x="5156" y="2767"/>
                      <a:pt x="5156" y="2760"/>
                      <a:pt x="5153" y="2754"/>
                    </a:cubicBezTo>
                    <a:cubicBezTo>
                      <a:pt x="5106" y="2327"/>
                      <a:pt x="4956" y="1524"/>
                      <a:pt x="4450" y="897"/>
                    </a:cubicBezTo>
                    <a:cubicBezTo>
                      <a:pt x="4050" y="398"/>
                      <a:pt x="3430" y="8"/>
                      <a:pt x="2467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3"/>
              <p:cNvSpPr/>
              <p:nvPr/>
            </p:nvSpPr>
            <p:spPr>
              <a:xfrm flipH="1">
                <a:off x="3532570" y="631781"/>
                <a:ext cx="29060" cy="12362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523" extrusionOk="0">
                    <a:moveTo>
                      <a:pt x="101" y="0"/>
                    </a:moveTo>
                    <a:lnTo>
                      <a:pt x="11" y="1146"/>
                    </a:lnTo>
                    <a:cubicBezTo>
                      <a:pt x="1" y="1243"/>
                      <a:pt x="38" y="1340"/>
                      <a:pt x="101" y="1409"/>
                    </a:cubicBezTo>
                    <a:cubicBezTo>
                      <a:pt x="167" y="1480"/>
                      <a:pt x="261" y="1523"/>
                      <a:pt x="358" y="1523"/>
                    </a:cubicBezTo>
                    <a:lnTo>
                      <a:pt x="358" y="1323"/>
                    </a:lnTo>
                    <a:cubicBezTo>
                      <a:pt x="314" y="1323"/>
                      <a:pt x="278" y="1306"/>
                      <a:pt x="247" y="1276"/>
                    </a:cubicBezTo>
                    <a:cubicBezTo>
                      <a:pt x="218" y="1243"/>
                      <a:pt x="204" y="1203"/>
                      <a:pt x="207" y="1160"/>
                    </a:cubicBezTo>
                    <a:lnTo>
                      <a:pt x="298" y="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3"/>
              <p:cNvSpPr/>
              <p:nvPr/>
            </p:nvSpPr>
            <p:spPr>
              <a:xfrm flipH="1">
                <a:off x="3457893" y="628534"/>
                <a:ext cx="1818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224" h="313" extrusionOk="0">
                    <a:moveTo>
                      <a:pt x="110" y="0"/>
                    </a:moveTo>
                    <a:cubicBezTo>
                      <a:pt x="50" y="0"/>
                      <a:pt x="0" y="70"/>
                      <a:pt x="0" y="156"/>
                    </a:cubicBezTo>
                    <a:cubicBezTo>
                      <a:pt x="0" y="243"/>
                      <a:pt x="50" y="313"/>
                      <a:pt x="113" y="313"/>
                    </a:cubicBezTo>
                    <a:cubicBezTo>
                      <a:pt x="173" y="313"/>
                      <a:pt x="223" y="243"/>
                      <a:pt x="223" y="156"/>
                    </a:cubicBezTo>
                    <a:cubicBezTo>
                      <a:pt x="223" y="70"/>
                      <a:pt x="173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3596371" y="628778"/>
                <a:ext cx="18507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13" extrusionOk="0">
                    <a:moveTo>
                      <a:pt x="114" y="0"/>
                    </a:moveTo>
                    <a:cubicBezTo>
                      <a:pt x="51" y="0"/>
                      <a:pt x="0" y="70"/>
                      <a:pt x="0" y="157"/>
                    </a:cubicBezTo>
                    <a:cubicBezTo>
                      <a:pt x="0" y="243"/>
                      <a:pt x="51" y="313"/>
                      <a:pt x="114" y="313"/>
                    </a:cubicBezTo>
                    <a:cubicBezTo>
                      <a:pt x="177" y="313"/>
                      <a:pt x="227" y="243"/>
                      <a:pt x="227" y="157"/>
                    </a:cubicBezTo>
                    <a:cubicBezTo>
                      <a:pt x="227" y="70"/>
                      <a:pt x="174" y="0"/>
                      <a:pt x="1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3428427" y="577640"/>
                <a:ext cx="72893" cy="22972"/>
              </a:xfrm>
              <a:custGeom>
                <a:avLst/>
                <a:gdLst/>
                <a:ahLst/>
                <a:cxnLst/>
                <a:rect l="l" t="t" r="r" b="b"/>
                <a:pathLst>
                  <a:path w="898" h="283" extrusionOk="0">
                    <a:moveTo>
                      <a:pt x="328" y="1"/>
                    </a:moveTo>
                    <a:cubicBezTo>
                      <a:pt x="304" y="1"/>
                      <a:pt x="279" y="2"/>
                      <a:pt x="254" y="3"/>
                    </a:cubicBezTo>
                    <a:cubicBezTo>
                      <a:pt x="181" y="7"/>
                      <a:pt x="1" y="37"/>
                      <a:pt x="44" y="137"/>
                    </a:cubicBezTo>
                    <a:cubicBezTo>
                      <a:pt x="61" y="177"/>
                      <a:pt x="128" y="203"/>
                      <a:pt x="184" y="223"/>
                    </a:cubicBezTo>
                    <a:cubicBezTo>
                      <a:pt x="315" y="262"/>
                      <a:pt x="453" y="283"/>
                      <a:pt x="589" y="283"/>
                    </a:cubicBezTo>
                    <a:cubicBezTo>
                      <a:pt x="630" y="283"/>
                      <a:pt x="671" y="281"/>
                      <a:pt x="711" y="277"/>
                    </a:cubicBezTo>
                    <a:cubicBezTo>
                      <a:pt x="791" y="270"/>
                      <a:pt x="881" y="250"/>
                      <a:pt x="891" y="194"/>
                    </a:cubicBezTo>
                    <a:cubicBezTo>
                      <a:pt x="897" y="160"/>
                      <a:pt x="871" y="123"/>
                      <a:pt x="831" y="100"/>
                    </a:cubicBezTo>
                    <a:cubicBezTo>
                      <a:pt x="794" y="77"/>
                      <a:pt x="744" y="60"/>
                      <a:pt x="698" y="47"/>
                    </a:cubicBezTo>
                    <a:cubicBezTo>
                      <a:pt x="579" y="19"/>
                      <a:pt x="451" y="1"/>
                      <a:pt x="3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3575266" y="577315"/>
                <a:ext cx="64451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51" extrusionOk="0">
                    <a:moveTo>
                      <a:pt x="482" y="1"/>
                    </a:moveTo>
                    <a:cubicBezTo>
                      <a:pt x="394" y="1"/>
                      <a:pt x="304" y="11"/>
                      <a:pt x="220" y="31"/>
                    </a:cubicBezTo>
                    <a:cubicBezTo>
                      <a:pt x="157" y="47"/>
                      <a:pt x="0" y="101"/>
                      <a:pt x="50" y="184"/>
                    </a:cubicBezTo>
                    <a:cubicBezTo>
                      <a:pt x="70" y="218"/>
                      <a:pt x="130" y="234"/>
                      <a:pt x="183" y="241"/>
                    </a:cubicBezTo>
                    <a:cubicBezTo>
                      <a:pt x="236" y="248"/>
                      <a:pt x="289" y="251"/>
                      <a:pt x="342" y="251"/>
                    </a:cubicBezTo>
                    <a:cubicBezTo>
                      <a:pt x="445" y="251"/>
                      <a:pt x="547" y="239"/>
                      <a:pt x="643" y="214"/>
                    </a:cubicBezTo>
                    <a:cubicBezTo>
                      <a:pt x="713" y="194"/>
                      <a:pt x="789" y="161"/>
                      <a:pt x="789" y="111"/>
                    </a:cubicBezTo>
                    <a:cubicBezTo>
                      <a:pt x="793" y="78"/>
                      <a:pt x="766" y="51"/>
                      <a:pt x="729" y="34"/>
                    </a:cubicBezTo>
                    <a:cubicBezTo>
                      <a:pt x="693" y="18"/>
                      <a:pt x="649" y="11"/>
                      <a:pt x="606" y="7"/>
                    </a:cubicBezTo>
                    <a:cubicBezTo>
                      <a:pt x="566" y="3"/>
                      <a:pt x="524" y="1"/>
                      <a:pt x="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3460652" y="755324"/>
                <a:ext cx="56009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97" extrusionOk="0">
                    <a:moveTo>
                      <a:pt x="653" y="1"/>
                    </a:moveTo>
                    <a:lnTo>
                      <a:pt x="0" y="127"/>
                    </a:lnTo>
                    <a:cubicBezTo>
                      <a:pt x="33" y="286"/>
                      <a:pt x="172" y="396"/>
                      <a:pt x="328" y="396"/>
                    </a:cubicBezTo>
                    <a:cubicBezTo>
                      <a:pt x="348" y="396"/>
                      <a:pt x="369" y="394"/>
                      <a:pt x="390" y="390"/>
                    </a:cubicBezTo>
                    <a:cubicBezTo>
                      <a:pt x="573" y="353"/>
                      <a:pt x="690" y="181"/>
                      <a:pt x="6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3199361" y="601342"/>
                <a:ext cx="122002" cy="15942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1964" extrusionOk="0">
                    <a:moveTo>
                      <a:pt x="593" y="0"/>
                    </a:moveTo>
                    <a:cubicBezTo>
                      <a:pt x="403" y="0"/>
                      <a:pt x="213" y="90"/>
                      <a:pt x="114" y="251"/>
                    </a:cubicBezTo>
                    <a:lnTo>
                      <a:pt x="0" y="1881"/>
                    </a:lnTo>
                    <a:cubicBezTo>
                      <a:pt x="125" y="1937"/>
                      <a:pt x="261" y="1964"/>
                      <a:pt x="397" y="1964"/>
                    </a:cubicBezTo>
                    <a:cubicBezTo>
                      <a:pt x="721" y="1964"/>
                      <a:pt x="1046" y="1813"/>
                      <a:pt x="1237" y="1547"/>
                    </a:cubicBezTo>
                    <a:cubicBezTo>
                      <a:pt x="1503" y="1175"/>
                      <a:pt x="1470" y="611"/>
                      <a:pt x="1160" y="271"/>
                    </a:cubicBezTo>
                    <a:cubicBezTo>
                      <a:pt x="1023" y="125"/>
                      <a:pt x="833" y="15"/>
                      <a:pt x="633" y="2"/>
                    </a:cubicBezTo>
                    <a:cubicBezTo>
                      <a:pt x="620" y="1"/>
                      <a:pt x="607" y="0"/>
                      <a:pt x="593" y="0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3250175" y="642739"/>
                <a:ext cx="42534" cy="67536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32" extrusionOk="0">
                    <a:moveTo>
                      <a:pt x="73" y="1"/>
                    </a:moveTo>
                    <a:lnTo>
                      <a:pt x="1" y="168"/>
                    </a:lnTo>
                    <a:cubicBezTo>
                      <a:pt x="164" y="338"/>
                      <a:pt x="250" y="581"/>
                      <a:pt x="233" y="818"/>
                    </a:cubicBezTo>
                    <a:lnTo>
                      <a:pt x="433" y="831"/>
                    </a:lnTo>
                    <a:cubicBezTo>
                      <a:pt x="450" y="611"/>
                      <a:pt x="390" y="391"/>
                      <a:pt x="277" y="205"/>
                    </a:cubicBezTo>
                    <a:lnTo>
                      <a:pt x="277" y="205"/>
                    </a:lnTo>
                    <a:lnTo>
                      <a:pt x="517" y="208"/>
                    </a:lnTo>
                    <a:lnTo>
                      <a:pt x="524" y="1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3259667" y="376578"/>
                <a:ext cx="376316" cy="230611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841" extrusionOk="0">
                    <a:moveTo>
                      <a:pt x="1917" y="1"/>
                    </a:moveTo>
                    <a:cubicBezTo>
                      <a:pt x="1803" y="1"/>
                      <a:pt x="1697" y="11"/>
                      <a:pt x="1590" y="31"/>
                    </a:cubicBezTo>
                    <a:cubicBezTo>
                      <a:pt x="1550" y="41"/>
                      <a:pt x="1510" y="51"/>
                      <a:pt x="1474" y="61"/>
                    </a:cubicBezTo>
                    <a:cubicBezTo>
                      <a:pt x="1423" y="74"/>
                      <a:pt x="1377" y="88"/>
                      <a:pt x="1330" y="108"/>
                    </a:cubicBezTo>
                    <a:cubicBezTo>
                      <a:pt x="1230" y="145"/>
                      <a:pt x="1134" y="191"/>
                      <a:pt x="1043" y="248"/>
                    </a:cubicBezTo>
                    <a:cubicBezTo>
                      <a:pt x="643" y="494"/>
                      <a:pt x="334" y="908"/>
                      <a:pt x="114" y="1411"/>
                    </a:cubicBezTo>
                    <a:cubicBezTo>
                      <a:pt x="94" y="1457"/>
                      <a:pt x="74" y="1504"/>
                      <a:pt x="54" y="1554"/>
                    </a:cubicBezTo>
                    <a:cubicBezTo>
                      <a:pt x="37" y="1591"/>
                      <a:pt x="24" y="1628"/>
                      <a:pt x="11" y="1668"/>
                    </a:cubicBezTo>
                    <a:cubicBezTo>
                      <a:pt x="8" y="1677"/>
                      <a:pt x="4" y="1688"/>
                      <a:pt x="0" y="1697"/>
                    </a:cubicBezTo>
                    <a:cubicBezTo>
                      <a:pt x="31" y="1700"/>
                      <a:pt x="61" y="1701"/>
                      <a:pt x="92" y="1701"/>
                    </a:cubicBezTo>
                    <a:cubicBezTo>
                      <a:pt x="276" y="1701"/>
                      <a:pt x="461" y="1658"/>
                      <a:pt x="623" y="1580"/>
                    </a:cubicBezTo>
                    <a:cubicBezTo>
                      <a:pt x="977" y="1411"/>
                      <a:pt x="1243" y="1094"/>
                      <a:pt x="1414" y="737"/>
                    </a:cubicBezTo>
                    <a:cubicBezTo>
                      <a:pt x="1487" y="585"/>
                      <a:pt x="1543" y="425"/>
                      <a:pt x="1587" y="261"/>
                    </a:cubicBezTo>
                    <a:cubicBezTo>
                      <a:pt x="1674" y="728"/>
                      <a:pt x="1827" y="1181"/>
                      <a:pt x="2077" y="1588"/>
                    </a:cubicBezTo>
                    <a:cubicBezTo>
                      <a:pt x="2450" y="2197"/>
                      <a:pt x="3073" y="2697"/>
                      <a:pt x="3802" y="2817"/>
                    </a:cubicBezTo>
                    <a:cubicBezTo>
                      <a:pt x="3905" y="2833"/>
                      <a:pt x="4009" y="2841"/>
                      <a:pt x="4113" y="2841"/>
                    </a:cubicBezTo>
                    <a:cubicBezTo>
                      <a:pt x="4290" y="2841"/>
                      <a:pt x="4466" y="2818"/>
                      <a:pt x="4636" y="2774"/>
                    </a:cubicBezTo>
                    <a:cubicBezTo>
                      <a:pt x="4636" y="2767"/>
                      <a:pt x="4636" y="2760"/>
                      <a:pt x="4633" y="2754"/>
                    </a:cubicBezTo>
                    <a:cubicBezTo>
                      <a:pt x="4586" y="2327"/>
                      <a:pt x="4436" y="1524"/>
                      <a:pt x="3930" y="897"/>
                    </a:cubicBezTo>
                    <a:cubicBezTo>
                      <a:pt x="3530" y="398"/>
                      <a:pt x="2910" y="8"/>
                      <a:pt x="19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3364625" y="238100"/>
                <a:ext cx="150981" cy="143188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764" extrusionOk="0">
                    <a:moveTo>
                      <a:pt x="968" y="1"/>
                    </a:moveTo>
                    <a:cubicBezTo>
                      <a:pt x="855" y="1"/>
                      <a:pt x="743" y="24"/>
                      <a:pt x="640" y="75"/>
                    </a:cubicBezTo>
                    <a:cubicBezTo>
                      <a:pt x="151" y="315"/>
                      <a:pt x="0" y="1187"/>
                      <a:pt x="407" y="1564"/>
                    </a:cubicBezTo>
                    <a:cubicBezTo>
                      <a:pt x="547" y="1695"/>
                      <a:pt x="743" y="1764"/>
                      <a:pt x="937" y="1764"/>
                    </a:cubicBezTo>
                    <a:cubicBezTo>
                      <a:pt x="1010" y="1764"/>
                      <a:pt x="1083" y="1754"/>
                      <a:pt x="1153" y="1734"/>
                    </a:cubicBezTo>
                    <a:cubicBezTo>
                      <a:pt x="1410" y="1661"/>
                      <a:pt x="1627" y="1461"/>
                      <a:pt x="1727" y="1214"/>
                    </a:cubicBezTo>
                    <a:cubicBezTo>
                      <a:pt x="1860" y="901"/>
                      <a:pt x="1804" y="511"/>
                      <a:pt x="1573" y="261"/>
                    </a:cubicBezTo>
                    <a:cubicBezTo>
                      <a:pt x="1420" y="95"/>
                      <a:pt x="1194" y="1"/>
                      <a:pt x="9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2848760" y="1060447"/>
                <a:ext cx="1661195" cy="1013357"/>
              </a:xfrm>
              <a:custGeom>
                <a:avLst/>
                <a:gdLst/>
                <a:ahLst/>
                <a:cxnLst/>
                <a:rect l="l" t="t" r="r" b="b"/>
                <a:pathLst>
                  <a:path w="20465" h="12484" extrusionOk="0">
                    <a:moveTo>
                      <a:pt x="15809" y="1"/>
                    </a:moveTo>
                    <a:cubicBezTo>
                      <a:pt x="15809" y="1"/>
                      <a:pt x="14432" y="1113"/>
                      <a:pt x="13391" y="1113"/>
                    </a:cubicBezTo>
                    <a:cubicBezTo>
                      <a:pt x="12892" y="1113"/>
                      <a:pt x="12471" y="858"/>
                      <a:pt x="12314" y="104"/>
                    </a:cubicBezTo>
                    <a:cubicBezTo>
                      <a:pt x="12314" y="104"/>
                      <a:pt x="9838" y="880"/>
                      <a:pt x="9221" y="1273"/>
                    </a:cubicBezTo>
                    <a:cubicBezTo>
                      <a:pt x="8688" y="1617"/>
                      <a:pt x="6762" y="6545"/>
                      <a:pt x="6762" y="6545"/>
                    </a:cubicBezTo>
                    <a:lnTo>
                      <a:pt x="3030" y="3383"/>
                    </a:lnTo>
                    <a:lnTo>
                      <a:pt x="1" y="5756"/>
                    </a:lnTo>
                    <a:cubicBezTo>
                      <a:pt x="1" y="5756"/>
                      <a:pt x="3237" y="12484"/>
                      <a:pt x="6958" y="12484"/>
                    </a:cubicBezTo>
                    <a:cubicBezTo>
                      <a:pt x="7039" y="12484"/>
                      <a:pt x="7120" y="12480"/>
                      <a:pt x="7202" y="12474"/>
                    </a:cubicBezTo>
                    <a:cubicBezTo>
                      <a:pt x="7536" y="12447"/>
                      <a:pt x="7859" y="12384"/>
                      <a:pt x="8171" y="12290"/>
                    </a:cubicBezTo>
                    <a:cubicBezTo>
                      <a:pt x="8498" y="12190"/>
                      <a:pt x="8815" y="12060"/>
                      <a:pt x="9118" y="11904"/>
                    </a:cubicBezTo>
                    <a:cubicBezTo>
                      <a:pt x="11887" y="10478"/>
                      <a:pt x="13703" y="6939"/>
                      <a:pt x="13703" y="6939"/>
                    </a:cubicBezTo>
                    <a:lnTo>
                      <a:pt x="20465" y="6939"/>
                    </a:lnTo>
                    <a:lnTo>
                      <a:pt x="158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2948535" y="1534650"/>
                <a:ext cx="531030" cy="556762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6859" extrusionOk="0">
                    <a:moveTo>
                      <a:pt x="3512" y="0"/>
                    </a:moveTo>
                    <a:lnTo>
                      <a:pt x="3469" y="2240"/>
                    </a:lnTo>
                    <a:lnTo>
                      <a:pt x="1392" y="4525"/>
                    </a:lnTo>
                    <a:lnTo>
                      <a:pt x="0" y="6062"/>
                    </a:lnTo>
                    <a:lnTo>
                      <a:pt x="680" y="6858"/>
                    </a:lnTo>
                    <a:cubicBezTo>
                      <a:pt x="1820" y="6761"/>
                      <a:pt x="3239" y="6505"/>
                      <a:pt x="4995" y="5985"/>
                    </a:cubicBezTo>
                    <a:cubicBezTo>
                      <a:pt x="5485" y="5842"/>
                      <a:pt x="5998" y="5675"/>
                      <a:pt x="6541" y="5488"/>
                    </a:cubicBezTo>
                    <a:lnTo>
                      <a:pt x="6541" y="3802"/>
                    </a:lnTo>
                    <a:lnTo>
                      <a:pt x="3512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2995373" y="2020379"/>
                <a:ext cx="429078" cy="32363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3987" extrusionOk="0">
                    <a:moveTo>
                      <a:pt x="4316" y="1"/>
                    </a:moveTo>
                    <a:cubicBezTo>
                      <a:pt x="2560" y="521"/>
                      <a:pt x="1141" y="777"/>
                      <a:pt x="1" y="874"/>
                    </a:cubicBezTo>
                    <a:lnTo>
                      <a:pt x="2656" y="3987"/>
                    </a:lnTo>
                    <a:cubicBezTo>
                      <a:pt x="2656" y="3987"/>
                      <a:pt x="3909" y="3433"/>
                      <a:pt x="5286" y="2607"/>
                    </a:cubicBezTo>
                    <a:cubicBezTo>
                      <a:pt x="4975" y="1671"/>
                      <a:pt x="4652" y="794"/>
                      <a:pt x="4316" y="1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3359430" y="2074196"/>
                <a:ext cx="170462" cy="121759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1500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099" y="1"/>
                      <a:pt x="1663" y="274"/>
                      <a:pt x="1256" y="454"/>
                    </a:cubicBezTo>
                    <a:cubicBezTo>
                      <a:pt x="650" y="725"/>
                      <a:pt x="0" y="1137"/>
                      <a:pt x="100" y="1331"/>
                    </a:cubicBezTo>
                    <a:cubicBezTo>
                      <a:pt x="158" y="1442"/>
                      <a:pt x="263" y="1500"/>
                      <a:pt x="400" y="1500"/>
                    </a:cubicBezTo>
                    <a:cubicBezTo>
                      <a:pt x="556" y="1500"/>
                      <a:pt x="755" y="1424"/>
                      <a:pt x="973" y="1265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3226307" y="2074196"/>
                <a:ext cx="305533" cy="266246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3280" extrusionOk="0">
                    <a:moveTo>
                      <a:pt x="2124" y="1"/>
                    </a:moveTo>
                    <a:lnTo>
                      <a:pt x="997" y="1265"/>
                    </a:lnTo>
                    <a:cubicBezTo>
                      <a:pt x="480" y="1894"/>
                      <a:pt x="0" y="2564"/>
                      <a:pt x="107" y="2794"/>
                    </a:cubicBezTo>
                    <a:cubicBezTo>
                      <a:pt x="152" y="2888"/>
                      <a:pt x="220" y="2913"/>
                      <a:pt x="282" y="2913"/>
                    </a:cubicBezTo>
                    <a:cubicBezTo>
                      <a:pt x="356" y="2913"/>
                      <a:pt x="420" y="2877"/>
                      <a:pt x="420" y="2877"/>
                    </a:cubicBezTo>
                    <a:lnTo>
                      <a:pt x="420" y="2877"/>
                    </a:lnTo>
                    <a:cubicBezTo>
                      <a:pt x="420" y="2877"/>
                      <a:pt x="384" y="3050"/>
                      <a:pt x="540" y="3124"/>
                    </a:cubicBezTo>
                    <a:cubicBezTo>
                      <a:pt x="566" y="3136"/>
                      <a:pt x="595" y="3142"/>
                      <a:pt x="624" y="3142"/>
                    </a:cubicBezTo>
                    <a:cubicBezTo>
                      <a:pt x="764" y="3142"/>
                      <a:pt x="920" y="3020"/>
                      <a:pt x="920" y="3020"/>
                    </a:cubicBezTo>
                    <a:lnTo>
                      <a:pt x="920" y="3020"/>
                    </a:lnTo>
                    <a:cubicBezTo>
                      <a:pt x="920" y="3020"/>
                      <a:pt x="847" y="3174"/>
                      <a:pt x="1037" y="3267"/>
                    </a:cubicBezTo>
                    <a:cubicBezTo>
                      <a:pt x="1053" y="3275"/>
                      <a:pt x="1075" y="3279"/>
                      <a:pt x="1102" y="3279"/>
                    </a:cubicBezTo>
                    <a:cubicBezTo>
                      <a:pt x="1598" y="3279"/>
                      <a:pt x="3763" y="1977"/>
                      <a:pt x="3763" y="1977"/>
                    </a:cubicBezTo>
                    <a:lnTo>
                      <a:pt x="2124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3433054" y="2226554"/>
                <a:ext cx="7175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048" extrusionOk="0">
                    <a:moveTo>
                      <a:pt x="744" y="0"/>
                    </a:moveTo>
                    <a:cubicBezTo>
                      <a:pt x="261" y="463"/>
                      <a:pt x="11" y="933"/>
                      <a:pt x="1" y="953"/>
                    </a:cubicBezTo>
                    <a:lnTo>
                      <a:pt x="174" y="1047"/>
                    </a:lnTo>
                    <a:cubicBezTo>
                      <a:pt x="177" y="1043"/>
                      <a:pt x="424" y="583"/>
                      <a:pt x="884" y="143"/>
                    </a:cubicBez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3399449" y="2256019"/>
                <a:ext cx="64289" cy="6818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840" extrusionOk="0">
                    <a:moveTo>
                      <a:pt x="658" y="0"/>
                    </a:moveTo>
                    <a:cubicBezTo>
                      <a:pt x="318" y="314"/>
                      <a:pt x="15" y="704"/>
                      <a:pt x="1" y="720"/>
                    </a:cubicBezTo>
                    <a:lnTo>
                      <a:pt x="158" y="840"/>
                    </a:lnTo>
                    <a:cubicBezTo>
                      <a:pt x="161" y="837"/>
                      <a:pt x="465" y="447"/>
                      <a:pt x="791" y="144"/>
                    </a:cubicBez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2645276" y="1060447"/>
                <a:ext cx="777551" cy="1233578"/>
              </a:xfrm>
              <a:custGeom>
                <a:avLst/>
                <a:gdLst/>
                <a:ahLst/>
                <a:cxnLst/>
                <a:rect l="l" t="t" r="r" b="b"/>
                <a:pathLst>
                  <a:path w="9579" h="15197" extrusionOk="0">
                    <a:moveTo>
                      <a:pt x="2416" y="1"/>
                    </a:moveTo>
                    <a:lnTo>
                      <a:pt x="2813" y="5842"/>
                    </a:lnTo>
                    <a:lnTo>
                      <a:pt x="3296" y="8301"/>
                    </a:lnTo>
                    <a:lnTo>
                      <a:pt x="1" y="11904"/>
                    </a:lnTo>
                    <a:lnTo>
                      <a:pt x="2770" y="15196"/>
                    </a:lnTo>
                    <a:cubicBezTo>
                      <a:pt x="2770" y="15196"/>
                      <a:pt x="7731" y="12563"/>
                      <a:pt x="8654" y="8918"/>
                    </a:cubicBezTo>
                    <a:cubicBezTo>
                      <a:pt x="9578" y="5272"/>
                      <a:pt x="6195" y="527"/>
                      <a:pt x="5492" y="307"/>
                    </a:cubicBezTo>
                    <a:cubicBezTo>
                      <a:pt x="4789" y="87"/>
                      <a:pt x="2416" y="1"/>
                      <a:pt x="2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3754086" y="1609571"/>
                <a:ext cx="92618" cy="448478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5525" extrusionOk="0">
                    <a:moveTo>
                      <a:pt x="1140" y="0"/>
                    </a:moveTo>
                    <a:lnTo>
                      <a:pt x="0" y="5525"/>
                    </a:lnTo>
                    <a:cubicBezTo>
                      <a:pt x="327" y="5425"/>
                      <a:pt x="644" y="5295"/>
                      <a:pt x="947" y="5139"/>
                    </a:cubicBezTo>
                    <a:lnTo>
                      <a:pt x="114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3150415" y="1049651"/>
                <a:ext cx="78737" cy="23864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940" extrusionOk="0">
                    <a:moveTo>
                      <a:pt x="124" y="0"/>
                    </a:moveTo>
                    <a:lnTo>
                      <a:pt x="1" y="110"/>
                    </a:lnTo>
                    <a:cubicBezTo>
                      <a:pt x="947" y="1137"/>
                      <a:pt x="754" y="2899"/>
                      <a:pt x="750" y="2919"/>
                    </a:cubicBezTo>
                    <a:lnTo>
                      <a:pt x="917" y="2939"/>
                    </a:lnTo>
                    <a:cubicBezTo>
                      <a:pt x="920" y="2919"/>
                      <a:pt x="970" y="2470"/>
                      <a:pt x="900" y="1883"/>
                    </a:cubicBezTo>
                    <a:cubicBezTo>
                      <a:pt x="834" y="1337"/>
                      <a:pt x="647" y="566"/>
                      <a:pt x="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3506108" y="1064505"/>
                <a:ext cx="80361" cy="173709"/>
              </a:xfrm>
              <a:custGeom>
                <a:avLst/>
                <a:gdLst/>
                <a:ahLst/>
                <a:cxnLst/>
                <a:rect l="l" t="t" r="r" b="b"/>
                <a:pathLst>
                  <a:path w="990" h="2140" extrusionOk="0">
                    <a:moveTo>
                      <a:pt x="880" y="0"/>
                    </a:moveTo>
                    <a:cubicBezTo>
                      <a:pt x="1" y="774"/>
                      <a:pt x="44" y="2083"/>
                      <a:pt x="47" y="2140"/>
                    </a:cubicBezTo>
                    <a:lnTo>
                      <a:pt x="213" y="2133"/>
                    </a:lnTo>
                    <a:cubicBezTo>
                      <a:pt x="210" y="2120"/>
                      <a:pt x="170" y="847"/>
                      <a:pt x="990" y="127"/>
                    </a:cubicBez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3129311" y="1283830"/>
                <a:ext cx="67130" cy="65912"/>
              </a:xfrm>
              <a:custGeom>
                <a:avLst/>
                <a:gdLst/>
                <a:ahLst/>
                <a:cxnLst/>
                <a:rect l="l" t="t" r="r" b="b"/>
                <a:pathLst>
                  <a:path w="827" h="812" extrusionOk="0">
                    <a:moveTo>
                      <a:pt x="416" y="0"/>
                    </a:moveTo>
                    <a:cubicBezTo>
                      <a:pt x="201" y="0"/>
                      <a:pt x="20" y="171"/>
                      <a:pt x="11" y="388"/>
                    </a:cubicBezTo>
                    <a:cubicBezTo>
                      <a:pt x="1" y="611"/>
                      <a:pt x="174" y="800"/>
                      <a:pt x="397" y="811"/>
                    </a:cubicBezTo>
                    <a:cubicBezTo>
                      <a:pt x="403" y="811"/>
                      <a:pt x="409" y="811"/>
                      <a:pt x="415" y="811"/>
                    </a:cubicBezTo>
                    <a:cubicBezTo>
                      <a:pt x="630" y="811"/>
                      <a:pt x="807" y="642"/>
                      <a:pt x="817" y="425"/>
                    </a:cubicBezTo>
                    <a:cubicBezTo>
                      <a:pt x="827" y="201"/>
                      <a:pt x="657" y="11"/>
                      <a:pt x="434" y="1"/>
                    </a:cubicBezTo>
                    <a:cubicBezTo>
                      <a:pt x="428" y="0"/>
                      <a:pt x="422" y="0"/>
                      <a:pt x="416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3424689" y="1226199"/>
                <a:ext cx="338165" cy="502782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6194" extrusionOk="0">
                    <a:moveTo>
                      <a:pt x="2274" y="1"/>
                    </a:moveTo>
                    <a:cubicBezTo>
                      <a:pt x="2035" y="1"/>
                      <a:pt x="1797" y="125"/>
                      <a:pt x="1571" y="375"/>
                    </a:cubicBezTo>
                    <a:cubicBezTo>
                      <a:pt x="564" y="1484"/>
                      <a:pt x="1" y="4833"/>
                      <a:pt x="77" y="5366"/>
                    </a:cubicBezTo>
                    <a:cubicBezTo>
                      <a:pt x="177" y="6066"/>
                      <a:pt x="1260" y="6123"/>
                      <a:pt x="1307" y="6126"/>
                    </a:cubicBezTo>
                    <a:lnTo>
                      <a:pt x="1314" y="5960"/>
                    </a:lnTo>
                    <a:cubicBezTo>
                      <a:pt x="1303" y="5960"/>
                      <a:pt x="324" y="5909"/>
                      <a:pt x="241" y="5343"/>
                    </a:cubicBezTo>
                    <a:cubicBezTo>
                      <a:pt x="204" y="5083"/>
                      <a:pt x="334" y="4110"/>
                      <a:pt x="577" y="3120"/>
                    </a:cubicBezTo>
                    <a:cubicBezTo>
                      <a:pt x="757" y="2401"/>
                      <a:pt x="1140" y="1098"/>
                      <a:pt x="1694" y="484"/>
                    </a:cubicBezTo>
                    <a:cubicBezTo>
                      <a:pt x="1885" y="274"/>
                      <a:pt x="2080" y="167"/>
                      <a:pt x="2272" y="167"/>
                    </a:cubicBezTo>
                    <a:cubicBezTo>
                      <a:pt x="2280" y="167"/>
                      <a:pt x="2289" y="167"/>
                      <a:pt x="2297" y="168"/>
                    </a:cubicBezTo>
                    <a:cubicBezTo>
                      <a:pt x="2497" y="175"/>
                      <a:pt x="2690" y="301"/>
                      <a:pt x="2870" y="538"/>
                    </a:cubicBezTo>
                    <a:cubicBezTo>
                      <a:pt x="3366" y="1198"/>
                      <a:pt x="3633" y="2530"/>
                      <a:pt x="3746" y="3264"/>
                    </a:cubicBezTo>
                    <a:cubicBezTo>
                      <a:pt x="3900" y="4270"/>
                      <a:pt x="3943" y="5253"/>
                      <a:pt x="3883" y="5506"/>
                    </a:cubicBezTo>
                    <a:cubicBezTo>
                      <a:pt x="3766" y="5995"/>
                      <a:pt x="2985" y="6023"/>
                      <a:pt x="2797" y="6023"/>
                    </a:cubicBezTo>
                    <a:cubicBezTo>
                      <a:pt x="2772" y="6023"/>
                      <a:pt x="2758" y="6023"/>
                      <a:pt x="2757" y="6023"/>
                    </a:cubicBezTo>
                    <a:lnTo>
                      <a:pt x="2750" y="6189"/>
                    </a:lnTo>
                    <a:cubicBezTo>
                      <a:pt x="2757" y="6189"/>
                      <a:pt x="2777" y="6193"/>
                      <a:pt x="2810" y="6193"/>
                    </a:cubicBezTo>
                    <a:cubicBezTo>
                      <a:pt x="3046" y="6193"/>
                      <a:pt x="3900" y="6149"/>
                      <a:pt x="4043" y="5543"/>
                    </a:cubicBezTo>
                    <a:cubicBezTo>
                      <a:pt x="4166" y="5023"/>
                      <a:pt x="3903" y="1634"/>
                      <a:pt x="3003" y="438"/>
                    </a:cubicBezTo>
                    <a:cubicBezTo>
                      <a:pt x="2793" y="158"/>
                      <a:pt x="2557" y="11"/>
                      <a:pt x="2303" y="1"/>
                    </a:cubicBezTo>
                    <a:cubicBezTo>
                      <a:pt x="2294" y="1"/>
                      <a:pt x="2284" y="1"/>
                      <a:pt x="22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3638905" y="1699346"/>
                <a:ext cx="35229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5" extrusionOk="0">
                    <a:moveTo>
                      <a:pt x="221" y="0"/>
                    </a:moveTo>
                    <a:cubicBezTo>
                      <a:pt x="107" y="0"/>
                      <a:pt x="10" y="89"/>
                      <a:pt x="4" y="204"/>
                    </a:cubicBezTo>
                    <a:cubicBezTo>
                      <a:pt x="1" y="320"/>
                      <a:pt x="91" y="420"/>
                      <a:pt x="207" y="424"/>
                    </a:cubicBezTo>
                    <a:cubicBezTo>
                      <a:pt x="211" y="424"/>
                      <a:pt x="215" y="424"/>
                      <a:pt x="219" y="424"/>
                    </a:cubicBezTo>
                    <a:cubicBezTo>
                      <a:pt x="331" y="424"/>
                      <a:pt x="424" y="336"/>
                      <a:pt x="427" y="224"/>
                    </a:cubicBezTo>
                    <a:cubicBezTo>
                      <a:pt x="434" y="107"/>
                      <a:pt x="344" y="7"/>
                      <a:pt x="227" y="0"/>
                    </a:cubicBezTo>
                    <a:cubicBezTo>
                      <a:pt x="225" y="0"/>
                      <a:pt x="223" y="0"/>
                      <a:pt x="221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3520963" y="1704704"/>
                <a:ext cx="35229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5" extrusionOk="0">
                    <a:moveTo>
                      <a:pt x="214" y="1"/>
                    </a:moveTo>
                    <a:cubicBezTo>
                      <a:pt x="100" y="1"/>
                      <a:pt x="10" y="89"/>
                      <a:pt x="4" y="205"/>
                    </a:cubicBezTo>
                    <a:cubicBezTo>
                      <a:pt x="0" y="321"/>
                      <a:pt x="91" y="418"/>
                      <a:pt x="207" y="424"/>
                    </a:cubicBezTo>
                    <a:cubicBezTo>
                      <a:pt x="211" y="425"/>
                      <a:pt x="215" y="425"/>
                      <a:pt x="219" y="425"/>
                    </a:cubicBezTo>
                    <a:cubicBezTo>
                      <a:pt x="331" y="425"/>
                      <a:pt x="424" y="334"/>
                      <a:pt x="427" y="221"/>
                    </a:cubicBezTo>
                    <a:cubicBezTo>
                      <a:pt x="434" y="105"/>
                      <a:pt x="344" y="5"/>
                      <a:pt x="227" y="1"/>
                    </a:cubicBezTo>
                    <a:cubicBezTo>
                      <a:pt x="223" y="1"/>
                      <a:pt x="219" y="1"/>
                      <a:pt x="214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23"/>
          <p:cNvSpPr txBox="1">
            <a:spLocks noGrp="1"/>
          </p:cNvSpPr>
          <p:nvPr>
            <p:ph type="title"/>
          </p:nvPr>
        </p:nvSpPr>
        <p:spPr>
          <a:xfrm>
            <a:off x="5839150" y="2208550"/>
            <a:ext cx="220757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0" dirty="0"/>
              <a:t>FAKTOR RISIKO</a:t>
            </a:r>
            <a:endParaRPr sz="2200" b="0" dirty="0"/>
          </a:p>
        </p:txBody>
      </p:sp>
      <p:sp>
        <p:nvSpPr>
          <p:cNvPr id="357" name="Google Shape;357;p23"/>
          <p:cNvSpPr txBox="1">
            <a:spLocks noGrp="1"/>
          </p:cNvSpPr>
          <p:nvPr>
            <p:ph type="subTitle" idx="1"/>
          </p:nvPr>
        </p:nvSpPr>
        <p:spPr>
          <a:xfrm>
            <a:off x="313233" y="1422587"/>
            <a:ext cx="3711627" cy="2294799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400" dirty="0"/>
              <a:t>Sejumlah faktor risiko yang didasarkan pada situasi demografis dan perilaku, seringkali dapat dikaitkan dengan infeksi serviks &amp; vagina:</a:t>
            </a:r>
          </a:p>
          <a:p>
            <a:pPr marL="171450" lvl="0" indent="-171450" algn="l" rtl="0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ID" sz="1400" dirty="0"/>
              <a:t>U</a:t>
            </a:r>
            <a:r>
              <a:rPr lang="es" sz="1400" dirty="0"/>
              <a:t>mur kurang dari 21 tahun</a:t>
            </a:r>
          </a:p>
          <a:p>
            <a:pPr marL="171450" lvl="0" indent="-171450" algn="l" rtl="0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400" dirty="0" err="1"/>
              <a:t>Berstatus</a:t>
            </a:r>
            <a:r>
              <a:rPr lang="en-US" sz="1400" dirty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menikah</a:t>
            </a:r>
            <a:endParaRPr lang="en-US" sz="1400" dirty="0"/>
          </a:p>
          <a:p>
            <a:pPr marL="171450" lvl="0" indent="-171450" algn="l" rtl="0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1 </a:t>
            </a:r>
            <a:r>
              <a:rPr lang="en-US" sz="1400" dirty="0" err="1"/>
              <a:t>pasangan</a:t>
            </a:r>
            <a:r>
              <a:rPr lang="en-US" sz="1400" dirty="0"/>
              <a:t> </a:t>
            </a:r>
            <a:r>
              <a:rPr lang="en-US" sz="1400" dirty="0" err="1"/>
              <a:t>seksual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3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terakhir</a:t>
            </a:r>
            <a:endParaRPr lang="en-US" sz="1400" dirty="0"/>
          </a:p>
          <a:p>
            <a:pPr marL="171450" lvl="0" indent="-171450" algn="l" rtl="0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pasangan</a:t>
            </a:r>
            <a:r>
              <a:rPr lang="en-US" sz="1400" dirty="0"/>
              <a:t> </a:t>
            </a:r>
            <a:r>
              <a:rPr lang="en-US" sz="1400" dirty="0" err="1"/>
              <a:t>seksual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3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terakhir</a:t>
            </a:r>
            <a:endParaRPr lang="en-US" sz="1400" dirty="0"/>
          </a:p>
          <a:p>
            <a:pPr marL="171450" lvl="0" indent="-171450" algn="l" rtl="0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400" dirty="0" err="1"/>
              <a:t>Pasangan</a:t>
            </a:r>
            <a:r>
              <a:rPr lang="en-US" sz="1400" dirty="0"/>
              <a:t> </a:t>
            </a:r>
            <a:r>
              <a:rPr lang="en-US" sz="1400" dirty="0" err="1"/>
              <a:t>seksualnya</a:t>
            </a:r>
            <a:r>
              <a:rPr lang="en-US" sz="1400" dirty="0"/>
              <a:t> </a:t>
            </a:r>
            <a:r>
              <a:rPr lang="en-US" sz="1400" dirty="0" err="1"/>
              <a:t>mengalami</a:t>
            </a:r>
            <a:r>
              <a:rPr lang="en-US" sz="1400" dirty="0"/>
              <a:t> IMS</a:t>
            </a:r>
          </a:p>
          <a:p>
            <a:pPr marL="171450" lvl="0" indent="-171450" algn="l" rtl="0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400" dirty="0"/>
              <a:t>Belum </a:t>
            </a:r>
            <a:r>
              <a:rPr lang="en-US" sz="1400" dirty="0" err="1"/>
              <a:t>berpengalaman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kondom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4"/>
          <p:cNvSpPr txBox="1">
            <a:spLocks noGrp="1"/>
          </p:cNvSpPr>
          <p:nvPr>
            <p:ph type="ctrTitle"/>
          </p:nvPr>
        </p:nvSpPr>
        <p:spPr>
          <a:xfrm>
            <a:off x="389868" y="1279044"/>
            <a:ext cx="4227955" cy="1084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 dirty="0">
                <a:latin typeface="Reem Kufi"/>
                <a:ea typeface="Reem Kufi"/>
                <a:cs typeface="Reem Kufi"/>
                <a:sym typeface="Reem Kufi"/>
              </a:rPr>
              <a:t>TERIMA KASIH</a:t>
            </a:r>
            <a:endParaRPr sz="4500" dirty="0"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1545" name="Google Shape;1545;p44"/>
          <p:cNvSpPr txBox="1">
            <a:spLocks noGrp="1"/>
          </p:cNvSpPr>
          <p:nvPr>
            <p:ph type="subTitle" idx="1"/>
          </p:nvPr>
        </p:nvSpPr>
        <p:spPr>
          <a:xfrm>
            <a:off x="361251" y="2296664"/>
            <a:ext cx="4227955" cy="1567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/>
              <a:t>Referensi</a:t>
            </a:r>
            <a:r>
              <a:rPr lang="en-US" sz="1600" dirty="0"/>
              <a:t>: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Anaheim"/>
                <a:ea typeface="Anaheim"/>
                <a:cs typeface="Anaheim"/>
                <a:sym typeface="Anaheim"/>
              </a:rPr>
              <a:t>Pedoman</a:t>
            </a:r>
            <a:r>
              <a:rPr lang="en-US" sz="1600" dirty="0">
                <a:latin typeface="Anaheim"/>
                <a:ea typeface="Anaheim"/>
                <a:cs typeface="Anaheim"/>
                <a:sym typeface="Anaheim"/>
              </a:rPr>
              <a:t> Nasional </a:t>
            </a:r>
            <a:r>
              <a:rPr lang="en-US" sz="1600" dirty="0" err="1">
                <a:latin typeface="Anaheim"/>
                <a:ea typeface="Anaheim"/>
                <a:cs typeface="Anaheim"/>
                <a:sym typeface="Anaheim"/>
              </a:rPr>
              <a:t>Tatalaksana</a:t>
            </a:r>
            <a:r>
              <a:rPr lang="en-US" sz="1600" dirty="0">
                <a:latin typeface="Anaheim"/>
                <a:ea typeface="Anaheim"/>
                <a:cs typeface="Anaheim"/>
                <a:sym typeface="Anaheim"/>
              </a:rPr>
              <a:t> IMS</a:t>
            </a:r>
            <a:r>
              <a:rPr lang="en-US" sz="1600" dirty="0"/>
              <a:t> (2016) KEMENKES RI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latin typeface="Anaheim"/>
                <a:ea typeface="Anaheim"/>
                <a:cs typeface="Anaheim"/>
                <a:sym typeface="Anaheim"/>
              </a:rPr>
              <a:t>WebMD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/>
              <a:t>Medscape</a:t>
            </a:r>
            <a:endParaRPr sz="1600" dirty="0"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549" name="Google Shape;1549;p44"/>
          <p:cNvGrpSpPr/>
          <p:nvPr/>
        </p:nvGrpSpPr>
        <p:grpSpPr>
          <a:xfrm>
            <a:off x="4799758" y="1684908"/>
            <a:ext cx="4007400" cy="3087915"/>
            <a:chOff x="4790650" y="1694016"/>
            <a:chExt cx="4007400" cy="3087915"/>
          </a:xfrm>
        </p:grpSpPr>
        <p:sp>
          <p:nvSpPr>
            <p:cNvPr id="1550" name="Google Shape;1550;p44"/>
            <p:cNvSpPr/>
            <p:nvPr/>
          </p:nvSpPr>
          <p:spPr>
            <a:xfrm>
              <a:off x="4790650" y="4630730"/>
              <a:ext cx="4007400" cy="151200"/>
            </a:xfrm>
            <a:prstGeom prst="ellipse">
              <a:avLst/>
            </a:prstGeom>
            <a:solidFill>
              <a:srgbClr val="F3D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1" name="Google Shape;1551;p44"/>
            <p:cNvGrpSpPr/>
            <p:nvPr/>
          </p:nvGrpSpPr>
          <p:grpSpPr>
            <a:xfrm>
              <a:off x="4836254" y="1694016"/>
              <a:ext cx="3214784" cy="3038756"/>
              <a:chOff x="5136625" y="1072050"/>
              <a:chExt cx="3820302" cy="3611118"/>
            </a:xfrm>
          </p:grpSpPr>
          <p:sp>
            <p:nvSpPr>
              <p:cNvPr id="1552" name="Google Shape;1552;p44"/>
              <p:cNvSpPr/>
              <p:nvPr/>
            </p:nvSpPr>
            <p:spPr>
              <a:xfrm>
                <a:off x="7111570" y="1808645"/>
                <a:ext cx="166606" cy="19591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627" extrusionOk="0">
                    <a:moveTo>
                      <a:pt x="0" y="1"/>
                    </a:moveTo>
                    <a:lnTo>
                      <a:pt x="0" y="2627"/>
                    </a:lnTo>
                    <a:lnTo>
                      <a:pt x="2233" y="2627"/>
                    </a:lnTo>
                    <a:lnTo>
                      <a:pt x="2233" y="1"/>
                    </a:lnTo>
                    <a:close/>
                  </a:path>
                </a:pathLst>
              </a:custGeom>
              <a:solidFill>
                <a:srgbClr val="F3DA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6368262" y="1773370"/>
                <a:ext cx="131033" cy="23119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3100" extrusionOk="0">
                    <a:moveTo>
                      <a:pt x="1" y="0"/>
                    </a:moveTo>
                    <a:lnTo>
                      <a:pt x="1" y="3100"/>
                    </a:lnTo>
                    <a:lnTo>
                      <a:pt x="1757" y="3100"/>
                    </a:lnTo>
                    <a:lnTo>
                      <a:pt x="1757" y="0"/>
                    </a:lnTo>
                    <a:close/>
                  </a:path>
                </a:pathLst>
              </a:custGeom>
              <a:solidFill>
                <a:srgbClr val="CBE5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6670746" y="1715424"/>
                <a:ext cx="289808" cy="289137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877" extrusionOk="0">
                    <a:moveTo>
                      <a:pt x="0" y="1"/>
                    </a:moveTo>
                    <a:lnTo>
                      <a:pt x="0" y="3877"/>
                    </a:lnTo>
                    <a:lnTo>
                      <a:pt x="3885" y="3877"/>
                    </a:lnTo>
                    <a:lnTo>
                      <a:pt x="3885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8580809" y="1737573"/>
                <a:ext cx="126036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3580" extrusionOk="0">
                    <a:moveTo>
                      <a:pt x="1" y="1"/>
                    </a:moveTo>
                    <a:lnTo>
                      <a:pt x="1" y="3580"/>
                    </a:lnTo>
                    <a:lnTo>
                      <a:pt x="1690" y="3580"/>
                    </a:lnTo>
                    <a:lnTo>
                      <a:pt x="1690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8655833" y="1819607"/>
                <a:ext cx="51011" cy="101724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4" extrusionOk="0">
                    <a:moveTo>
                      <a:pt x="684" y="0"/>
                    </a:moveTo>
                    <a:cubicBezTo>
                      <a:pt x="307" y="0"/>
                      <a:pt x="1" y="303"/>
                      <a:pt x="1" y="680"/>
                    </a:cubicBezTo>
                    <a:cubicBezTo>
                      <a:pt x="1" y="1057"/>
                      <a:pt x="307" y="1363"/>
                      <a:pt x="684" y="1363"/>
                    </a:cubicBezTo>
                    <a:lnTo>
                      <a:pt x="684" y="1146"/>
                    </a:lnTo>
                    <a:cubicBezTo>
                      <a:pt x="427" y="1146"/>
                      <a:pt x="217" y="940"/>
                      <a:pt x="217" y="680"/>
                    </a:cubicBezTo>
                    <a:cubicBezTo>
                      <a:pt x="217" y="423"/>
                      <a:pt x="427" y="214"/>
                      <a:pt x="684" y="214"/>
                    </a:cubicBez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6665227" y="1848916"/>
                <a:ext cx="177271" cy="16160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167" extrusionOk="0">
                    <a:moveTo>
                      <a:pt x="147" y="1"/>
                    </a:moveTo>
                    <a:lnTo>
                      <a:pt x="1" y="161"/>
                    </a:lnTo>
                    <a:lnTo>
                      <a:pt x="2234" y="2167"/>
                    </a:lnTo>
                    <a:lnTo>
                      <a:pt x="2377" y="2007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7186892" y="1808645"/>
                <a:ext cx="15960" cy="19591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27" extrusionOk="0">
                    <a:moveTo>
                      <a:pt x="0" y="1"/>
                    </a:moveTo>
                    <a:lnTo>
                      <a:pt x="0" y="2627"/>
                    </a:lnTo>
                    <a:lnTo>
                      <a:pt x="214" y="2627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6368262" y="1921703"/>
                <a:ext cx="131033" cy="16258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18" extrusionOk="0">
                    <a:moveTo>
                      <a:pt x="1" y="1"/>
                    </a:moveTo>
                    <a:lnTo>
                      <a:pt x="1" y="217"/>
                    </a:lnTo>
                    <a:lnTo>
                      <a:pt x="1757" y="217"/>
                    </a:lnTo>
                    <a:lnTo>
                      <a:pt x="1757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6184356" y="1211434"/>
                <a:ext cx="166308" cy="30233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4054" extrusionOk="0">
                    <a:moveTo>
                      <a:pt x="1" y="1"/>
                    </a:moveTo>
                    <a:lnTo>
                      <a:pt x="1" y="4053"/>
                    </a:lnTo>
                    <a:lnTo>
                      <a:pt x="2230" y="4053"/>
                    </a:lnTo>
                    <a:lnTo>
                      <a:pt x="2230" y="1"/>
                    </a:lnTo>
                    <a:close/>
                  </a:path>
                </a:pathLst>
              </a:custGeom>
              <a:solidFill>
                <a:srgbClr val="CBE5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6970694" y="1246783"/>
                <a:ext cx="16630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3580" extrusionOk="0">
                    <a:moveTo>
                      <a:pt x="0" y="0"/>
                    </a:moveTo>
                    <a:lnTo>
                      <a:pt x="0" y="3579"/>
                    </a:lnTo>
                    <a:lnTo>
                      <a:pt x="2229" y="3579"/>
                    </a:lnTo>
                    <a:lnTo>
                      <a:pt x="2229" y="0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6496758" y="1317333"/>
                <a:ext cx="357897" cy="196437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2634" extrusionOk="0">
                    <a:moveTo>
                      <a:pt x="0" y="0"/>
                    </a:moveTo>
                    <a:lnTo>
                      <a:pt x="0" y="2633"/>
                    </a:lnTo>
                    <a:lnTo>
                      <a:pt x="4799" y="2633"/>
                    </a:lnTo>
                    <a:lnTo>
                      <a:pt x="4799" y="0"/>
                    </a:lnTo>
                    <a:close/>
                  </a:path>
                </a:pathLst>
              </a:custGeom>
              <a:solidFill>
                <a:srgbClr val="F3DA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8280861" y="1251705"/>
                <a:ext cx="277428" cy="262065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514" extrusionOk="0">
                    <a:moveTo>
                      <a:pt x="1" y="1"/>
                    </a:moveTo>
                    <a:lnTo>
                      <a:pt x="1" y="3513"/>
                    </a:lnTo>
                    <a:lnTo>
                      <a:pt x="3720" y="3513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3DA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7262961" y="1299658"/>
                <a:ext cx="214261" cy="214112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2871" extrusionOk="0">
                    <a:moveTo>
                      <a:pt x="0" y="1"/>
                    </a:moveTo>
                    <a:lnTo>
                      <a:pt x="0" y="2870"/>
                    </a:lnTo>
                    <a:lnTo>
                      <a:pt x="2873" y="2870"/>
                    </a:lnTo>
                    <a:lnTo>
                      <a:pt x="2873" y="1"/>
                    </a:lnTo>
                    <a:close/>
                  </a:path>
                </a:pathLst>
              </a:custGeom>
              <a:solidFill>
                <a:srgbClr val="CBE5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6184356" y="1266621"/>
                <a:ext cx="166308" cy="16034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15" extrusionOk="0">
                    <a:moveTo>
                      <a:pt x="1" y="1"/>
                    </a:moveTo>
                    <a:lnTo>
                      <a:pt x="1" y="214"/>
                    </a:lnTo>
                    <a:lnTo>
                      <a:pt x="2230" y="214"/>
                    </a:lnTo>
                    <a:lnTo>
                      <a:pt x="2230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6299651" y="1363347"/>
                <a:ext cx="51011" cy="10194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7" extrusionOk="0">
                    <a:moveTo>
                      <a:pt x="684" y="0"/>
                    </a:moveTo>
                    <a:cubicBezTo>
                      <a:pt x="307" y="0"/>
                      <a:pt x="1" y="306"/>
                      <a:pt x="1" y="683"/>
                    </a:cubicBezTo>
                    <a:cubicBezTo>
                      <a:pt x="1" y="1060"/>
                      <a:pt x="307" y="1366"/>
                      <a:pt x="684" y="1366"/>
                    </a:cubicBezTo>
                    <a:lnTo>
                      <a:pt x="684" y="1149"/>
                    </a:lnTo>
                    <a:cubicBezTo>
                      <a:pt x="427" y="1149"/>
                      <a:pt x="218" y="940"/>
                      <a:pt x="218" y="683"/>
                    </a:cubicBezTo>
                    <a:cubicBezTo>
                      <a:pt x="218" y="426"/>
                      <a:pt x="427" y="217"/>
                      <a:pt x="684" y="217"/>
                    </a:cubicBez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7319117" y="1299658"/>
                <a:ext cx="101947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681" extrusionOk="0">
                    <a:moveTo>
                      <a:pt x="0" y="1"/>
                    </a:moveTo>
                    <a:cubicBezTo>
                      <a:pt x="0" y="374"/>
                      <a:pt x="307" y="681"/>
                      <a:pt x="683" y="681"/>
                    </a:cubicBezTo>
                    <a:cubicBezTo>
                      <a:pt x="1060" y="681"/>
                      <a:pt x="1366" y="374"/>
                      <a:pt x="1366" y="1"/>
                    </a:cubicBezTo>
                    <a:lnTo>
                      <a:pt x="1150" y="1"/>
                    </a:lnTo>
                    <a:cubicBezTo>
                      <a:pt x="1150" y="257"/>
                      <a:pt x="940" y="468"/>
                      <a:pt x="683" y="468"/>
                    </a:cubicBezTo>
                    <a:cubicBezTo>
                      <a:pt x="427" y="468"/>
                      <a:pt x="216" y="257"/>
                      <a:pt x="216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4"/>
              <p:cNvSpPr/>
              <p:nvPr/>
            </p:nvSpPr>
            <p:spPr>
              <a:xfrm>
                <a:off x="6772320" y="1317333"/>
                <a:ext cx="16258" cy="19591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627" extrusionOk="0">
                    <a:moveTo>
                      <a:pt x="1" y="0"/>
                    </a:moveTo>
                    <a:lnTo>
                      <a:pt x="1" y="2626"/>
                    </a:lnTo>
                    <a:lnTo>
                      <a:pt x="218" y="2626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4"/>
              <p:cNvSpPr/>
              <p:nvPr/>
            </p:nvSpPr>
            <p:spPr>
              <a:xfrm>
                <a:off x="6965175" y="1294214"/>
                <a:ext cx="177271" cy="16160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167" extrusionOk="0">
                    <a:moveTo>
                      <a:pt x="144" y="1"/>
                    </a:moveTo>
                    <a:lnTo>
                      <a:pt x="1" y="161"/>
                    </a:lnTo>
                    <a:lnTo>
                      <a:pt x="2230" y="2167"/>
                    </a:lnTo>
                    <a:lnTo>
                      <a:pt x="2377" y="2007"/>
                    </a:ln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4"/>
              <p:cNvSpPr/>
              <p:nvPr/>
            </p:nvSpPr>
            <p:spPr>
              <a:xfrm>
                <a:off x="8280861" y="1375950"/>
                <a:ext cx="277428" cy="16258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218" extrusionOk="0">
                    <a:moveTo>
                      <a:pt x="1" y="1"/>
                    </a:moveTo>
                    <a:lnTo>
                      <a:pt x="1" y="217"/>
                    </a:lnTo>
                    <a:lnTo>
                      <a:pt x="3720" y="217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4"/>
              <p:cNvSpPr/>
              <p:nvPr/>
            </p:nvSpPr>
            <p:spPr>
              <a:xfrm>
                <a:off x="8372068" y="1252526"/>
                <a:ext cx="15960" cy="26072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496" extrusionOk="0">
                    <a:moveTo>
                      <a:pt x="0" y="0"/>
                    </a:moveTo>
                    <a:lnTo>
                      <a:pt x="0" y="3495"/>
                    </a:lnTo>
                    <a:lnTo>
                      <a:pt x="213" y="3495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4"/>
              <p:cNvSpPr/>
              <p:nvPr/>
            </p:nvSpPr>
            <p:spPr>
              <a:xfrm>
                <a:off x="5753898" y="2633240"/>
                <a:ext cx="3203029" cy="1943042"/>
              </a:xfrm>
              <a:custGeom>
                <a:avLst/>
                <a:gdLst/>
                <a:ahLst/>
                <a:cxnLst/>
                <a:rect l="l" t="t" r="r" b="b"/>
                <a:pathLst>
                  <a:path w="42949" h="26054" extrusionOk="0">
                    <a:moveTo>
                      <a:pt x="1" y="1"/>
                    </a:moveTo>
                    <a:lnTo>
                      <a:pt x="1" y="26053"/>
                    </a:lnTo>
                    <a:lnTo>
                      <a:pt x="42948" y="26053"/>
                    </a:lnTo>
                    <a:lnTo>
                      <a:pt x="429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4"/>
              <p:cNvSpPr/>
              <p:nvPr/>
            </p:nvSpPr>
            <p:spPr>
              <a:xfrm>
                <a:off x="6174225" y="2672324"/>
                <a:ext cx="1870105" cy="1886952"/>
              </a:xfrm>
              <a:custGeom>
                <a:avLst/>
                <a:gdLst/>
                <a:ahLst/>
                <a:cxnLst/>
                <a:rect l="l" t="t" r="r" b="b"/>
                <a:pathLst>
                  <a:path w="25076" h="32868" extrusionOk="0">
                    <a:moveTo>
                      <a:pt x="20997" y="3506"/>
                    </a:moveTo>
                    <a:cubicBezTo>
                      <a:pt x="21407" y="4203"/>
                      <a:pt x="21637" y="5135"/>
                      <a:pt x="21697" y="6319"/>
                    </a:cubicBezTo>
                    <a:cubicBezTo>
                      <a:pt x="21890" y="10271"/>
                      <a:pt x="21074" y="14493"/>
                      <a:pt x="19274" y="18862"/>
                    </a:cubicBezTo>
                    <a:cubicBezTo>
                      <a:pt x="17528" y="23110"/>
                      <a:pt x="15082" y="26986"/>
                      <a:pt x="12923" y="30218"/>
                    </a:cubicBezTo>
                    <a:cubicBezTo>
                      <a:pt x="11855" y="31817"/>
                      <a:pt x="10790" y="32600"/>
                      <a:pt x="9674" y="32600"/>
                    </a:cubicBezTo>
                    <a:cubicBezTo>
                      <a:pt x="9550" y="32600"/>
                      <a:pt x="9426" y="32591"/>
                      <a:pt x="9301" y="32571"/>
                    </a:cubicBezTo>
                    <a:cubicBezTo>
                      <a:pt x="8174" y="32398"/>
                      <a:pt x="7404" y="31452"/>
                      <a:pt x="7138" y="30592"/>
                    </a:cubicBezTo>
                    <a:cubicBezTo>
                      <a:pt x="6844" y="29642"/>
                      <a:pt x="6991" y="28639"/>
                      <a:pt x="7168" y="27696"/>
                    </a:cubicBezTo>
                    <a:cubicBezTo>
                      <a:pt x="8170" y="22324"/>
                      <a:pt x="10247" y="17196"/>
                      <a:pt x="13339" y="12453"/>
                    </a:cubicBezTo>
                    <a:cubicBezTo>
                      <a:pt x="15488" y="9151"/>
                      <a:pt x="18055" y="6159"/>
                      <a:pt x="20997" y="3506"/>
                    </a:cubicBezTo>
                    <a:close/>
                    <a:moveTo>
                      <a:pt x="24919" y="1"/>
                    </a:moveTo>
                    <a:cubicBezTo>
                      <a:pt x="23566" y="970"/>
                      <a:pt x="22277" y="2003"/>
                      <a:pt x="21051" y="3093"/>
                    </a:cubicBezTo>
                    <a:cubicBezTo>
                      <a:pt x="20774" y="2703"/>
                      <a:pt x="20431" y="2390"/>
                      <a:pt x="20021" y="2153"/>
                    </a:cubicBezTo>
                    <a:cubicBezTo>
                      <a:pt x="19476" y="1838"/>
                      <a:pt x="18821" y="1679"/>
                      <a:pt x="18132" y="1679"/>
                    </a:cubicBezTo>
                    <a:cubicBezTo>
                      <a:pt x="17601" y="1679"/>
                      <a:pt x="17049" y="1773"/>
                      <a:pt x="16512" y="1963"/>
                    </a:cubicBezTo>
                    <a:cubicBezTo>
                      <a:pt x="15382" y="2360"/>
                      <a:pt x="14462" y="3100"/>
                      <a:pt x="13686" y="3763"/>
                    </a:cubicBezTo>
                    <a:cubicBezTo>
                      <a:pt x="11543" y="5592"/>
                      <a:pt x="9594" y="7648"/>
                      <a:pt x="7891" y="9874"/>
                    </a:cubicBezTo>
                    <a:cubicBezTo>
                      <a:pt x="6208" y="12073"/>
                      <a:pt x="4762" y="14446"/>
                      <a:pt x="3589" y="16929"/>
                    </a:cubicBezTo>
                    <a:cubicBezTo>
                      <a:pt x="2419" y="19411"/>
                      <a:pt x="1520" y="22007"/>
                      <a:pt x="917" y="24646"/>
                    </a:cubicBezTo>
                    <a:cubicBezTo>
                      <a:pt x="306" y="27319"/>
                      <a:pt x="0" y="30045"/>
                      <a:pt x="3" y="32751"/>
                    </a:cubicBezTo>
                    <a:lnTo>
                      <a:pt x="273" y="32751"/>
                    </a:lnTo>
                    <a:cubicBezTo>
                      <a:pt x="270" y="30065"/>
                      <a:pt x="573" y="27359"/>
                      <a:pt x="1180" y="24706"/>
                    </a:cubicBezTo>
                    <a:cubicBezTo>
                      <a:pt x="1776" y="22084"/>
                      <a:pt x="2669" y="19508"/>
                      <a:pt x="3832" y="17042"/>
                    </a:cubicBezTo>
                    <a:cubicBezTo>
                      <a:pt x="4995" y="14580"/>
                      <a:pt x="6435" y="12220"/>
                      <a:pt x="8104" y="10038"/>
                    </a:cubicBezTo>
                    <a:cubicBezTo>
                      <a:pt x="9794" y="7825"/>
                      <a:pt x="11729" y="5782"/>
                      <a:pt x="13859" y="3966"/>
                    </a:cubicBezTo>
                    <a:cubicBezTo>
                      <a:pt x="14619" y="3320"/>
                      <a:pt x="15516" y="2596"/>
                      <a:pt x="16602" y="2216"/>
                    </a:cubicBezTo>
                    <a:cubicBezTo>
                      <a:pt x="17110" y="2037"/>
                      <a:pt x="17630" y="1948"/>
                      <a:pt x="18130" y="1948"/>
                    </a:cubicBezTo>
                    <a:cubicBezTo>
                      <a:pt x="18774" y="1948"/>
                      <a:pt x="19383" y="2096"/>
                      <a:pt x="19887" y="2386"/>
                    </a:cubicBezTo>
                    <a:cubicBezTo>
                      <a:pt x="20267" y="2606"/>
                      <a:pt x="20587" y="2903"/>
                      <a:pt x="20851" y="3276"/>
                    </a:cubicBezTo>
                    <a:cubicBezTo>
                      <a:pt x="17875" y="5952"/>
                      <a:pt x="15285" y="8974"/>
                      <a:pt x="13113" y="12307"/>
                    </a:cubicBezTo>
                    <a:cubicBezTo>
                      <a:pt x="10004" y="17079"/>
                      <a:pt x="7915" y="22241"/>
                      <a:pt x="6904" y="27646"/>
                    </a:cubicBezTo>
                    <a:cubicBezTo>
                      <a:pt x="6721" y="28625"/>
                      <a:pt x="6568" y="29662"/>
                      <a:pt x="6881" y="30672"/>
                    </a:cubicBezTo>
                    <a:cubicBezTo>
                      <a:pt x="7171" y="31612"/>
                      <a:pt x="8021" y="32644"/>
                      <a:pt x="9261" y="32838"/>
                    </a:cubicBezTo>
                    <a:cubicBezTo>
                      <a:pt x="9401" y="32858"/>
                      <a:pt x="9540" y="32867"/>
                      <a:pt x="9680" y="32867"/>
                    </a:cubicBezTo>
                    <a:cubicBezTo>
                      <a:pt x="10887" y="32867"/>
                      <a:pt x="12026" y="32047"/>
                      <a:pt x="13146" y="30368"/>
                    </a:cubicBezTo>
                    <a:cubicBezTo>
                      <a:pt x="15312" y="27126"/>
                      <a:pt x="17768" y="23234"/>
                      <a:pt x="19524" y="18965"/>
                    </a:cubicBezTo>
                    <a:cubicBezTo>
                      <a:pt x="21340" y="14556"/>
                      <a:pt x="22160" y="10298"/>
                      <a:pt x="21963" y="6305"/>
                    </a:cubicBezTo>
                    <a:cubicBezTo>
                      <a:pt x="21903" y="5052"/>
                      <a:pt x="21651" y="4063"/>
                      <a:pt x="21200" y="3320"/>
                    </a:cubicBezTo>
                    <a:cubicBezTo>
                      <a:pt x="22430" y="2226"/>
                      <a:pt x="23723" y="1193"/>
                      <a:pt x="25076" y="221"/>
                    </a:cubicBezTo>
                    <a:lnTo>
                      <a:pt x="24919" y="1"/>
                    </a:lnTo>
                    <a:close/>
                  </a:path>
                </a:pathLst>
              </a:custGeom>
              <a:solidFill>
                <a:srgbClr val="AAD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4"/>
              <p:cNvSpPr/>
              <p:nvPr/>
            </p:nvSpPr>
            <p:spPr>
              <a:xfrm>
                <a:off x="8425550" y="2672300"/>
                <a:ext cx="451850" cy="1886987"/>
              </a:xfrm>
              <a:custGeom>
                <a:avLst/>
                <a:gdLst/>
                <a:ahLst/>
                <a:cxnLst/>
                <a:rect l="l" t="t" r="r" b="b"/>
                <a:pathLst>
                  <a:path w="6059" h="35813" extrusionOk="0">
                    <a:moveTo>
                      <a:pt x="4052" y="0"/>
                    </a:moveTo>
                    <a:cubicBezTo>
                      <a:pt x="1292" y="5615"/>
                      <a:pt x="0" y="11886"/>
                      <a:pt x="310" y="18135"/>
                    </a:cubicBezTo>
                    <a:cubicBezTo>
                      <a:pt x="620" y="24387"/>
                      <a:pt x="2529" y="30498"/>
                      <a:pt x="5831" y="35813"/>
                    </a:cubicBezTo>
                    <a:lnTo>
                      <a:pt x="6058" y="35670"/>
                    </a:lnTo>
                    <a:cubicBezTo>
                      <a:pt x="2782" y="30395"/>
                      <a:pt x="886" y="24327"/>
                      <a:pt x="580" y="18121"/>
                    </a:cubicBezTo>
                    <a:cubicBezTo>
                      <a:pt x="270" y="11920"/>
                      <a:pt x="1556" y="5695"/>
                      <a:pt x="4292" y="120"/>
                    </a:cubicBezTo>
                    <a:lnTo>
                      <a:pt x="4052" y="0"/>
                    </a:lnTo>
                    <a:close/>
                  </a:path>
                </a:pathLst>
              </a:custGeom>
              <a:solidFill>
                <a:srgbClr val="C0E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4"/>
              <p:cNvSpPr/>
              <p:nvPr/>
            </p:nvSpPr>
            <p:spPr>
              <a:xfrm>
                <a:off x="5753898" y="2633240"/>
                <a:ext cx="3203029" cy="499073"/>
              </a:xfrm>
              <a:custGeom>
                <a:avLst/>
                <a:gdLst/>
                <a:ahLst/>
                <a:cxnLst/>
                <a:rect l="l" t="t" r="r" b="b"/>
                <a:pathLst>
                  <a:path w="42949" h="6692" extrusionOk="0">
                    <a:moveTo>
                      <a:pt x="1" y="1"/>
                    </a:moveTo>
                    <a:lnTo>
                      <a:pt x="1" y="6692"/>
                    </a:lnTo>
                    <a:lnTo>
                      <a:pt x="42948" y="6692"/>
                    </a:lnTo>
                    <a:lnTo>
                      <a:pt x="42948" y="1"/>
                    </a:lnTo>
                    <a:close/>
                  </a:path>
                </a:pathLst>
              </a:custGeom>
              <a:solidFill>
                <a:srgbClr val="79C6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4"/>
              <p:cNvSpPr/>
              <p:nvPr/>
            </p:nvSpPr>
            <p:spPr>
              <a:xfrm>
                <a:off x="5753898" y="4326878"/>
                <a:ext cx="3203029" cy="249387"/>
              </a:xfrm>
              <a:custGeom>
                <a:avLst/>
                <a:gdLst/>
                <a:ahLst/>
                <a:cxnLst/>
                <a:rect l="l" t="t" r="r" b="b"/>
                <a:pathLst>
                  <a:path w="42949" h="3344" extrusionOk="0">
                    <a:moveTo>
                      <a:pt x="1" y="0"/>
                    </a:moveTo>
                    <a:lnTo>
                      <a:pt x="1" y="3343"/>
                    </a:lnTo>
                    <a:lnTo>
                      <a:pt x="42948" y="3343"/>
                    </a:lnTo>
                    <a:lnTo>
                      <a:pt x="42948" y="0"/>
                    </a:lnTo>
                    <a:close/>
                  </a:path>
                </a:pathLst>
              </a:custGeom>
              <a:solidFill>
                <a:srgbClr val="79C6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4"/>
              <p:cNvSpPr/>
              <p:nvPr/>
            </p:nvSpPr>
            <p:spPr>
              <a:xfrm>
                <a:off x="5732793" y="2872780"/>
                <a:ext cx="3224134" cy="20211"/>
              </a:xfrm>
              <a:custGeom>
                <a:avLst/>
                <a:gdLst/>
                <a:ahLst/>
                <a:cxnLst/>
                <a:rect l="l" t="t" r="r" b="b"/>
                <a:pathLst>
                  <a:path w="43232" h="271" extrusionOk="0">
                    <a:moveTo>
                      <a:pt x="1" y="1"/>
                    </a:moveTo>
                    <a:lnTo>
                      <a:pt x="1" y="271"/>
                    </a:lnTo>
                    <a:lnTo>
                      <a:pt x="43231" y="271"/>
                    </a:lnTo>
                    <a:lnTo>
                      <a:pt x="432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4"/>
              <p:cNvSpPr/>
              <p:nvPr/>
            </p:nvSpPr>
            <p:spPr>
              <a:xfrm>
                <a:off x="5746440" y="1994565"/>
                <a:ext cx="3084451" cy="20211"/>
              </a:xfrm>
              <a:custGeom>
                <a:avLst/>
                <a:gdLst/>
                <a:ahLst/>
                <a:cxnLst/>
                <a:rect l="l" t="t" r="r" b="b"/>
                <a:pathLst>
                  <a:path w="41359" h="271" extrusionOk="0">
                    <a:moveTo>
                      <a:pt x="1" y="0"/>
                    </a:moveTo>
                    <a:lnTo>
                      <a:pt x="1" y="270"/>
                    </a:lnTo>
                    <a:lnTo>
                      <a:pt x="41358" y="270"/>
                    </a:lnTo>
                    <a:lnTo>
                      <a:pt x="41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4"/>
              <p:cNvSpPr/>
              <p:nvPr/>
            </p:nvSpPr>
            <p:spPr>
              <a:xfrm>
                <a:off x="5746440" y="1503253"/>
                <a:ext cx="3084451" cy="19912"/>
              </a:xfrm>
              <a:custGeom>
                <a:avLst/>
                <a:gdLst/>
                <a:ahLst/>
                <a:cxnLst/>
                <a:rect l="l" t="t" r="r" b="b"/>
                <a:pathLst>
                  <a:path w="41359" h="267" extrusionOk="0">
                    <a:moveTo>
                      <a:pt x="1" y="0"/>
                    </a:moveTo>
                    <a:lnTo>
                      <a:pt x="1" y="267"/>
                    </a:lnTo>
                    <a:lnTo>
                      <a:pt x="41358" y="267"/>
                    </a:lnTo>
                    <a:lnTo>
                      <a:pt x="41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4"/>
              <p:cNvSpPr/>
              <p:nvPr/>
            </p:nvSpPr>
            <p:spPr>
              <a:xfrm>
                <a:off x="5586473" y="1100762"/>
                <a:ext cx="426509" cy="623468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8360" extrusionOk="0">
                    <a:moveTo>
                      <a:pt x="2755" y="0"/>
                    </a:moveTo>
                    <a:cubicBezTo>
                      <a:pt x="2697" y="0"/>
                      <a:pt x="2640" y="2"/>
                      <a:pt x="2583" y="5"/>
                    </a:cubicBezTo>
                    <a:cubicBezTo>
                      <a:pt x="1700" y="52"/>
                      <a:pt x="793" y="512"/>
                      <a:pt x="416" y="1339"/>
                    </a:cubicBezTo>
                    <a:cubicBezTo>
                      <a:pt x="240" y="1728"/>
                      <a:pt x="193" y="2165"/>
                      <a:pt x="227" y="2598"/>
                    </a:cubicBezTo>
                    <a:cubicBezTo>
                      <a:pt x="240" y="2744"/>
                      <a:pt x="323" y="4127"/>
                      <a:pt x="553" y="4658"/>
                    </a:cubicBezTo>
                    <a:lnTo>
                      <a:pt x="0" y="8233"/>
                    </a:lnTo>
                    <a:lnTo>
                      <a:pt x="3206" y="8360"/>
                    </a:lnTo>
                    <a:lnTo>
                      <a:pt x="3172" y="7006"/>
                    </a:lnTo>
                    <a:lnTo>
                      <a:pt x="3159" y="6420"/>
                    </a:lnTo>
                    <a:lnTo>
                      <a:pt x="3159" y="6420"/>
                    </a:lnTo>
                    <a:cubicBezTo>
                      <a:pt x="3399" y="6587"/>
                      <a:pt x="3672" y="6700"/>
                      <a:pt x="3935" y="6717"/>
                    </a:cubicBezTo>
                    <a:cubicBezTo>
                      <a:pt x="3962" y="6718"/>
                      <a:pt x="3989" y="6719"/>
                      <a:pt x="4016" y="6719"/>
                    </a:cubicBezTo>
                    <a:cubicBezTo>
                      <a:pt x="4494" y="6719"/>
                      <a:pt x="4981" y="6498"/>
                      <a:pt x="5265" y="6104"/>
                    </a:cubicBezTo>
                    <a:cubicBezTo>
                      <a:pt x="5719" y="5474"/>
                      <a:pt x="5528" y="4434"/>
                      <a:pt x="5388" y="3655"/>
                    </a:cubicBezTo>
                    <a:cubicBezTo>
                      <a:pt x="5235" y="2798"/>
                      <a:pt x="5052" y="2065"/>
                      <a:pt x="4672" y="1288"/>
                    </a:cubicBezTo>
                    <a:cubicBezTo>
                      <a:pt x="4668" y="1282"/>
                      <a:pt x="4665" y="1275"/>
                      <a:pt x="4662" y="1265"/>
                    </a:cubicBezTo>
                    <a:cubicBezTo>
                      <a:pt x="4552" y="1045"/>
                      <a:pt x="4425" y="848"/>
                      <a:pt x="4282" y="679"/>
                    </a:cubicBezTo>
                    <a:cubicBezTo>
                      <a:pt x="4132" y="505"/>
                      <a:pt x="3962" y="362"/>
                      <a:pt x="3769" y="245"/>
                    </a:cubicBezTo>
                    <a:cubicBezTo>
                      <a:pt x="3462" y="65"/>
                      <a:pt x="3107" y="0"/>
                      <a:pt x="2755" y="0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4"/>
              <p:cNvSpPr/>
              <p:nvPr/>
            </p:nvSpPr>
            <p:spPr>
              <a:xfrm>
                <a:off x="5780522" y="1540243"/>
                <a:ext cx="42584" cy="8307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1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0" y="407"/>
                      <a:pt x="307" y="787"/>
                      <a:pt x="570" y="1113"/>
                    </a:cubicBezTo>
                    <a:lnTo>
                      <a:pt x="557" y="527"/>
                    </a:lnTo>
                    <a:cubicBezTo>
                      <a:pt x="373" y="350"/>
                      <a:pt x="193" y="17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4"/>
              <p:cNvSpPr/>
              <p:nvPr/>
            </p:nvSpPr>
            <p:spPr>
              <a:xfrm>
                <a:off x="5952943" y="1322255"/>
                <a:ext cx="64733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21" extrusionOk="0">
                    <a:moveTo>
                      <a:pt x="171" y="1"/>
                    </a:moveTo>
                    <a:lnTo>
                      <a:pt x="1" y="1388"/>
                    </a:lnTo>
                    <a:cubicBezTo>
                      <a:pt x="75" y="1410"/>
                      <a:pt x="152" y="1421"/>
                      <a:pt x="228" y="1421"/>
                    </a:cubicBezTo>
                    <a:cubicBezTo>
                      <a:pt x="405" y="1421"/>
                      <a:pt x="580" y="1363"/>
                      <a:pt x="717" y="1254"/>
                    </a:cubicBezTo>
                    <a:cubicBezTo>
                      <a:pt x="794" y="1194"/>
                      <a:pt x="861" y="1111"/>
                      <a:pt x="865" y="1017"/>
                    </a:cubicBezTo>
                    <a:cubicBezTo>
                      <a:pt x="868" y="948"/>
                      <a:pt x="837" y="877"/>
                      <a:pt x="794" y="825"/>
                    </a:cubicBezTo>
                    <a:cubicBezTo>
                      <a:pt x="751" y="771"/>
                      <a:pt x="697" y="725"/>
                      <a:pt x="645" y="677"/>
                    </a:cubicBezTo>
                    <a:cubicBezTo>
                      <a:pt x="441" y="491"/>
                      <a:pt x="277" y="258"/>
                      <a:pt x="171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4"/>
              <p:cNvSpPr/>
              <p:nvPr/>
            </p:nvSpPr>
            <p:spPr>
              <a:xfrm>
                <a:off x="5600120" y="1085996"/>
                <a:ext cx="407119" cy="377362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5060" extrusionOk="0">
                    <a:moveTo>
                      <a:pt x="3549" y="0"/>
                    </a:moveTo>
                    <a:cubicBezTo>
                      <a:pt x="2886" y="0"/>
                      <a:pt x="2240" y="27"/>
                      <a:pt x="1606" y="223"/>
                    </a:cubicBezTo>
                    <a:cubicBezTo>
                      <a:pt x="1080" y="390"/>
                      <a:pt x="613" y="754"/>
                      <a:pt x="330" y="1229"/>
                    </a:cubicBezTo>
                    <a:cubicBezTo>
                      <a:pt x="47" y="1706"/>
                      <a:pt x="0" y="2243"/>
                      <a:pt x="44" y="2796"/>
                    </a:cubicBezTo>
                    <a:cubicBezTo>
                      <a:pt x="57" y="2942"/>
                      <a:pt x="140" y="4325"/>
                      <a:pt x="370" y="4856"/>
                    </a:cubicBezTo>
                    <a:cubicBezTo>
                      <a:pt x="594" y="4985"/>
                      <a:pt x="973" y="5059"/>
                      <a:pt x="1299" y="5059"/>
                    </a:cubicBezTo>
                    <a:cubicBezTo>
                      <a:pt x="1424" y="5059"/>
                      <a:pt x="1542" y="5048"/>
                      <a:pt x="1640" y="5025"/>
                    </a:cubicBezTo>
                    <a:cubicBezTo>
                      <a:pt x="1986" y="4942"/>
                      <a:pt x="2320" y="4732"/>
                      <a:pt x="2520" y="4402"/>
                    </a:cubicBezTo>
                    <a:lnTo>
                      <a:pt x="2520" y="4402"/>
                    </a:lnTo>
                    <a:cubicBezTo>
                      <a:pt x="2359" y="4497"/>
                      <a:pt x="2173" y="4566"/>
                      <a:pt x="1991" y="4566"/>
                    </a:cubicBezTo>
                    <a:cubicBezTo>
                      <a:pt x="1906" y="4566"/>
                      <a:pt x="1821" y="4551"/>
                      <a:pt x="1740" y="4516"/>
                    </a:cubicBezTo>
                    <a:cubicBezTo>
                      <a:pt x="1483" y="4405"/>
                      <a:pt x="1303" y="4142"/>
                      <a:pt x="1297" y="3865"/>
                    </a:cubicBezTo>
                    <a:cubicBezTo>
                      <a:pt x="1293" y="3589"/>
                      <a:pt x="1470" y="3316"/>
                      <a:pt x="1726" y="3213"/>
                    </a:cubicBezTo>
                    <a:cubicBezTo>
                      <a:pt x="1802" y="3182"/>
                      <a:pt x="1882" y="3168"/>
                      <a:pt x="1961" y="3168"/>
                    </a:cubicBezTo>
                    <a:cubicBezTo>
                      <a:pt x="2152" y="3168"/>
                      <a:pt x="2341" y="3252"/>
                      <a:pt x="2466" y="3402"/>
                    </a:cubicBezTo>
                    <a:cubicBezTo>
                      <a:pt x="2476" y="3133"/>
                      <a:pt x="2672" y="2849"/>
                      <a:pt x="2909" y="2719"/>
                    </a:cubicBezTo>
                    <a:cubicBezTo>
                      <a:pt x="3146" y="2589"/>
                      <a:pt x="3419" y="2539"/>
                      <a:pt x="3686" y="2479"/>
                    </a:cubicBezTo>
                    <a:cubicBezTo>
                      <a:pt x="4029" y="2403"/>
                      <a:pt x="4376" y="2299"/>
                      <a:pt x="4679" y="2116"/>
                    </a:cubicBezTo>
                    <a:cubicBezTo>
                      <a:pt x="4982" y="1933"/>
                      <a:pt x="5242" y="1660"/>
                      <a:pt x="5348" y="1323"/>
                    </a:cubicBezTo>
                    <a:cubicBezTo>
                      <a:pt x="5459" y="986"/>
                      <a:pt x="5392" y="583"/>
                      <a:pt x="5142" y="334"/>
                    </a:cubicBezTo>
                    <a:cubicBezTo>
                      <a:pt x="4948" y="143"/>
                      <a:pt x="4669" y="80"/>
                      <a:pt x="4399" y="40"/>
                    </a:cubicBezTo>
                    <a:cubicBezTo>
                      <a:pt x="4122" y="0"/>
                      <a:pt x="3852" y="0"/>
                      <a:pt x="35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4"/>
              <p:cNvSpPr/>
              <p:nvPr/>
            </p:nvSpPr>
            <p:spPr>
              <a:xfrm>
                <a:off x="5928408" y="1437402"/>
                <a:ext cx="38333" cy="27146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64" extrusionOk="0">
                    <a:moveTo>
                      <a:pt x="210" y="0"/>
                    </a:moveTo>
                    <a:lnTo>
                      <a:pt x="0" y="36"/>
                    </a:lnTo>
                    <a:cubicBezTo>
                      <a:pt x="17" y="150"/>
                      <a:pt x="87" y="250"/>
                      <a:pt x="187" y="310"/>
                    </a:cubicBezTo>
                    <a:cubicBezTo>
                      <a:pt x="247" y="343"/>
                      <a:pt x="317" y="363"/>
                      <a:pt x="387" y="363"/>
                    </a:cubicBezTo>
                    <a:cubicBezTo>
                      <a:pt x="430" y="363"/>
                      <a:pt x="474" y="356"/>
                      <a:pt x="514" y="343"/>
                    </a:cubicBezTo>
                    <a:lnTo>
                      <a:pt x="443" y="140"/>
                    </a:lnTo>
                    <a:cubicBezTo>
                      <a:pt x="426" y="146"/>
                      <a:pt x="408" y="149"/>
                      <a:pt x="390" y="149"/>
                    </a:cubicBezTo>
                    <a:cubicBezTo>
                      <a:pt x="357" y="149"/>
                      <a:pt x="324" y="140"/>
                      <a:pt x="297" y="124"/>
                    </a:cubicBezTo>
                    <a:cubicBezTo>
                      <a:pt x="254" y="96"/>
                      <a:pt x="220" y="50"/>
                      <a:pt x="210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4"/>
              <p:cNvSpPr/>
              <p:nvPr/>
            </p:nvSpPr>
            <p:spPr>
              <a:xfrm>
                <a:off x="5926916" y="1332025"/>
                <a:ext cx="15438" cy="2669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58" extrusionOk="0">
                    <a:moveTo>
                      <a:pt x="93" y="0"/>
                    </a:moveTo>
                    <a:cubicBezTo>
                      <a:pt x="92" y="0"/>
                      <a:pt x="91" y="0"/>
                      <a:pt x="90" y="0"/>
                    </a:cubicBezTo>
                    <a:cubicBezTo>
                      <a:pt x="37" y="3"/>
                      <a:pt x="0" y="87"/>
                      <a:pt x="7" y="187"/>
                    </a:cubicBezTo>
                    <a:cubicBezTo>
                      <a:pt x="14" y="283"/>
                      <a:pt x="60" y="357"/>
                      <a:pt x="111" y="357"/>
                    </a:cubicBezTo>
                    <a:cubicBezTo>
                      <a:pt x="113" y="357"/>
                      <a:pt x="115" y="357"/>
                      <a:pt x="117" y="357"/>
                    </a:cubicBezTo>
                    <a:cubicBezTo>
                      <a:pt x="170" y="354"/>
                      <a:pt x="207" y="270"/>
                      <a:pt x="200" y="174"/>
                    </a:cubicBezTo>
                    <a:cubicBezTo>
                      <a:pt x="194" y="76"/>
                      <a:pt x="145" y="0"/>
                      <a:pt x="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4"/>
              <p:cNvSpPr/>
              <p:nvPr/>
            </p:nvSpPr>
            <p:spPr>
              <a:xfrm>
                <a:off x="5897309" y="1291082"/>
                <a:ext cx="54740" cy="27817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73" extrusionOk="0">
                    <a:moveTo>
                      <a:pt x="553" y="1"/>
                    </a:moveTo>
                    <a:cubicBezTo>
                      <a:pt x="527" y="1"/>
                      <a:pt x="500" y="4"/>
                      <a:pt x="474" y="9"/>
                    </a:cubicBezTo>
                    <a:cubicBezTo>
                      <a:pt x="337" y="29"/>
                      <a:pt x="204" y="86"/>
                      <a:pt x="91" y="169"/>
                    </a:cubicBezTo>
                    <a:cubicBezTo>
                      <a:pt x="64" y="189"/>
                      <a:pt x="37" y="209"/>
                      <a:pt x="21" y="239"/>
                    </a:cubicBezTo>
                    <a:cubicBezTo>
                      <a:pt x="4" y="269"/>
                      <a:pt x="1" y="306"/>
                      <a:pt x="21" y="332"/>
                    </a:cubicBezTo>
                    <a:cubicBezTo>
                      <a:pt x="40" y="364"/>
                      <a:pt x="76" y="372"/>
                      <a:pt x="113" y="372"/>
                    </a:cubicBezTo>
                    <a:cubicBezTo>
                      <a:pt x="127" y="372"/>
                      <a:pt x="141" y="371"/>
                      <a:pt x="154" y="369"/>
                    </a:cubicBezTo>
                    <a:cubicBezTo>
                      <a:pt x="264" y="356"/>
                      <a:pt x="734" y="283"/>
                      <a:pt x="727" y="126"/>
                    </a:cubicBezTo>
                    <a:cubicBezTo>
                      <a:pt x="724" y="76"/>
                      <a:pt x="680" y="29"/>
                      <a:pt x="631" y="13"/>
                    </a:cubicBezTo>
                    <a:cubicBezTo>
                      <a:pt x="606" y="4"/>
                      <a:pt x="580" y="1"/>
                      <a:pt x="5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4"/>
              <p:cNvSpPr/>
              <p:nvPr/>
            </p:nvSpPr>
            <p:spPr>
              <a:xfrm>
                <a:off x="6169738" y="4313231"/>
                <a:ext cx="679252" cy="318446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4270" extrusionOk="0">
                    <a:moveTo>
                      <a:pt x="0" y="0"/>
                    </a:moveTo>
                    <a:lnTo>
                      <a:pt x="997" y="4269"/>
                    </a:lnTo>
                    <a:lnTo>
                      <a:pt x="9084" y="4269"/>
                    </a:lnTo>
                    <a:cubicBezTo>
                      <a:pt x="9107" y="3689"/>
                      <a:pt x="8718" y="3159"/>
                      <a:pt x="8215" y="2866"/>
                    </a:cubicBezTo>
                    <a:cubicBezTo>
                      <a:pt x="7711" y="2570"/>
                      <a:pt x="7124" y="2463"/>
                      <a:pt x="6555" y="2339"/>
                    </a:cubicBezTo>
                    <a:cubicBezTo>
                      <a:pt x="5982" y="2216"/>
                      <a:pt x="5399" y="2067"/>
                      <a:pt x="4939" y="1707"/>
                    </a:cubicBezTo>
                    <a:cubicBezTo>
                      <a:pt x="4439" y="1320"/>
                      <a:pt x="4199" y="743"/>
                      <a:pt x="4085" y="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4"/>
              <p:cNvSpPr/>
              <p:nvPr/>
            </p:nvSpPr>
            <p:spPr>
              <a:xfrm>
                <a:off x="5437543" y="4313231"/>
                <a:ext cx="673062" cy="318446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4270" extrusionOk="0">
                    <a:moveTo>
                      <a:pt x="258" y="0"/>
                    </a:moveTo>
                    <a:lnTo>
                      <a:pt x="1" y="4269"/>
                    </a:lnTo>
                    <a:lnTo>
                      <a:pt x="9002" y="4269"/>
                    </a:lnTo>
                    <a:cubicBezTo>
                      <a:pt x="9025" y="3689"/>
                      <a:pt x="8635" y="3159"/>
                      <a:pt x="8131" y="2866"/>
                    </a:cubicBezTo>
                    <a:cubicBezTo>
                      <a:pt x="7628" y="2570"/>
                      <a:pt x="7042" y="2463"/>
                      <a:pt x="6469" y="2339"/>
                    </a:cubicBezTo>
                    <a:cubicBezTo>
                      <a:pt x="5899" y="2216"/>
                      <a:pt x="5316" y="2067"/>
                      <a:pt x="4856" y="1707"/>
                    </a:cubicBezTo>
                    <a:cubicBezTo>
                      <a:pt x="4357" y="1320"/>
                      <a:pt x="4117" y="743"/>
                      <a:pt x="4003" y="67"/>
                    </a:cubicBez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4"/>
              <p:cNvSpPr/>
              <p:nvPr/>
            </p:nvSpPr>
            <p:spPr>
              <a:xfrm>
                <a:off x="5521815" y="4313753"/>
                <a:ext cx="38109" cy="31859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272" extrusionOk="0">
                    <a:moveTo>
                      <a:pt x="240" y="0"/>
                    </a:moveTo>
                    <a:lnTo>
                      <a:pt x="0" y="4255"/>
                    </a:lnTo>
                    <a:lnTo>
                      <a:pt x="267" y="4272"/>
                    </a:lnTo>
                    <a:lnTo>
                      <a:pt x="511" y="1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4"/>
              <p:cNvSpPr/>
              <p:nvPr/>
            </p:nvSpPr>
            <p:spPr>
              <a:xfrm>
                <a:off x="6248193" y="4311963"/>
                <a:ext cx="94788" cy="322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320" extrusionOk="0">
                    <a:moveTo>
                      <a:pt x="261" y="0"/>
                    </a:moveTo>
                    <a:lnTo>
                      <a:pt x="1" y="60"/>
                    </a:lnTo>
                    <a:lnTo>
                      <a:pt x="1008" y="4319"/>
                    </a:lnTo>
                    <a:lnTo>
                      <a:pt x="1271" y="425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4"/>
              <p:cNvSpPr/>
              <p:nvPr/>
            </p:nvSpPr>
            <p:spPr>
              <a:xfrm>
                <a:off x="5406295" y="2436656"/>
                <a:ext cx="1214495" cy="193804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25987" extrusionOk="0">
                    <a:moveTo>
                      <a:pt x="1217" y="1"/>
                    </a:moveTo>
                    <a:lnTo>
                      <a:pt x="986" y="4889"/>
                    </a:lnTo>
                    <a:lnTo>
                      <a:pt x="0" y="25986"/>
                    </a:lnTo>
                    <a:lnTo>
                      <a:pt x="6924" y="25986"/>
                    </a:lnTo>
                    <a:lnTo>
                      <a:pt x="7008" y="20281"/>
                    </a:lnTo>
                    <a:lnTo>
                      <a:pt x="7064" y="16289"/>
                    </a:lnTo>
                    <a:lnTo>
                      <a:pt x="7601" y="18665"/>
                    </a:lnTo>
                    <a:lnTo>
                      <a:pt x="9257" y="25986"/>
                    </a:lnTo>
                    <a:lnTo>
                      <a:pt x="16285" y="25986"/>
                    </a:lnTo>
                    <a:lnTo>
                      <a:pt x="10134" y="1847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AAD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4"/>
              <p:cNvSpPr/>
              <p:nvPr/>
            </p:nvSpPr>
            <p:spPr>
              <a:xfrm>
                <a:off x="5755166" y="2865099"/>
                <a:ext cx="178016" cy="1084133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537" extrusionOk="0">
                    <a:moveTo>
                      <a:pt x="1" y="0"/>
                    </a:moveTo>
                    <a:lnTo>
                      <a:pt x="2330" y="14536"/>
                    </a:lnTo>
                    <a:lnTo>
                      <a:pt x="2386" y="1054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9C6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4"/>
              <p:cNvSpPr/>
              <p:nvPr/>
            </p:nvSpPr>
            <p:spPr>
              <a:xfrm>
                <a:off x="5136625" y="1660535"/>
                <a:ext cx="1116425" cy="1140737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5296" extrusionOk="0">
                    <a:moveTo>
                      <a:pt x="6148" y="0"/>
                    </a:moveTo>
                    <a:cubicBezTo>
                      <a:pt x="6148" y="0"/>
                      <a:pt x="3243" y="847"/>
                      <a:pt x="2703" y="1454"/>
                    </a:cubicBezTo>
                    <a:cubicBezTo>
                      <a:pt x="2197" y="2023"/>
                      <a:pt x="0" y="6829"/>
                      <a:pt x="200" y="8518"/>
                    </a:cubicBezTo>
                    <a:cubicBezTo>
                      <a:pt x="357" y="9801"/>
                      <a:pt x="2813" y="13044"/>
                      <a:pt x="3986" y="14530"/>
                    </a:cubicBezTo>
                    <a:cubicBezTo>
                      <a:pt x="4359" y="14999"/>
                      <a:pt x="4602" y="15296"/>
                      <a:pt x="4602" y="15296"/>
                    </a:cubicBezTo>
                    <a:lnTo>
                      <a:pt x="4833" y="10408"/>
                    </a:lnTo>
                    <a:lnTo>
                      <a:pt x="14970" y="10408"/>
                    </a:lnTo>
                    <a:lnTo>
                      <a:pt x="9224" y="0"/>
                    </a:lnTo>
                    <a:close/>
                  </a:path>
                </a:pathLst>
              </a:custGeom>
              <a:solidFill>
                <a:srgbClr val="DF8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4"/>
              <p:cNvSpPr/>
              <p:nvPr/>
            </p:nvSpPr>
            <p:spPr>
              <a:xfrm>
                <a:off x="6678427" y="2275197"/>
                <a:ext cx="273401" cy="213217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859" extrusionOk="0">
                    <a:moveTo>
                      <a:pt x="2173" y="0"/>
                    </a:moveTo>
                    <a:cubicBezTo>
                      <a:pt x="1896" y="0"/>
                      <a:pt x="1556" y="36"/>
                      <a:pt x="1243" y="93"/>
                    </a:cubicBezTo>
                    <a:cubicBezTo>
                      <a:pt x="786" y="173"/>
                      <a:pt x="254" y="196"/>
                      <a:pt x="254" y="196"/>
                    </a:cubicBezTo>
                    <a:lnTo>
                      <a:pt x="0" y="2858"/>
                    </a:lnTo>
                    <a:cubicBezTo>
                      <a:pt x="0" y="2858"/>
                      <a:pt x="2919" y="2695"/>
                      <a:pt x="3103" y="2372"/>
                    </a:cubicBezTo>
                    <a:cubicBezTo>
                      <a:pt x="3213" y="2179"/>
                      <a:pt x="3059" y="2092"/>
                      <a:pt x="3059" y="2092"/>
                    </a:cubicBezTo>
                    <a:lnTo>
                      <a:pt x="3059" y="2092"/>
                    </a:lnTo>
                    <a:cubicBezTo>
                      <a:pt x="3059" y="2092"/>
                      <a:pt x="3069" y="2093"/>
                      <a:pt x="3085" y="2093"/>
                    </a:cubicBezTo>
                    <a:cubicBezTo>
                      <a:pt x="3160" y="2093"/>
                      <a:pt x="3375" y="2081"/>
                      <a:pt x="3446" y="1955"/>
                    </a:cubicBezTo>
                    <a:cubicBezTo>
                      <a:pt x="3536" y="1803"/>
                      <a:pt x="3406" y="1675"/>
                      <a:pt x="3406" y="1675"/>
                    </a:cubicBezTo>
                    <a:cubicBezTo>
                      <a:pt x="3406" y="1675"/>
                      <a:pt x="3666" y="1652"/>
                      <a:pt x="3626" y="1419"/>
                    </a:cubicBezTo>
                    <a:cubicBezTo>
                      <a:pt x="3582" y="1159"/>
                      <a:pt x="2776" y="863"/>
                      <a:pt x="1963" y="626"/>
                    </a:cubicBezTo>
                    <a:lnTo>
                      <a:pt x="1963" y="626"/>
                    </a:lnTo>
                    <a:cubicBezTo>
                      <a:pt x="1979" y="627"/>
                      <a:pt x="1996" y="627"/>
                      <a:pt x="2011" y="627"/>
                    </a:cubicBezTo>
                    <a:cubicBezTo>
                      <a:pt x="2511" y="627"/>
                      <a:pt x="2785" y="435"/>
                      <a:pt x="2753" y="170"/>
                    </a:cubicBezTo>
                    <a:cubicBezTo>
                      <a:pt x="2738" y="49"/>
                      <a:pt x="2498" y="0"/>
                      <a:pt x="2173" y="0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4"/>
              <p:cNvSpPr/>
              <p:nvPr/>
            </p:nvSpPr>
            <p:spPr>
              <a:xfrm>
                <a:off x="6843690" y="2364092"/>
                <a:ext cx="9255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578" extrusionOk="0">
                    <a:moveTo>
                      <a:pt x="37" y="0"/>
                    </a:moveTo>
                    <a:lnTo>
                      <a:pt x="0" y="214"/>
                    </a:lnTo>
                    <a:cubicBezTo>
                      <a:pt x="653" y="324"/>
                      <a:pt x="1133" y="577"/>
                      <a:pt x="1140" y="577"/>
                    </a:cubicBezTo>
                    <a:lnTo>
                      <a:pt x="1240" y="387"/>
                    </a:lnTo>
                    <a:cubicBezTo>
                      <a:pt x="1220" y="377"/>
                      <a:pt x="727" y="117"/>
                      <a:pt x="3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4"/>
              <p:cNvSpPr/>
              <p:nvPr/>
            </p:nvSpPr>
            <p:spPr>
              <a:xfrm>
                <a:off x="6833025" y="2405855"/>
                <a:ext cx="76069" cy="32889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441" extrusionOk="0">
                    <a:moveTo>
                      <a:pt x="33" y="0"/>
                    </a:moveTo>
                    <a:lnTo>
                      <a:pt x="0" y="214"/>
                    </a:lnTo>
                    <a:cubicBezTo>
                      <a:pt x="460" y="280"/>
                      <a:pt x="950" y="440"/>
                      <a:pt x="953" y="440"/>
                    </a:cubicBezTo>
                    <a:lnTo>
                      <a:pt x="1020" y="237"/>
                    </a:lnTo>
                    <a:cubicBezTo>
                      <a:pt x="1000" y="231"/>
                      <a:pt x="510" y="71"/>
                      <a:pt x="33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4"/>
              <p:cNvSpPr/>
              <p:nvPr/>
            </p:nvSpPr>
            <p:spPr>
              <a:xfrm>
                <a:off x="6007385" y="2436656"/>
                <a:ext cx="154674" cy="13774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847" extrusionOk="0">
                    <a:moveTo>
                      <a:pt x="1" y="1"/>
                    </a:moveTo>
                    <a:cubicBezTo>
                      <a:pt x="310" y="597"/>
                      <a:pt x="694" y="1107"/>
                      <a:pt x="1164" y="1387"/>
                    </a:cubicBezTo>
                    <a:cubicBezTo>
                      <a:pt x="1444" y="1553"/>
                      <a:pt x="1750" y="1707"/>
                      <a:pt x="2074" y="1847"/>
                    </a:cubicBezTo>
                    <a:lnTo>
                      <a:pt x="1604" y="1"/>
                    </a:lnTo>
                    <a:close/>
                  </a:path>
                </a:pathLst>
              </a:custGeom>
              <a:solidFill>
                <a:srgbClr val="79C6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4"/>
              <p:cNvSpPr/>
              <p:nvPr/>
            </p:nvSpPr>
            <p:spPr>
              <a:xfrm>
                <a:off x="5922665" y="2152145"/>
                <a:ext cx="287869" cy="284588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3816" extrusionOk="0">
                    <a:moveTo>
                      <a:pt x="0" y="0"/>
                    </a:moveTo>
                    <a:cubicBezTo>
                      <a:pt x="1" y="0"/>
                      <a:pt x="300" y="2216"/>
                      <a:pt x="1137" y="3816"/>
                    </a:cubicBezTo>
                    <a:lnTo>
                      <a:pt x="3859" y="3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7C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4"/>
              <p:cNvSpPr/>
              <p:nvPr/>
            </p:nvSpPr>
            <p:spPr>
              <a:xfrm>
                <a:off x="5824522" y="1660535"/>
                <a:ext cx="912157" cy="883296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1844" extrusionOk="0">
                    <a:moveTo>
                      <a:pt x="0" y="0"/>
                    </a:moveTo>
                    <a:lnTo>
                      <a:pt x="1316" y="6592"/>
                    </a:lnTo>
                    <a:cubicBezTo>
                      <a:pt x="1316" y="6592"/>
                      <a:pt x="2319" y="10334"/>
                      <a:pt x="4282" y="11300"/>
                    </a:cubicBezTo>
                    <a:cubicBezTo>
                      <a:pt x="5140" y="11722"/>
                      <a:pt x="6629" y="11843"/>
                      <a:pt x="8065" y="11843"/>
                    </a:cubicBezTo>
                    <a:cubicBezTo>
                      <a:pt x="10036" y="11843"/>
                      <a:pt x="11907" y="11614"/>
                      <a:pt x="11907" y="11614"/>
                    </a:cubicBezTo>
                    <a:lnTo>
                      <a:pt x="12230" y="7578"/>
                    </a:lnTo>
                    <a:lnTo>
                      <a:pt x="7165" y="6929"/>
                    </a:lnTo>
                    <a:cubicBezTo>
                      <a:pt x="7165" y="6929"/>
                      <a:pt x="4966" y="1657"/>
                      <a:pt x="3582" y="947"/>
                    </a:cubicBezTo>
                    <a:cubicBezTo>
                      <a:pt x="2196" y="23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F8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4"/>
              <p:cNvSpPr/>
              <p:nvPr/>
            </p:nvSpPr>
            <p:spPr>
              <a:xfrm>
                <a:off x="5433814" y="2152145"/>
                <a:ext cx="78157" cy="649123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704" extrusionOk="0">
                    <a:moveTo>
                      <a:pt x="1047" y="0"/>
                    </a:moveTo>
                    <a:lnTo>
                      <a:pt x="1" y="7938"/>
                    </a:lnTo>
                    <a:cubicBezTo>
                      <a:pt x="374" y="8407"/>
                      <a:pt x="617" y="8704"/>
                      <a:pt x="617" y="8704"/>
                    </a:cubicBezTo>
                    <a:lnTo>
                      <a:pt x="854" y="3816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B57C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C6150"/>
                  </a:solidFill>
                </a:endParaRPr>
              </a:p>
            </p:txBody>
          </p:sp>
          <p:sp>
            <p:nvSpPr>
              <p:cNvPr id="1601" name="Google Shape;1601;p44"/>
              <p:cNvSpPr/>
              <p:nvPr/>
            </p:nvSpPr>
            <p:spPr>
              <a:xfrm>
                <a:off x="5809607" y="2632718"/>
                <a:ext cx="311212" cy="328663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4407" extrusionOk="0">
                    <a:moveTo>
                      <a:pt x="3266" y="217"/>
                    </a:moveTo>
                    <a:lnTo>
                      <a:pt x="3933" y="2877"/>
                    </a:lnTo>
                    <a:lnTo>
                      <a:pt x="2493" y="4127"/>
                    </a:lnTo>
                    <a:lnTo>
                      <a:pt x="803" y="2853"/>
                    </a:lnTo>
                    <a:lnTo>
                      <a:pt x="263" y="217"/>
                    </a:lnTo>
                    <a:close/>
                    <a:moveTo>
                      <a:pt x="0" y="1"/>
                    </a:moveTo>
                    <a:lnTo>
                      <a:pt x="610" y="2977"/>
                    </a:lnTo>
                    <a:lnTo>
                      <a:pt x="2503" y="4406"/>
                    </a:lnTo>
                    <a:lnTo>
                      <a:pt x="4172" y="2953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rgbClr val="79C6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4"/>
              <p:cNvSpPr/>
              <p:nvPr/>
            </p:nvSpPr>
            <p:spPr>
              <a:xfrm>
                <a:off x="5467373" y="2632718"/>
                <a:ext cx="167352" cy="336568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4513" extrusionOk="0">
                    <a:moveTo>
                      <a:pt x="270" y="1"/>
                    </a:moveTo>
                    <a:lnTo>
                      <a:pt x="270" y="217"/>
                    </a:lnTo>
                    <a:lnTo>
                      <a:pt x="2030" y="217"/>
                    </a:lnTo>
                    <a:lnTo>
                      <a:pt x="2030" y="2860"/>
                    </a:lnTo>
                    <a:lnTo>
                      <a:pt x="1" y="4339"/>
                    </a:lnTo>
                    <a:lnTo>
                      <a:pt x="130" y="4513"/>
                    </a:lnTo>
                    <a:lnTo>
                      <a:pt x="2243" y="2970"/>
                    </a:lnTo>
                    <a:lnTo>
                      <a:pt x="2243" y="1"/>
                    </a:lnTo>
                    <a:close/>
                  </a:path>
                </a:pathLst>
              </a:custGeom>
              <a:solidFill>
                <a:srgbClr val="79C6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4"/>
              <p:cNvSpPr/>
              <p:nvPr/>
            </p:nvSpPr>
            <p:spPr>
              <a:xfrm>
                <a:off x="6002463" y="2336872"/>
                <a:ext cx="240140" cy="192112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76" extrusionOk="0">
                    <a:moveTo>
                      <a:pt x="1010" y="1"/>
                    </a:moveTo>
                    <a:cubicBezTo>
                      <a:pt x="951" y="1"/>
                      <a:pt x="891" y="2"/>
                      <a:pt x="830" y="6"/>
                    </a:cubicBezTo>
                    <a:cubicBezTo>
                      <a:pt x="364" y="29"/>
                      <a:pt x="13" y="136"/>
                      <a:pt x="1" y="142"/>
                    </a:cubicBezTo>
                    <a:lnTo>
                      <a:pt x="81" y="399"/>
                    </a:lnTo>
                    <a:cubicBezTo>
                      <a:pt x="88" y="397"/>
                      <a:pt x="501" y="270"/>
                      <a:pt x="1009" y="270"/>
                    </a:cubicBezTo>
                    <a:cubicBezTo>
                      <a:pt x="1405" y="270"/>
                      <a:pt x="1859" y="348"/>
                      <a:pt x="2223" y="622"/>
                    </a:cubicBezTo>
                    <a:cubicBezTo>
                      <a:pt x="2709" y="988"/>
                      <a:pt x="2946" y="1645"/>
                      <a:pt x="2926" y="2568"/>
                    </a:cubicBezTo>
                    <a:lnTo>
                      <a:pt x="3192" y="2575"/>
                    </a:lnTo>
                    <a:cubicBezTo>
                      <a:pt x="3220" y="1559"/>
                      <a:pt x="2946" y="828"/>
                      <a:pt x="2383" y="405"/>
                    </a:cubicBezTo>
                    <a:cubicBezTo>
                      <a:pt x="2031" y="140"/>
                      <a:pt x="1559" y="1"/>
                      <a:pt x="1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C6150"/>
                  </a:solidFill>
                </a:endParaRPr>
              </a:p>
            </p:txBody>
          </p:sp>
          <p:sp>
            <p:nvSpPr>
              <p:cNvPr id="1604" name="Google Shape;1604;p44"/>
              <p:cNvSpPr/>
              <p:nvPr/>
            </p:nvSpPr>
            <p:spPr>
              <a:xfrm>
                <a:off x="5728840" y="1347611"/>
                <a:ext cx="40048" cy="55038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38" extrusionOk="0">
                    <a:moveTo>
                      <a:pt x="434" y="1"/>
                    </a:moveTo>
                    <a:lnTo>
                      <a:pt x="0" y="38"/>
                    </a:lnTo>
                    <a:lnTo>
                      <a:pt x="20" y="254"/>
                    </a:lnTo>
                    <a:lnTo>
                      <a:pt x="280" y="231"/>
                    </a:lnTo>
                    <a:lnTo>
                      <a:pt x="280" y="231"/>
                    </a:lnTo>
                    <a:cubicBezTo>
                      <a:pt x="234" y="401"/>
                      <a:pt x="237" y="585"/>
                      <a:pt x="294" y="737"/>
                    </a:cubicBezTo>
                    <a:lnTo>
                      <a:pt x="494" y="661"/>
                    </a:lnTo>
                    <a:cubicBezTo>
                      <a:pt x="440" y="511"/>
                      <a:pt x="457" y="314"/>
                      <a:pt x="537" y="157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4"/>
              <p:cNvSpPr/>
              <p:nvPr/>
            </p:nvSpPr>
            <p:spPr>
              <a:xfrm>
                <a:off x="7761433" y="1358872"/>
                <a:ext cx="301815" cy="495344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6642" extrusionOk="0">
                    <a:moveTo>
                      <a:pt x="3103" y="0"/>
                    </a:moveTo>
                    <a:lnTo>
                      <a:pt x="1320" y="1513"/>
                    </a:lnTo>
                    <a:lnTo>
                      <a:pt x="380" y="2133"/>
                    </a:lnTo>
                    <a:lnTo>
                      <a:pt x="404" y="3549"/>
                    </a:lnTo>
                    <a:lnTo>
                      <a:pt x="417" y="4062"/>
                    </a:lnTo>
                    <a:lnTo>
                      <a:pt x="0" y="5462"/>
                    </a:lnTo>
                    <a:lnTo>
                      <a:pt x="1707" y="6641"/>
                    </a:lnTo>
                    <a:lnTo>
                      <a:pt x="4046" y="5075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9E61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4"/>
              <p:cNvSpPr/>
              <p:nvPr/>
            </p:nvSpPr>
            <p:spPr>
              <a:xfrm>
                <a:off x="7789772" y="1471707"/>
                <a:ext cx="121636" cy="15184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2036" extrusionOk="0">
                    <a:moveTo>
                      <a:pt x="940" y="0"/>
                    </a:moveTo>
                    <a:lnTo>
                      <a:pt x="0" y="620"/>
                    </a:lnTo>
                    <a:lnTo>
                      <a:pt x="24" y="2036"/>
                    </a:lnTo>
                    <a:cubicBezTo>
                      <a:pt x="751" y="1729"/>
                      <a:pt x="1357" y="1126"/>
                      <a:pt x="1630" y="387"/>
                    </a:cubicBezTo>
                    <a:cubicBezTo>
                      <a:pt x="1394" y="256"/>
                      <a:pt x="1174" y="127"/>
                      <a:pt x="9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4"/>
              <p:cNvSpPr/>
              <p:nvPr/>
            </p:nvSpPr>
            <p:spPr>
              <a:xfrm>
                <a:off x="7664781" y="1072050"/>
                <a:ext cx="355213" cy="48893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556" extrusionOk="0">
                    <a:moveTo>
                      <a:pt x="2194" y="1"/>
                    </a:moveTo>
                    <a:cubicBezTo>
                      <a:pt x="1593" y="1"/>
                      <a:pt x="1109" y="322"/>
                      <a:pt x="744" y="817"/>
                    </a:cubicBezTo>
                    <a:cubicBezTo>
                      <a:pt x="647" y="950"/>
                      <a:pt x="557" y="1093"/>
                      <a:pt x="477" y="1247"/>
                    </a:cubicBezTo>
                    <a:cubicBezTo>
                      <a:pt x="477" y="1253"/>
                      <a:pt x="473" y="1256"/>
                      <a:pt x="470" y="1260"/>
                    </a:cubicBezTo>
                    <a:cubicBezTo>
                      <a:pt x="400" y="1396"/>
                      <a:pt x="337" y="1544"/>
                      <a:pt x="280" y="1693"/>
                    </a:cubicBezTo>
                    <a:cubicBezTo>
                      <a:pt x="87" y="2210"/>
                      <a:pt x="90" y="2926"/>
                      <a:pt x="57" y="3500"/>
                    </a:cubicBezTo>
                    <a:cubicBezTo>
                      <a:pt x="0" y="4555"/>
                      <a:pt x="100" y="5439"/>
                      <a:pt x="610" y="5949"/>
                    </a:cubicBezTo>
                    <a:cubicBezTo>
                      <a:pt x="1069" y="6404"/>
                      <a:pt x="1541" y="6556"/>
                      <a:pt x="1967" y="6556"/>
                    </a:cubicBezTo>
                    <a:cubicBezTo>
                      <a:pt x="2818" y="6556"/>
                      <a:pt x="3483" y="5949"/>
                      <a:pt x="3483" y="5949"/>
                    </a:cubicBezTo>
                    <a:lnTo>
                      <a:pt x="4592" y="3483"/>
                    </a:lnTo>
                    <a:lnTo>
                      <a:pt x="4679" y="3289"/>
                    </a:lnTo>
                    <a:lnTo>
                      <a:pt x="4692" y="3256"/>
                    </a:lnTo>
                    <a:lnTo>
                      <a:pt x="4759" y="3113"/>
                    </a:lnTo>
                    <a:lnTo>
                      <a:pt x="4759" y="3026"/>
                    </a:lnTo>
                    <a:lnTo>
                      <a:pt x="4759" y="2996"/>
                    </a:lnTo>
                    <a:cubicBezTo>
                      <a:pt x="4763" y="2670"/>
                      <a:pt x="4712" y="1730"/>
                      <a:pt x="4189" y="990"/>
                    </a:cubicBezTo>
                    <a:cubicBezTo>
                      <a:pt x="3829" y="481"/>
                      <a:pt x="3246" y="61"/>
                      <a:pt x="2299" y="4"/>
                    </a:cubicBezTo>
                    <a:cubicBezTo>
                      <a:pt x="2264" y="2"/>
                      <a:pt x="2229" y="1"/>
                      <a:pt x="2194" y="1"/>
                    </a:cubicBezTo>
                    <a:close/>
                  </a:path>
                </a:pathLst>
              </a:custGeom>
              <a:solidFill>
                <a:srgbClr val="9E61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4"/>
              <p:cNvSpPr/>
              <p:nvPr/>
            </p:nvSpPr>
            <p:spPr>
              <a:xfrm>
                <a:off x="7746294" y="1294512"/>
                <a:ext cx="28638" cy="11164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497" extrusionOk="0">
                    <a:moveTo>
                      <a:pt x="171" y="0"/>
                    </a:moveTo>
                    <a:lnTo>
                      <a:pt x="14" y="1100"/>
                    </a:lnTo>
                    <a:cubicBezTo>
                      <a:pt x="0" y="1197"/>
                      <a:pt x="27" y="1293"/>
                      <a:pt x="91" y="1369"/>
                    </a:cubicBezTo>
                    <a:cubicBezTo>
                      <a:pt x="151" y="1443"/>
                      <a:pt x="240" y="1489"/>
                      <a:pt x="337" y="1497"/>
                    </a:cubicBezTo>
                    <a:lnTo>
                      <a:pt x="351" y="1280"/>
                    </a:lnTo>
                    <a:cubicBezTo>
                      <a:pt x="314" y="1280"/>
                      <a:pt x="280" y="1260"/>
                      <a:pt x="257" y="1233"/>
                    </a:cubicBezTo>
                    <a:cubicBezTo>
                      <a:pt x="234" y="1203"/>
                      <a:pt x="223" y="1166"/>
                      <a:pt x="227" y="1129"/>
                    </a:cubicBezTo>
                    <a:lnTo>
                      <a:pt x="383" y="3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4"/>
              <p:cNvSpPr/>
              <p:nvPr/>
            </p:nvSpPr>
            <p:spPr>
              <a:xfrm>
                <a:off x="7827582" y="1296451"/>
                <a:ext cx="16929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04" extrusionOk="0">
                    <a:moveTo>
                      <a:pt x="119" y="0"/>
                    </a:moveTo>
                    <a:cubicBezTo>
                      <a:pt x="61" y="0"/>
                      <a:pt x="10" y="63"/>
                      <a:pt x="4" y="144"/>
                    </a:cubicBezTo>
                    <a:cubicBezTo>
                      <a:pt x="0" y="227"/>
                      <a:pt x="44" y="300"/>
                      <a:pt x="104" y="304"/>
                    </a:cubicBezTo>
                    <a:cubicBezTo>
                      <a:pt x="105" y="304"/>
                      <a:pt x="106" y="304"/>
                      <a:pt x="108" y="304"/>
                    </a:cubicBezTo>
                    <a:cubicBezTo>
                      <a:pt x="166" y="304"/>
                      <a:pt x="216" y="239"/>
                      <a:pt x="220" y="157"/>
                    </a:cubicBezTo>
                    <a:cubicBezTo>
                      <a:pt x="227" y="74"/>
                      <a:pt x="184" y="4"/>
                      <a:pt x="124" y="1"/>
                    </a:cubicBezTo>
                    <a:cubicBezTo>
                      <a:pt x="122" y="0"/>
                      <a:pt x="121" y="0"/>
                      <a:pt x="1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4"/>
              <p:cNvSpPr/>
              <p:nvPr/>
            </p:nvSpPr>
            <p:spPr>
              <a:xfrm>
                <a:off x="7704531" y="1288770"/>
                <a:ext cx="16929" cy="2289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07" extrusionOk="0">
                    <a:moveTo>
                      <a:pt x="119" y="0"/>
                    </a:moveTo>
                    <a:cubicBezTo>
                      <a:pt x="61" y="0"/>
                      <a:pt x="11" y="65"/>
                      <a:pt x="4" y="147"/>
                    </a:cubicBezTo>
                    <a:cubicBezTo>
                      <a:pt x="0" y="230"/>
                      <a:pt x="44" y="300"/>
                      <a:pt x="104" y="307"/>
                    </a:cubicBezTo>
                    <a:cubicBezTo>
                      <a:pt x="105" y="307"/>
                      <a:pt x="106" y="307"/>
                      <a:pt x="108" y="307"/>
                    </a:cubicBezTo>
                    <a:cubicBezTo>
                      <a:pt x="166" y="307"/>
                      <a:pt x="217" y="242"/>
                      <a:pt x="224" y="160"/>
                    </a:cubicBezTo>
                    <a:cubicBezTo>
                      <a:pt x="227" y="77"/>
                      <a:pt x="184" y="7"/>
                      <a:pt x="124" y="0"/>
                    </a:cubicBezTo>
                    <a:cubicBezTo>
                      <a:pt x="122" y="0"/>
                      <a:pt x="121" y="0"/>
                      <a:pt x="1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4"/>
              <p:cNvSpPr/>
              <p:nvPr/>
            </p:nvSpPr>
            <p:spPr>
              <a:xfrm>
                <a:off x="7794023" y="1402052"/>
                <a:ext cx="31845" cy="3460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4" extrusionOk="0">
                    <a:moveTo>
                      <a:pt x="414" y="1"/>
                    </a:moveTo>
                    <a:lnTo>
                      <a:pt x="200" y="24"/>
                    </a:lnTo>
                    <a:cubicBezTo>
                      <a:pt x="206" y="81"/>
                      <a:pt x="186" y="141"/>
                      <a:pt x="150" y="181"/>
                    </a:cubicBezTo>
                    <a:cubicBezTo>
                      <a:pt x="114" y="224"/>
                      <a:pt x="57" y="247"/>
                      <a:pt x="0" y="247"/>
                    </a:cubicBezTo>
                    <a:lnTo>
                      <a:pt x="0" y="464"/>
                    </a:lnTo>
                    <a:cubicBezTo>
                      <a:pt x="117" y="464"/>
                      <a:pt x="234" y="410"/>
                      <a:pt x="310" y="324"/>
                    </a:cubicBezTo>
                    <a:cubicBezTo>
                      <a:pt x="390" y="238"/>
                      <a:pt x="426" y="118"/>
                      <a:pt x="414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4"/>
              <p:cNvSpPr/>
              <p:nvPr/>
            </p:nvSpPr>
            <p:spPr>
              <a:xfrm>
                <a:off x="7809386" y="1247082"/>
                <a:ext cx="63689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91" extrusionOk="0">
                    <a:moveTo>
                      <a:pt x="315" y="1"/>
                    </a:moveTo>
                    <a:cubicBezTo>
                      <a:pt x="295" y="1"/>
                      <a:pt x="276" y="1"/>
                      <a:pt x="257" y="3"/>
                    </a:cubicBezTo>
                    <a:cubicBezTo>
                      <a:pt x="184" y="6"/>
                      <a:pt x="0" y="46"/>
                      <a:pt x="28" y="179"/>
                    </a:cubicBezTo>
                    <a:cubicBezTo>
                      <a:pt x="37" y="239"/>
                      <a:pt x="94" y="276"/>
                      <a:pt x="151" y="303"/>
                    </a:cubicBezTo>
                    <a:cubicBezTo>
                      <a:pt x="279" y="360"/>
                      <a:pt x="418" y="390"/>
                      <a:pt x="557" y="390"/>
                    </a:cubicBezTo>
                    <a:cubicBezTo>
                      <a:pt x="588" y="390"/>
                      <a:pt x="619" y="389"/>
                      <a:pt x="651" y="386"/>
                    </a:cubicBezTo>
                    <a:cubicBezTo>
                      <a:pt x="731" y="379"/>
                      <a:pt x="824" y="349"/>
                      <a:pt x="844" y="273"/>
                    </a:cubicBezTo>
                    <a:cubicBezTo>
                      <a:pt x="854" y="229"/>
                      <a:pt x="834" y="179"/>
                      <a:pt x="804" y="146"/>
                    </a:cubicBezTo>
                    <a:cubicBezTo>
                      <a:pt x="771" y="109"/>
                      <a:pt x="724" y="89"/>
                      <a:pt x="680" y="73"/>
                    </a:cubicBezTo>
                    <a:cubicBezTo>
                      <a:pt x="566" y="27"/>
                      <a:pt x="438" y="1"/>
                      <a:pt x="3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4"/>
              <p:cNvSpPr/>
              <p:nvPr/>
            </p:nvSpPr>
            <p:spPr>
              <a:xfrm>
                <a:off x="7686185" y="1240221"/>
                <a:ext cx="56977" cy="24312"/>
              </a:xfrm>
              <a:custGeom>
                <a:avLst/>
                <a:gdLst/>
                <a:ahLst/>
                <a:cxnLst/>
                <a:rect l="l" t="t" r="r" b="b"/>
                <a:pathLst>
                  <a:path w="764" h="326" extrusionOk="0">
                    <a:moveTo>
                      <a:pt x="395" y="0"/>
                    </a:moveTo>
                    <a:cubicBezTo>
                      <a:pt x="333" y="0"/>
                      <a:pt x="271" y="7"/>
                      <a:pt x="213" y="21"/>
                    </a:cubicBezTo>
                    <a:cubicBezTo>
                      <a:pt x="150" y="38"/>
                      <a:pt x="0" y="98"/>
                      <a:pt x="40" y="211"/>
                    </a:cubicBezTo>
                    <a:cubicBezTo>
                      <a:pt x="57" y="258"/>
                      <a:pt x="113" y="285"/>
                      <a:pt x="163" y="298"/>
                    </a:cubicBezTo>
                    <a:cubicBezTo>
                      <a:pt x="236" y="316"/>
                      <a:pt x="312" y="325"/>
                      <a:pt x="388" y="325"/>
                    </a:cubicBezTo>
                    <a:cubicBezTo>
                      <a:pt x="463" y="325"/>
                      <a:pt x="538" y="316"/>
                      <a:pt x="610" y="298"/>
                    </a:cubicBezTo>
                    <a:cubicBezTo>
                      <a:pt x="680" y="278"/>
                      <a:pt x="753" y="238"/>
                      <a:pt x="760" y="172"/>
                    </a:cubicBezTo>
                    <a:cubicBezTo>
                      <a:pt x="763" y="132"/>
                      <a:pt x="740" y="92"/>
                      <a:pt x="706" y="65"/>
                    </a:cubicBezTo>
                    <a:cubicBezTo>
                      <a:pt x="673" y="41"/>
                      <a:pt x="630" y="28"/>
                      <a:pt x="590" y="21"/>
                    </a:cubicBezTo>
                    <a:cubicBezTo>
                      <a:pt x="526" y="8"/>
                      <a:pt x="460" y="0"/>
                      <a:pt x="3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4"/>
              <p:cNvSpPr/>
              <p:nvPr/>
            </p:nvSpPr>
            <p:spPr>
              <a:xfrm>
                <a:off x="7026552" y="1655539"/>
                <a:ext cx="1311744" cy="977786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13111" extrusionOk="0">
                    <a:moveTo>
                      <a:pt x="13697" y="1"/>
                    </a:moveTo>
                    <a:lnTo>
                      <a:pt x="11674" y="2350"/>
                    </a:lnTo>
                    <a:lnTo>
                      <a:pt x="10271" y="84"/>
                    </a:lnTo>
                    <a:cubicBezTo>
                      <a:pt x="10271" y="84"/>
                      <a:pt x="9891" y="521"/>
                      <a:pt x="9375" y="678"/>
                    </a:cubicBezTo>
                    <a:cubicBezTo>
                      <a:pt x="8448" y="957"/>
                      <a:pt x="7078" y="1427"/>
                      <a:pt x="6623" y="1860"/>
                    </a:cubicBezTo>
                    <a:cubicBezTo>
                      <a:pt x="5912" y="2537"/>
                      <a:pt x="4410" y="7859"/>
                      <a:pt x="4410" y="7859"/>
                    </a:cubicBezTo>
                    <a:lnTo>
                      <a:pt x="1" y="13111"/>
                    </a:lnTo>
                    <a:lnTo>
                      <a:pt x="5879" y="13111"/>
                    </a:lnTo>
                    <a:lnTo>
                      <a:pt x="7292" y="11287"/>
                    </a:lnTo>
                    <a:lnTo>
                      <a:pt x="7292" y="13111"/>
                    </a:lnTo>
                    <a:lnTo>
                      <a:pt x="17589" y="13111"/>
                    </a:lnTo>
                    <a:lnTo>
                      <a:pt x="17529" y="12517"/>
                    </a:lnTo>
                    <a:lnTo>
                      <a:pt x="17136" y="8602"/>
                    </a:lnTo>
                    <a:lnTo>
                      <a:pt x="17083" y="8059"/>
                    </a:lnTo>
                    <a:lnTo>
                      <a:pt x="14140" y="1354"/>
                    </a:lnTo>
                    <a:lnTo>
                      <a:pt x="136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>
                <a:off x="7691330" y="2113589"/>
                <a:ext cx="646960" cy="519731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6969" extrusionOk="0">
                    <a:moveTo>
                      <a:pt x="6286" y="0"/>
                    </a:moveTo>
                    <a:lnTo>
                      <a:pt x="6082" y="1046"/>
                    </a:lnTo>
                    <a:lnTo>
                      <a:pt x="1520" y="574"/>
                    </a:lnTo>
                    <a:lnTo>
                      <a:pt x="1" y="4629"/>
                    </a:lnTo>
                    <a:cubicBezTo>
                      <a:pt x="1" y="4629"/>
                      <a:pt x="2060" y="6219"/>
                      <a:pt x="5456" y="6969"/>
                    </a:cubicBezTo>
                    <a:lnTo>
                      <a:pt x="8675" y="6969"/>
                    </a:lnTo>
                    <a:lnTo>
                      <a:pt x="8222" y="2460"/>
                    </a:lnTo>
                    <a:lnTo>
                      <a:pt x="6286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4"/>
              <p:cNvSpPr/>
              <p:nvPr/>
            </p:nvSpPr>
            <p:spPr>
              <a:xfrm>
                <a:off x="7567831" y="2156023"/>
                <a:ext cx="276459" cy="26728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584" extrusionOk="0">
                    <a:moveTo>
                      <a:pt x="1547" y="0"/>
                    </a:moveTo>
                    <a:cubicBezTo>
                      <a:pt x="1475" y="0"/>
                      <a:pt x="1423" y="19"/>
                      <a:pt x="1400" y="62"/>
                    </a:cubicBezTo>
                    <a:cubicBezTo>
                      <a:pt x="1267" y="302"/>
                      <a:pt x="1467" y="594"/>
                      <a:pt x="1964" y="777"/>
                    </a:cubicBezTo>
                    <a:cubicBezTo>
                      <a:pt x="1605" y="742"/>
                      <a:pt x="1243" y="717"/>
                      <a:pt x="935" y="717"/>
                    </a:cubicBezTo>
                    <a:cubicBezTo>
                      <a:pt x="520" y="717"/>
                      <a:pt x="203" y="763"/>
                      <a:pt x="124" y="891"/>
                    </a:cubicBezTo>
                    <a:cubicBezTo>
                      <a:pt x="0" y="1094"/>
                      <a:pt x="231" y="1211"/>
                      <a:pt x="231" y="1211"/>
                    </a:cubicBezTo>
                    <a:cubicBezTo>
                      <a:pt x="231" y="1211"/>
                      <a:pt x="60" y="1281"/>
                      <a:pt x="88" y="1457"/>
                    </a:cubicBezTo>
                    <a:cubicBezTo>
                      <a:pt x="114" y="1631"/>
                      <a:pt x="397" y="1724"/>
                      <a:pt x="397" y="1724"/>
                    </a:cubicBezTo>
                    <a:cubicBezTo>
                      <a:pt x="397" y="1724"/>
                      <a:pt x="224" y="1751"/>
                      <a:pt x="251" y="1971"/>
                    </a:cubicBezTo>
                    <a:cubicBezTo>
                      <a:pt x="300" y="2337"/>
                      <a:pt x="2947" y="3584"/>
                      <a:pt x="2947" y="3584"/>
                    </a:cubicBezTo>
                    <a:lnTo>
                      <a:pt x="3707" y="1021"/>
                    </a:lnTo>
                    <a:cubicBezTo>
                      <a:pt x="3707" y="1021"/>
                      <a:pt x="3219" y="801"/>
                      <a:pt x="2830" y="554"/>
                    </a:cubicBezTo>
                    <a:cubicBezTo>
                      <a:pt x="2370" y="263"/>
                      <a:pt x="1815" y="0"/>
                      <a:pt x="1547" y="0"/>
                    </a:cubicBezTo>
                    <a:close/>
                  </a:path>
                </a:pathLst>
              </a:custGeom>
              <a:solidFill>
                <a:srgbClr val="9E61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4"/>
              <p:cNvSpPr/>
              <p:nvPr/>
            </p:nvSpPr>
            <p:spPr>
              <a:xfrm>
                <a:off x="7584238" y="2237386"/>
                <a:ext cx="93968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317" extrusionOk="0">
                    <a:moveTo>
                      <a:pt x="299" y="1"/>
                    </a:moveTo>
                    <a:cubicBezTo>
                      <a:pt x="121" y="1"/>
                      <a:pt x="11" y="12"/>
                      <a:pt x="0" y="13"/>
                    </a:cubicBezTo>
                    <a:lnTo>
                      <a:pt x="24" y="226"/>
                    </a:lnTo>
                    <a:cubicBezTo>
                      <a:pt x="26" y="226"/>
                      <a:pt x="124" y="217"/>
                      <a:pt x="286" y="217"/>
                    </a:cubicBezTo>
                    <a:cubicBezTo>
                      <a:pt x="505" y="217"/>
                      <a:pt x="842" y="234"/>
                      <a:pt x="1214" y="317"/>
                    </a:cubicBezTo>
                    <a:lnTo>
                      <a:pt x="1260" y="106"/>
                    </a:lnTo>
                    <a:cubicBezTo>
                      <a:pt x="874" y="20"/>
                      <a:pt x="530" y="1"/>
                      <a:pt x="299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4"/>
              <p:cNvSpPr/>
              <p:nvPr/>
            </p:nvSpPr>
            <p:spPr>
              <a:xfrm>
                <a:off x="7596692" y="2276614"/>
                <a:ext cx="76144" cy="27221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365" extrusionOk="0">
                    <a:moveTo>
                      <a:pt x="17" y="0"/>
                    </a:moveTo>
                    <a:lnTo>
                      <a:pt x="1" y="217"/>
                    </a:lnTo>
                    <a:cubicBezTo>
                      <a:pt x="7" y="217"/>
                      <a:pt x="520" y="254"/>
                      <a:pt x="970" y="364"/>
                    </a:cubicBezTo>
                    <a:lnTo>
                      <a:pt x="1020" y="154"/>
                    </a:lnTo>
                    <a:cubicBezTo>
                      <a:pt x="553" y="40"/>
                      <a:pt x="37" y="4"/>
                      <a:pt x="1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4"/>
              <p:cNvSpPr/>
              <p:nvPr/>
            </p:nvSpPr>
            <p:spPr>
              <a:xfrm>
                <a:off x="7740775" y="1655539"/>
                <a:ext cx="942809" cy="948551"/>
              </a:xfrm>
              <a:custGeom>
                <a:avLst/>
                <a:gdLst/>
                <a:ahLst/>
                <a:cxnLst/>
                <a:rect l="l" t="t" r="r" b="b"/>
                <a:pathLst>
                  <a:path w="12642" h="12719" extrusionOk="0">
                    <a:moveTo>
                      <a:pt x="4120" y="1"/>
                    </a:moveTo>
                    <a:lnTo>
                      <a:pt x="4456" y="1517"/>
                    </a:lnTo>
                    <a:lnTo>
                      <a:pt x="5993" y="7765"/>
                    </a:lnTo>
                    <a:lnTo>
                      <a:pt x="5993" y="7765"/>
                    </a:lnTo>
                    <a:lnTo>
                      <a:pt x="1231" y="7156"/>
                    </a:lnTo>
                    <a:lnTo>
                      <a:pt x="1" y="10495"/>
                    </a:lnTo>
                    <a:cubicBezTo>
                      <a:pt x="1" y="10495"/>
                      <a:pt x="3057" y="12718"/>
                      <a:pt x="6330" y="12718"/>
                    </a:cubicBezTo>
                    <a:cubicBezTo>
                      <a:pt x="6869" y="12718"/>
                      <a:pt x="7414" y="12658"/>
                      <a:pt x="7952" y="12517"/>
                    </a:cubicBezTo>
                    <a:cubicBezTo>
                      <a:pt x="8175" y="12457"/>
                      <a:pt x="8395" y="12381"/>
                      <a:pt x="8618" y="12284"/>
                    </a:cubicBezTo>
                    <a:cubicBezTo>
                      <a:pt x="12641" y="10528"/>
                      <a:pt x="9175" y="2130"/>
                      <a:pt x="8485" y="1640"/>
                    </a:cubicBezTo>
                    <a:cubicBezTo>
                      <a:pt x="8098" y="1367"/>
                      <a:pt x="6246" y="870"/>
                      <a:pt x="5079" y="578"/>
                    </a:cubicBezTo>
                    <a:cubicBezTo>
                      <a:pt x="4520" y="434"/>
                      <a:pt x="4120" y="1"/>
                      <a:pt x="41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4"/>
              <p:cNvSpPr/>
              <p:nvPr/>
            </p:nvSpPr>
            <p:spPr>
              <a:xfrm>
                <a:off x="7662991" y="1696332"/>
                <a:ext cx="504069" cy="362148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4856" extrusionOk="0">
                    <a:moveTo>
                      <a:pt x="6226" y="0"/>
                    </a:moveTo>
                    <a:lnTo>
                      <a:pt x="6019" y="57"/>
                    </a:lnTo>
                    <a:lnTo>
                      <a:pt x="6526" y="1880"/>
                    </a:lnTo>
                    <a:lnTo>
                      <a:pt x="4916" y="2687"/>
                    </a:lnTo>
                    <a:lnTo>
                      <a:pt x="4890" y="2859"/>
                    </a:lnTo>
                    <a:lnTo>
                      <a:pt x="5422" y="3366"/>
                    </a:lnTo>
                    <a:lnTo>
                      <a:pt x="2994" y="4636"/>
                    </a:lnTo>
                    <a:lnTo>
                      <a:pt x="951" y="3276"/>
                    </a:lnTo>
                    <a:lnTo>
                      <a:pt x="1524" y="2759"/>
                    </a:lnTo>
                    <a:lnTo>
                      <a:pt x="1514" y="2593"/>
                    </a:lnTo>
                    <a:lnTo>
                      <a:pt x="234" y="1696"/>
                    </a:lnTo>
                    <a:lnTo>
                      <a:pt x="937" y="174"/>
                    </a:lnTo>
                    <a:lnTo>
                      <a:pt x="744" y="83"/>
                    </a:lnTo>
                    <a:lnTo>
                      <a:pt x="1" y="1690"/>
                    </a:lnTo>
                    <a:lnTo>
                      <a:pt x="38" y="1823"/>
                    </a:lnTo>
                    <a:lnTo>
                      <a:pt x="1277" y="2693"/>
                    </a:lnTo>
                    <a:lnTo>
                      <a:pt x="704" y="3210"/>
                    </a:lnTo>
                    <a:lnTo>
                      <a:pt x="714" y="3379"/>
                    </a:lnTo>
                    <a:lnTo>
                      <a:pt x="2930" y="4849"/>
                    </a:lnTo>
                    <a:lnTo>
                      <a:pt x="3037" y="4856"/>
                    </a:lnTo>
                    <a:lnTo>
                      <a:pt x="5656" y="3486"/>
                    </a:lnTo>
                    <a:lnTo>
                      <a:pt x="5682" y="3313"/>
                    </a:lnTo>
                    <a:lnTo>
                      <a:pt x="5150" y="2810"/>
                    </a:lnTo>
                    <a:lnTo>
                      <a:pt x="6702" y="2033"/>
                    </a:lnTo>
                    <a:lnTo>
                      <a:pt x="6759" y="1910"/>
                    </a:lnTo>
                    <a:lnTo>
                      <a:pt x="6226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4"/>
              <p:cNvSpPr/>
              <p:nvPr/>
            </p:nvSpPr>
            <p:spPr>
              <a:xfrm>
                <a:off x="7725636" y="1655539"/>
                <a:ext cx="393993" cy="39652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17" extrusionOk="0">
                    <a:moveTo>
                      <a:pt x="4323" y="1"/>
                    </a:moveTo>
                    <a:lnTo>
                      <a:pt x="2300" y="2350"/>
                    </a:lnTo>
                    <a:lnTo>
                      <a:pt x="897" y="84"/>
                    </a:lnTo>
                    <a:cubicBezTo>
                      <a:pt x="897" y="84"/>
                      <a:pt x="517" y="521"/>
                      <a:pt x="1" y="678"/>
                    </a:cubicBezTo>
                    <a:lnTo>
                      <a:pt x="2140" y="5316"/>
                    </a:lnTo>
                    <a:lnTo>
                      <a:pt x="4659" y="1517"/>
                    </a:lnTo>
                    <a:lnTo>
                      <a:pt x="4766" y="1354"/>
                    </a:lnTo>
                    <a:lnTo>
                      <a:pt x="5282" y="578"/>
                    </a:lnTo>
                    <a:cubicBezTo>
                      <a:pt x="4722" y="434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8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4"/>
              <p:cNvSpPr/>
              <p:nvPr/>
            </p:nvSpPr>
            <p:spPr>
              <a:xfrm>
                <a:off x="7845183" y="1824753"/>
                <a:ext cx="105229" cy="83601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121" extrusionOk="0">
                    <a:moveTo>
                      <a:pt x="627" y="1"/>
                    </a:moveTo>
                    <a:lnTo>
                      <a:pt x="0" y="897"/>
                    </a:lnTo>
                    <a:lnTo>
                      <a:pt x="177" y="1021"/>
                    </a:lnTo>
                    <a:lnTo>
                      <a:pt x="707" y="261"/>
                    </a:lnTo>
                    <a:lnTo>
                      <a:pt x="1224" y="1121"/>
                    </a:lnTo>
                    <a:lnTo>
                      <a:pt x="1410" y="1008"/>
                    </a:lnTo>
                    <a:lnTo>
                      <a:pt x="807" y="8"/>
                    </a:ln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4"/>
              <p:cNvSpPr/>
              <p:nvPr/>
            </p:nvSpPr>
            <p:spPr>
              <a:xfrm>
                <a:off x="7843691" y="2200844"/>
                <a:ext cx="103737" cy="306961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116" extrusionOk="0">
                    <a:moveTo>
                      <a:pt x="1180" y="0"/>
                    </a:moveTo>
                    <a:lnTo>
                      <a:pt x="0" y="4055"/>
                    </a:lnTo>
                    <a:lnTo>
                      <a:pt x="207" y="4115"/>
                    </a:lnTo>
                    <a:lnTo>
                      <a:pt x="1390" y="60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4"/>
              <p:cNvSpPr/>
              <p:nvPr/>
            </p:nvSpPr>
            <p:spPr>
              <a:xfrm>
                <a:off x="7720192" y="1072050"/>
                <a:ext cx="299802" cy="245360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3290" extrusionOk="0">
                    <a:moveTo>
                      <a:pt x="1451" y="1"/>
                    </a:moveTo>
                    <a:cubicBezTo>
                      <a:pt x="850" y="1"/>
                      <a:pt x="366" y="322"/>
                      <a:pt x="1" y="817"/>
                    </a:cubicBezTo>
                    <a:cubicBezTo>
                      <a:pt x="436" y="978"/>
                      <a:pt x="900" y="1059"/>
                      <a:pt x="1365" y="1059"/>
                    </a:cubicBezTo>
                    <a:cubicBezTo>
                      <a:pt x="1814" y="1059"/>
                      <a:pt x="2264" y="983"/>
                      <a:pt x="2686" y="830"/>
                    </a:cubicBezTo>
                    <a:cubicBezTo>
                      <a:pt x="2820" y="1740"/>
                      <a:pt x="3283" y="2623"/>
                      <a:pt x="3936" y="3289"/>
                    </a:cubicBezTo>
                    <a:lnTo>
                      <a:pt x="3949" y="3256"/>
                    </a:lnTo>
                    <a:lnTo>
                      <a:pt x="4016" y="3113"/>
                    </a:lnTo>
                    <a:lnTo>
                      <a:pt x="4016" y="3026"/>
                    </a:lnTo>
                    <a:lnTo>
                      <a:pt x="4016" y="2996"/>
                    </a:lnTo>
                    <a:cubicBezTo>
                      <a:pt x="4020" y="2670"/>
                      <a:pt x="3969" y="1730"/>
                      <a:pt x="3446" y="990"/>
                    </a:cubicBezTo>
                    <a:cubicBezTo>
                      <a:pt x="3086" y="481"/>
                      <a:pt x="2503" y="61"/>
                      <a:pt x="1556" y="4"/>
                    </a:cubicBezTo>
                    <a:cubicBezTo>
                      <a:pt x="1521" y="2"/>
                      <a:pt x="1486" y="1"/>
                      <a:pt x="14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4"/>
              <p:cNvSpPr/>
              <p:nvPr/>
            </p:nvSpPr>
            <p:spPr>
              <a:xfrm>
                <a:off x="7956526" y="1278404"/>
                <a:ext cx="111419" cy="140728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1887" extrusionOk="0">
                    <a:moveTo>
                      <a:pt x="648" y="1"/>
                    </a:moveTo>
                    <a:cubicBezTo>
                      <a:pt x="477" y="1"/>
                      <a:pt x="303" y="77"/>
                      <a:pt x="207" y="216"/>
                    </a:cubicBezTo>
                    <a:lnTo>
                      <a:pt x="0" y="1782"/>
                    </a:lnTo>
                    <a:cubicBezTo>
                      <a:pt x="135" y="1853"/>
                      <a:pt x="286" y="1886"/>
                      <a:pt x="437" y="1886"/>
                    </a:cubicBezTo>
                    <a:cubicBezTo>
                      <a:pt x="729" y="1886"/>
                      <a:pt x="1024" y="1762"/>
                      <a:pt x="1211" y="1536"/>
                    </a:cubicBezTo>
                    <a:cubicBezTo>
                      <a:pt x="1494" y="1189"/>
                      <a:pt x="1494" y="646"/>
                      <a:pt x="1214" y="299"/>
                    </a:cubicBezTo>
                    <a:cubicBezTo>
                      <a:pt x="1091" y="146"/>
                      <a:pt x="917" y="29"/>
                      <a:pt x="723" y="6"/>
                    </a:cubicBezTo>
                    <a:cubicBezTo>
                      <a:pt x="699" y="2"/>
                      <a:pt x="673" y="1"/>
                      <a:pt x="648" y="1"/>
                    </a:cubicBezTo>
                    <a:close/>
                  </a:path>
                </a:pathLst>
              </a:custGeom>
              <a:solidFill>
                <a:srgbClr val="9E61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>
                <a:off x="7997767" y="1311143"/>
                <a:ext cx="42360" cy="6637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890" extrusionOk="0">
                    <a:moveTo>
                      <a:pt x="167" y="0"/>
                    </a:moveTo>
                    <a:lnTo>
                      <a:pt x="27" y="137"/>
                    </a:lnTo>
                    <a:cubicBezTo>
                      <a:pt x="110" y="347"/>
                      <a:pt x="101" y="594"/>
                      <a:pt x="1" y="794"/>
                    </a:cubicBezTo>
                    <a:lnTo>
                      <a:pt x="194" y="890"/>
                    </a:lnTo>
                    <a:cubicBezTo>
                      <a:pt x="284" y="703"/>
                      <a:pt x="318" y="490"/>
                      <a:pt x="287" y="283"/>
                    </a:cubicBezTo>
                    <a:lnTo>
                      <a:pt x="287" y="283"/>
                    </a:lnTo>
                    <a:lnTo>
                      <a:pt x="481" y="370"/>
                    </a:lnTo>
                    <a:lnTo>
                      <a:pt x="567" y="17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4"/>
              <p:cNvSpPr/>
              <p:nvPr/>
            </p:nvSpPr>
            <p:spPr>
              <a:xfrm>
                <a:off x="7750246" y="2391910"/>
                <a:ext cx="121636" cy="58021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778" extrusionOk="0">
                    <a:moveTo>
                      <a:pt x="74" y="1"/>
                    </a:moveTo>
                    <a:lnTo>
                      <a:pt x="1" y="204"/>
                    </a:lnTo>
                    <a:lnTo>
                      <a:pt x="1553" y="777"/>
                    </a:lnTo>
                    <a:lnTo>
                      <a:pt x="1630" y="578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4"/>
              <p:cNvSpPr/>
              <p:nvPr/>
            </p:nvSpPr>
            <p:spPr>
              <a:xfrm>
                <a:off x="8181078" y="3156332"/>
                <a:ext cx="640994" cy="785674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10535" extrusionOk="0">
                    <a:moveTo>
                      <a:pt x="8401" y="0"/>
                    </a:moveTo>
                    <a:cubicBezTo>
                      <a:pt x="6031" y="490"/>
                      <a:pt x="3849" y="1826"/>
                      <a:pt x="2336" y="3713"/>
                    </a:cubicBezTo>
                    <a:cubicBezTo>
                      <a:pt x="826" y="5599"/>
                      <a:pt x="0" y="8118"/>
                      <a:pt x="40" y="10534"/>
                    </a:cubicBezTo>
                    <a:lnTo>
                      <a:pt x="2389" y="10534"/>
                    </a:lnTo>
                    <a:cubicBezTo>
                      <a:pt x="4069" y="9651"/>
                      <a:pt x="6018" y="7788"/>
                      <a:pt x="7011" y="6092"/>
                    </a:cubicBezTo>
                    <a:lnTo>
                      <a:pt x="5442" y="5945"/>
                    </a:lnTo>
                    <a:lnTo>
                      <a:pt x="7464" y="5209"/>
                    </a:lnTo>
                    <a:cubicBezTo>
                      <a:pt x="8207" y="3589"/>
                      <a:pt x="8594" y="1763"/>
                      <a:pt x="8401" y="0"/>
                    </a:cubicBezTo>
                    <a:close/>
                  </a:path>
                </a:pathLst>
              </a:custGeom>
              <a:solidFill>
                <a:srgbClr val="AAD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4"/>
              <p:cNvSpPr/>
              <p:nvPr/>
            </p:nvSpPr>
            <p:spPr>
              <a:xfrm>
                <a:off x="7957348" y="2727889"/>
                <a:ext cx="496910" cy="1214122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16280" extrusionOk="0">
                    <a:moveTo>
                      <a:pt x="5786" y="1"/>
                    </a:moveTo>
                    <a:cubicBezTo>
                      <a:pt x="4009" y="1240"/>
                      <a:pt x="2567" y="2940"/>
                      <a:pt x="1607" y="4875"/>
                    </a:cubicBezTo>
                    <a:lnTo>
                      <a:pt x="2400" y="7838"/>
                    </a:lnTo>
                    <a:lnTo>
                      <a:pt x="1033" y="6222"/>
                    </a:lnTo>
                    <a:cubicBezTo>
                      <a:pt x="961" y="6425"/>
                      <a:pt x="894" y="6632"/>
                      <a:pt x="830" y="6842"/>
                    </a:cubicBezTo>
                    <a:cubicBezTo>
                      <a:pt x="1" y="9588"/>
                      <a:pt x="127" y="13610"/>
                      <a:pt x="1177" y="16279"/>
                    </a:cubicBezTo>
                    <a:lnTo>
                      <a:pt x="3740" y="16279"/>
                    </a:lnTo>
                    <a:cubicBezTo>
                      <a:pt x="5703" y="13190"/>
                      <a:pt x="6662" y="9211"/>
                      <a:pt x="6596" y="5355"/>
                    </a:cubicBezTo>
                    <a:lnTo>
                      <a:pt x="6596" y="5355"/>
                    </a:lnTo>
                    <a:lnTo>
                      <a:pt x="5063" y="5832"/>
                    </a:lnTo>
                    <a:lnTo>
                      <a:pt x="6559" y="4455"/>
                    </a:lnTo>
                    <a:cubicBezTo>
                      <a:pt x="6469" y="2916"/>
                      <a:pt x="6212" y="1410"/>
                      <a:pt x="5786" y="1"/>
                    </a:cubicBezTo>
                    <a:close/>
                  </a:path>
                </a:pathLst>
              </a:custGeom>
              <a:solidFill>
                <a:srgbClr val="CBE5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4"/>
              <p:cNvSpPr/>
              <p:nvPr/>
            </p:nvSpPr>
            <p:spPr>
              <a:xfrm>
                <a:off x="8081891" y="3039769"/>
                <a:ext cx="220526" cy="902910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12107" extrusionOk="0">
                    <a:moveTo>
                      <a:pt x="2746" y="1"/>
                    </a:moveTo>
                    <a:lnTo>
                      <a:pt x="0" y="12060"/>
                    </a:lnTo>
                    <a:lnTo>
                      <a:pt x="210" y="12107"/>
                    </a:lnTo>
                    <a:lnTo>
                      <a:pt x="2956" y="47"/>
                    </a:lnTo>
                    <a:lnTo>
                      <a:pt x="2746" y="1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4"/>
              <p:cNvSpPr/>
              <p:nvPr/>
            </p:nvSpPr>
            <p:spPr>
              <a:xfrm>
                <a:off x="7602287" y="2903070"/>
                <a:ext cx="564403" cy="1038939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13931" extrusionOk="0">
                    <a:moveTo>
                      <a:pt x="1116" y="1"/>
                    </a:moveTo>
                    <a:cubicBezTo>
                      <a:pt x="167" y="2383"/>
                      <a:pt x="0" y="5076"/>
                      <a:pt x="653" y="7555"/>
                    </a:cubicBezTo>
                    <a:cubicBezTo>
                      <a:pt x="690" y="7698"/>
                      <a:pt x="730" y="7838"/>
                      <a:pt x="770" y="7978"/>
                    </a:cubicBezTo>
                    <a:lnTo>
                      <a:pt x="3006" y="9268"/>
                    </a:lnTo>
                    <a:lnTo>
                      <a:pt x="1180" y="9118"/>
                    </a:lnTo>
                    <a:lnTo>
                      <a:pt x="1180" y="9118"/>
                    </a:lnTo>
                    <a:cubicBezTo>
                      <a:pt x="1956" y="10984"/>
                      <a:pt x="3195" y="12667"/>
                      <a:pt x="4768" y="13930"/>
                    </a:cubicBezTo>
                    <a:lnTo>
                      <a:pt x="7568" y="13930"/>
                    </a:lnTo>
                    <a:cubicBezTo>
                      <a:pt x="7301" y="9041"/>
                      <a:pt x="4842" y="3183"/>
                      <a:pt x="1116" y="1"/>
                    </a:cubicBezTo>
                    <a:close/>
                  </a:path>
                </a:pathLst>
              </a:custGeom>
              <a:solidFill>
                <a:srgbClr val="DF8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4"/>
              <p:cNvSpPr/>
              <p:nvPr/>
            </p:nvSpPr>
            <p:spPr>
              <a:xfrm>
                <a:off x="7753082" y="3166773"/>
                <a:ext cx="352230" cy="777396"/>
              </a:xfrm>
              <a:custGeom>
                <a:avLst/>
                <a:gdLst/>
                <a:ahLst/>
                <a:cxnLst/>
                <a:rect l="l" t="t" r="r" b="b"/>
                <a:pathLst>
                  <a:path w="4723" h="10424" extrusionOk="0">
                    <a:moveTo>
                      <a:pt x="201" y="0"/>
                    </a:moveTo>
                    <a:lnTo>
                      <a:pt x="1" y="87"/>
                    </a:lnTo>
                    <a:lnTo>
                      <a:pt x="4523" y="10424"/>
                    </a:lnTo>
                    <a:lnTo>
                      <a:pt x="4723" y="10337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4"/>
              <p:cNvSpPr/>
              <p:nvPr/>
            </p:nvSpPr>
            <p:spPr>
              <a:xfrm>
                <a:off x="7780150" y="3869600"/>
                <a:ext cx="734930" cy="813568"/>
              </a:xfrm>
              <a:custGeom>
                <a:avLst/>
                <a:gdLst/>
                <a:ahLst/>
                <a:cxnLst/>
                <a:rect l="l" t="t" r="r" b="b"/>
                <a:pathLst>
                  <a:path w="7542" h="8349" extrusionOk="0">
                    <a:moveTo>
                      <a:pt x="0" y="1"/>
                    </a:moveTo>
                    <a:lnTo>
                      <a:pt x="630" y="6883"/>
                    </a:lnTo>
                    <a:cubicBezTo>
                      <a:pt x="707" y="7712"/>
                      <a:pt x="1403" y="8349"/>
                      <a:pt x="2236" y="8349"/>
                    </a:cubicBezTo>
                    <a:lnTo>
                      <a:pt x="5302" y="8349"/>
                    </a:lnTo>
                    <a:cubicBezTo>
                      <a:pt x="6135" y="8349"/>
                      <a:pt x="6832" y="7712"/>
                      <a:pt x="6908" y="6883"/>
                    </a:cubicBezTo>
                    <a:lnTo>
                      <a:pt x="7541" y="1"/>
                    </a:lnTo>
                    <a:close/>
                  </a:path>
                </a:pathLst>
              </a:custGeom>
              <a:solidFill>
                <a:srgbClr val="DD9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7"/>
          <p:cNvSpPr txBox="1">
            <a:spLocks noGrp="1"/>
          </p:cNvSpPr>
          <p:nvPr>
            <p:ph type="subTitle" idx="4294967295"/>
          </p:nvPr>
        </p:nvSpPr>
        <p:spPr>
          <a:xfrm>
            <a:off x="1190735" y="1171969"/>
            <a:ext cx="2190510" cy="678899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200" dirty="0">
                <a:solidFill>
                  <a:srgbClr val="FFFFFF"/>
                </a:solidFill>
              </a:rPr>
              <a:t>Angka</a:t>
            </a:r>
            <a:r>
              <a:rPr lang="es" sz="1200" dirty="0">
                <a:solidFill>
                  <a:srgbClr val="FFFFFF"/>
                </a:solidFill>
              </a:rPr>
              <a:t> kesembuhan/kemanjuran tinggi (&gt;94% di wilayah tersebut)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88" name="Google Shape;488;p27"/>
          <p:cNvSpPr txBox="1">
            <a:spLocks noGrp="1"/>
          </p:cNvSpPr>
          <p:nvPr>
            <p:ph type="title"/>
          </p:nvPr>
        </p:nvSpPr>
        <p:spPr>
          <a:xfrm>
            <a:off x="6920175" y="2208550"/>
            <a:ext cx="15810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KRITERIA OBAT UNTUK IMS</a:t>
            </a:r>
            <a:endParaRPr b="0" dirty="0"/>
          </a:p>
        </p:txBody>
      </p:sp>
      <p:sp>
        <p:nvSpPr>
          <p:cNvPr id="489" name="Google Shape;489;p27"/>
          <p:cNvSpPr/>
          <p:nvPr/>
        </p:nvSpPr>
        <p:spPr>
          <a:xfrm>
            <a:off x="739785" y="1327669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7"/>
          <p:cNvSpPr/>
          <p:nvPr/>
        </p:nvSpPr>
        <p:spPr>
          <a:xfrm>
            <a:off x="739785" y="1875064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7"/>
          <p:cNvSpPr/>
          <p:nvPr/>
        </p:nvSpPr>
        <p:spPr>
          <a:xfrm>
            <a:off x="739785" y="2422460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7"/>
          <p:cNvSpPr txBox="1">
            <a:spLocks noGrp="1"/>
          </p:cNvSpPr>
          <p:nvPr>
            <p:ph type="subTitle" idx="4294967295"/>
          </p:nvPr>
        </p:nvSpPr>
        <p:spPr>
          <a:xfrm>
            <a:off x="1190735" y="1875069"/>
            <a:ext cx="1529100" cy="3675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 dirty="0">
                <a:solidFill>
                  <a:srgbClr val="FFFFFF"/>
                </a:solidFill>
              </a:rPr>
              <a:t>Harga murah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93" name="Google Shape;493;p27"/>
          <p:cNvSpPr txBox="1">
            <a:spLocks noGrp="1"/>
          </p:cNvSpPr>
          <p:nvPr>
            <p:ph type="subTitle" idx="4294967295"/>
          </p:nvPr>
        </p:nvSpPr>
        <p:spPr>
          <a:xfrm>
            <a:off x="1190735" y="2422469"/>
            <a:ext cx="1943468" cy="3675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 dirty="0">
                <a:solidFill>
                  <a:srgbClr val="FFFFFF"/>
                </a:solidFill>
              </a:rPr>
              <a:t>Toksisitas dan toleransi masih dapat diterima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94" name="Google Shape;494;p27"/>
          <p:cNvSpPr txBox="1">
            <a:spLocks noGrp="1"/>
          </p:cNvSpPr>
          <p:nvPr>
            <p:ph type="subTitle" idx="4294967295"/>
          </p:nvPr>
        </p:nvSpPr>
        <p:spPr>
          <a:xfrm>
            <a:off x="3915645" y="1327669"/>
            <a:ext cx="1529100" cy="3675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 dirty="0">
                <a:solidFill>
                  <a:srgbClr val="FFFFFF"/>
                </a:solidFill>
              </a:rPr>
              <a:t>Pemberian dalam dosis tunggal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96" name="Google Shape;496;p27"/>
          <p:cNvSpPr/>
          <p:nvPr/>
        </p:nvSpPr>
        <p:spPr>
          <a:xfrm>
            <a:off x="3464695" y="1327669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7"/>
          <p:cNvSpPr/>
          <p:nvPr/>
        </p:nvSpPr>
        <p:spPr>
          <a:xfrm>
            <a:off x="3464695" y="1875064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27"/>
          <p:cNvSpPr txBox="1">
            <a:spLocks noGrp="1"/>
          </p:cNvSpPr>
          <p:nvPr>
            <p:ph type="subTitle" idx="4294967295"/>
          </p:nvPr>
        </p:nvSpPr>
        <p:spPr>
          <a:xfrm>
            <a:off x="3915645" y="1875069"/>
            <a:ext cx="1529100" cy="3675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 dirty="0">
                <a:solidFill>
                  <a:srgbClr val="FFFFFF"/>
                </a:solidFill>
              </a:rPr>
              <a:t>Cara pemberian oral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501" name="Google Shape;501;p27"/>
          <p:cNvSpPr/>
          <p:nvPr/>
        </p:nvSpPr>
        <p:spPr>
          <a:xfrm>
            <a:off x="3464695" y="2416884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7"/>
          <p:cNvSpPr txBox="1">
            <a:spLocks noGrp="1"/>
          </p:cNvSpPr>
          <p:nvPr>
            <p:ph type="subTitle" idx="4294967295"/>
          </p:nvPr>
        </p:nvSpPr>
        <p:spPr>
          <a:xfrm>
            <a:off x="3915645" y="2416893"/>
            <a:ext cx="1529100" cy="3675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 dirty="0">
                <a:solidFill>
                  <a:srgbClr val="FFFFFF"/>
                </a:solidFill>
              </a:rPr>
              <a:t>Tidak menjadi kontra indikasi untuk ibu hamil/menyusui</a:t>
            </a:r>
            <a:endParaRPr sz="1200" dirty="0">
              <a:solidFill>
                <a:srgbClr val="FFFFFF"/>
              </a:solidFill>
            </a:endParaRPr>
          </a:p>
        </p:txBody>
      </p:sp>
      <p:grpSp>
        <p:nvGrpSpPr>
          <p:cNvPr id="505" name="Google Shape;505;p27"/>
          <p:cNvGrpSpPr/>
          <p:nvPr/>
        </p:nvGrpSpPr>
        <p:grpSpPr>
          <a:xfrm flipH="1">
            <a:off x="6214709" y="3336198"/>
            <a:ext cx="1827264" cy="1821991"/>
            <a:chOff x="580156" y="1728309"/>
            <a:chExt cx="3425050" cy="3415167"/>
          </a:xfrm>
        </p:grpSpPr>
        <p:sp>
          <p:nvSpPr>
            <p:cNvPr id="506" name="Google Shape;506;p27"/>
            <p:cNvSpPr/>
            <p:nvPr/>
          </p:nvSpPr>
          <p:spPr>
            <a:xfrm>
              <a:off x="2205370" y="2931347"/>
              <a:ext cx="1799836" cy="2206055"/>
            </a:xfrm>
            <a:custGeom>
              <a:avLst/>
              <a:gdLst/>
              <a:ahLst/>
              <a:cxnLst/>
              <a:rect l="l" t="t" r="r" b="b"/>
              <a:pathLst>
                <a:path w="8595" h="10535" extrusionOk="0">
                  <a:moveTo>
                    <a:pt x="8401" y="0"/>
                  </a:moveTo>
                  <a:cubicBezTo>
                    <a:pt x="6031" y="490"/>
                    <a:pt x="3849" y="1826"/>
                    <a:pt x="2336" y="3713"/>
                  </a:cubicBezTo>
                  <a:cubicBezTo>
                    <a:pt x="826" y="5599"/>
                    <a:pt x="0" y="8118"/>
                    <a:pt x="40" y="10534"/>
                  </a:cubicBezTo>
                  <a:lnTo>
                    <a:pt x="2389" y="10534"/>
                  </a:lnTo>
                  <a:cubicBezTo>
                    <a:pt x="4069" y="9651"/>
                    <a:pt x="6018" y="7788"/>
                    <a:pt x="7011" y="6092"/>
                  </a:cubicBezTo>
                  <a:lnTo>
                    <a:pt x="5442" y="5945"/>
                  </a:lnTo>
                  <a:lnTo>
                    <a:pt x="7464" y="5209"/>
                  </a:lnTo>
                  <a:cubicBezTo>
                    <a:pt x="8207" y="3589"/>
                    <a:pt x="8594" y="1763"/>
                    <a:pt x="8401" y="0"/>
                  </a:cubicBezTo>
                  <a:close/>
                </a:path>
              </a:pathLst>
            </a:custGeom>
            <a:solidFill>
              <a:srgbClr val="AAD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1577147" y="1728309"/>
              <a:ext cx="1395266" cy="3409073"/>
            </a:xfrm>
            <a:custGeom>
              <a:avLst/>
              <a:gdLst/>
              <a:ahLst/>
              <a:cxnLst/>
              <a:rect l="l" t="t" r="r" b="b"/>
              <a:pathLst>
                <a:path w="6663" h="16280" extrusionOk="0">
                  <a:moveTo>
                    <a:pt x="5786" y="1"/>
                  </a:moveTo>
                  <a:cubicBezTo>
                    <a:pt x="4009" y="1240"/>
                    <a:pt x="2567" y="2940"/>
                    <a:pt x="1607" y="4875"/>
                  </a:cubicBezTo>
                  <a:lnTo>
                    <a:pt x="2400" y="7838"/>
                  </a:lnTo>
                  <a:lnTo>
                    <a:pt x="1033" y="6222"/>
                  </a:lnTo>
                  <a:cubicBezTo>
                    <a:pt x="961" y="6425"/>
                    <a:pt x="894" y="6632"/>
                    <a:pt x="830" y="6842"/>
                  </a:cubicBezTo>
                  <a:cubicBezTo>
                    <a:pt x="1" y="9588"/>
                    <a:pt x="127" y="13610"/>
                    <a:pt x="1177" y="16279"/>
                  </a:cubicBezTo>
                  <a:lnTo>
                    <a:pt x="3740" y="16279"/>
                  </a:lnTo>
                  <a:cubicBezTo>
                    <a:pt x="5703" y="13190"/>
                    <a:pt x="6662" y="9211"/>
                    <a:pt x="6596" y="5355"/>
                  </a:cubicBezTo>
                  <a:lnTo>
                    <a:pt x="6596" y="5355"/>
                  </a:lnTo>
                  <a:lnTo>
                    <a:pt x="5063" y="5832"/>
                  </a:lnTo>
                  <a:lnTo>
                    <a:pt x="6559" y="4455"/>
                  </a:lnTo>
                  <a:cubicBezTo>
                    <a:pt x="6469" y="2916"/>
                    <a:pt x="6212" y="1410"/>
                    <a:pt x="5786" y="1"/>
                  </a:cubicBezTo>
                  <a:close/>
                </a:path>
              </a:pathLst>
            </a:custGeom>
            <a:solidFill>
              <a:srgbClr val="CB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1926858" y="2604045"/>
              <a:ext cx="619211" cy="2535236"/>
            </a:xfrm>
            <a:custGeom>
              <a:avLst/>
              <a:gdLst/>
              <a:ahLst/>
              <a:cxnLst/>
              <a:rect l="l" t="t" r="r" b="b"/>
              <a:pathLst>
                <a:path w="2957" h="12107" extrusionOk="0">
                  <a:moveTo>
                    <a:pt x="2746" y="1"/>
                  </a:moveTo>
                  <a:lnTo>
                    <a:pt x="0" y="12060"/>
                  </a:lnTo>
                  <a:lnTo>
                    <a:pt x="210" y="12107"/>
                  </a:lnTo>
                  <a:lnTo>
                    <a:pt x="2956" y="4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580156" y="2220204"/>
              <a:ext cx="1584777" cy="2917186"/>
            </a:xfrm>
            <a:custGeom>
              <a:avLst/>
              <a:gdLst/>
              <a:ahLst/>
              <a:cxnLst/>
              <a:rect l="l" t="t" r="r" b="b"/>
              <a:pathLst>
                <a:path w="7568" h="13931" extrusionOk="0">
                  <a:moveTo>
                    <a:pt x="1116" y="1"/>
                  </a:moveTo>
                  <a:cubicBezTo>
                    <a:pt x="167" y="2383"/>
                    <a:pt x="0" y="5076"/>
                    <a:pt x="653" y="7555"/>
                  </a:cubicBezTo>
                  <a:cubicBezTo>
                    <a:pt x="690" y="7698"/>
                    <a:pt x="730" y="7838"/>
                    <a:pt x="770" y="7978"/>
                  </a:cubicBezTo>
                  <a:lnTo>
                    <a:pt x="3006" y="9268"/>
                  </a:lnTo>
                  <a:lnTo>
                    <a:pt x="1180" y="9118"/>
                  </a:lnTo>
                  <a:lnTo>
                    <a:pt x="1180" y="9118"/>
                  </a:lnTo>
                  <a:cubicBezTo>
                    <a:pt x="1956" y="10984"/>
                    <a:pt x="3195" y="12667"/>
                    <a:pt x="4768" y="13930"/>
                  </a:cubicBezTo>
                  <a:lnTo>
                    <a:pt x="7568" y="13930"/>
                  </a:lnTo>
                  <a:cubicBezTo>
                    <a:pt x="7301" y="9041"/>
                    <a:pt x="4842" y="3183"/>
                    <a:pt x="1116" y="1"/>
                  </a:cubicBezTo>
                  <a:close/>
                </a:path>
              </a:pathLst>
            </a:custGeom>
            <a:solidFill>
              <a:srgbClr val="DF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1003579" y="2960664"/>
              <a:ext cx="989020" cy="2182812"/>
            </a:xfrm>
            <a:custGeom>
              <a:avLst/>
              <a:gdLst/>
              <a:ahLst/>
              <a:cxnLst/>
              <a:rect l="l" t="t" r="r" b="b"/>
              <a:pathLst>
                <a:path w="4723" h="10424" extrusionOk="0">
                  <a:moveTo>
                    <a:pt x="201" y="0"/>
                  </a:moveTo>
                  <a:lnTo>
                    <a:pt x="1" y="87"/>
                  </a:lnTo>
                  <a:lnTo>
                    <a:pt x="4523" y="10424"/>
                  </a:lnTo>
                  <a:lnTo>
                    <a:pt x="4723" y="1033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27"/>
          <p:cNvSpPr/>
          <p:nvPr/>
        </p:nvSpPr>
        <p:spPr>
          <a:xfrm>
            <a:off x="3495268" y="1388556"/>
            <a:ext cx="306347" cy="245744"/>
          </a:xfrm>
          <a:custGeom>
            <a:avLst/>
            <a:gdLst/>
            <a:ahLst/>
            <a:cxnLst/>
            <a:rect l="l" t="t" r="r" b="b"/>
            <a:pathLst>
              <a:path w="211639" h="169771" extrusionOk="0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7"/>
          <p:cNvSpPr/>
          <p:nvPr/>
        </p:nvSpPr>
        <p:spPr>
          <a:xfrm>
            <a:off x="770358" y="1388556"/>
            <a:ext cx="306347" cy="245744"/>
          </a:xfrm>
          <a:custGeom>
            <a:avLst/>
            <a:gdLst/>
            <a:ahLst/>
            <a:cxnLst/>
            <a:rect l="l" t="t" r="r" b="b"/>
            <a:pathLst>
              <a:path w="211639" h="169771" extrusionOk="0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/>
          <p:nvPr/>
        </p:nvSpPr>
        <p:spPr>
          <a:xfrm>
            <a:off x="770357" y="1934526"/>
            <a:ext cx="306347" cy="245744"/>
          </a:xfrm>
          <a:custGeom>
            <a:avLst/>
            <a:gdLst/>
            <a:ahLst/>
            <a:cxnLst/>
            <a:rect l="l" t="t" r="r" b="b"/>
            <a:pathLst>
              <a:path w="211639" h="169771" extrusionOk="0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7"/>
          <p:cNvSpPr/>
          <p:nvPr/>
        </p:nvSpPr>
        <p:spPr>
          <a:xfrm>
            <a:off x="3495268" y="1935956"/>
            <a:ext cx="306347" cy="245744"/>
          </a:xfrm>
          <a:custGeom>
            <a:avLst/>
            <a:gdLst/>
            <a:ahLst/>
            <a:cxnLst/>
            <a:rect l="l" t="t" r="r" b="b"/>
            <a:pathLst>
              <a:path w="211639" h="169771" extrusionOk="0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770358" y="2483356"/>
            <a:ext cx="306347" cy="245744"/>
          </a:xfrm>
          <a:custGeom>
            <a:avLst/>
            <a:gdLst/>
            <a:ahLst/>
            <a:cxnLst/>
            <a:rect l="l" t="t" r="r" b="b"/>
            <a:pathLst>
              <a:path w="211639" h="169771" extrusionOk="0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14;p27">
            <a:extLst>
              <a:ext uri="{FF2B5EF4-FFF2-40B4-BE49-F238E27FC236}">
                <a16:creationId xmlns:a16="http://schemas.microsoft.com/office/drawing/2014/main" id="{50A0F306-611C-4454-A3D8-3253E24F3B6C}"/>
              </a:ext>
            </a:extLst>
          </p:cNvPr>
          <p:cNvSpPr/>
          <p:nvPr/>
        </p:nvSpPr>
        <p:spPr>
          <a:xfrm>
            <a:off x="3525674" y="2477762"/>
            <a:ext cx="306347" cy="245744"/>
          </a:xfrm>
          <a:custGeom>
            <a:avLst/>
            <a:gdLst/>
            <a:ahLst/>
            <a:cxnLst/>
            <a:rect l="l" t="t" r="r" b="b"/>
            <a:pathLst>
              <a:path w="211639" h="169771" extrusionOk="0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493;p27">
            <a:extLst>
              <a:ext uri="{FF2B5EF4-FFF2-40B4-BE49-F238E27FC236}">
                <a16:creationId xmlns:a16="http://schemas.microsoft.com/office/drawing/2014/main" id="{A40B3B84-39DA-4A1A-B662-50961ADD2290}"/>
              </a:ext>
            </a:extLst>
          </p:cNvPr>
          <p:cNvSpPr txBox="1">
            <a:spLocks/>
          </p:cNvSpPr>
          <p:nvPr/>
        </p:nvSpPr>
        <p:spPr>
          <a:xfrm>
            <a:off x="739785" y="3070537"/>
            <a:ext cx="4943029" cy="93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●"/>
              <a:defRPr sz="11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○"/>
              <a:defRPr sz="11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■"/>
              <a:defRPr sz="11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●"/>
              <a:defRPr sz="11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○"/>
              <a:defRPr sz="11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■"/>
              <a:defRPr sz="11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●"/>
              <a:defRPr sz="11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○"/>
              <a:defRPr sz="11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Anaheim"/>
              <a:buChar char="■"/>
              <a:defRPr sz="11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spcAft>
                <a:spcPts val="1600"/>
              </a:spcAft>
              <a:buFont typeface="Anaheim"/>
              <a:buNone/>
            </a:pPr>
            <a:r>
              <a:rPr lang="en-ID" sz="1200" dirty="0" err="1">
                <a:solidFill>
                  <a:srgbClr val="FFFFFF"/>
                </a:solidFill>
              </a:rPr>
              <a:t>Obat-obatan</a:t>
            </a:r>
            <a:r>
              <a:rPr lang="en-ID" sz="1200" dirty="0">
                <a:solidFill>
                  <a:srgbClr val="FFFFFF"/>
                </a:solidFill>
              </a:rPr>
              <a:t> yang </a:t>
            </a:r>
            <a:r>
              <a:rPr lang="en-ID" sz="1200" dirty="0" err="1">
                <a:solidFill>
                  <a:srgbClr val="FFFFFF"/>
                </a:solidFill>
              </a:rPr>
              <a:t>digunakan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sebaiknya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termasuk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dalam</a:t>
            </a:r>
            <a:r>
              <a:rPr lang="en-ID" sz="1200" dirty="0">
                <a:solidFill>
                  <a:srgbClr val="FFFFFF"/>
                </a:solidFill>
              </a:rPr>
              <a:t> Daftar </a:t>
            </a:r>
            <a:r>
              <a:rPr lang="en-ID" sz="1200" dirty="0" err="1">
                <a:solidFill>
                  <a:srgbClr val="FFFFFF"/>
                </a:solidFill>
              </a:rPr>
              <a:t>Obat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Esensial</a:t>
            </a:r>
            <a:r>
              <a:rPr lang="en-ID" sz="1200" dirty="0">
                <a:solidFill>
                  <a:srgbClr val="FFFFFF"/>
                </a:solidFill>
              </a:rPr>
              <a:t> Nasional (DOEN), dan </a:t>
            </a:r>
            <a:r>
              <a:rPr lang="en-ID" sz="1200" dirty="0" err="1">
                <a:solidFill>
                  <a:srgbClr val="FFFFFF"/>
                </a:solidFill>
              </a:rPr>
              <a:t>dalam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memilih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obat-obatan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tersebut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harus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dipertimbangkan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tingkat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kemampuan</a:t>
            </a:r>
            <a:r>
              <a:rPr lang="en-ID" sz="1200" dirty="0">
                <a:solidFill>
                  <a:srgbClr val="FFFFFF"/>
                </a:solidFill>
              </a:rPr>
              <a:t> </a:t>
            </a:r>
            <a:r>
              <a:rPr lang="en-ID" sz="1200" dirty="0" err="1">
                <a:solidFill>
                  <a:srgbClr val="FFFFFF"/>
                </a:solidFill>
              </a:rPr>
              <a:t>pasien</a:t>
            </a:r>
            <a:r>
              <a:rPr lang="en-ID" sz="120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37"/>
          <p:cNvSpPr txBox="1">
            <a:spLocks noGrp="1"/>
          </p:cNvSpPr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0" dirty="0"/>
              <a:t>TATA LAKSANA PADA KASUS</a:t>
            </a:r>
            <a:endParaRPr sz="2200" b="0" dirty="0"/>
          </a:p>
        </p:txBody>
      </p:sp>
      <p:sp>
        <p:nvSpPr>
          <p:cNvPr id="1225" name="Google Shape;1225;p37"/>
          <p:cNvSpPr txBox="1">
            <a:spLocks noGrp="1"/>
          </p:cNvSpPr>
          <p:nvPr>
            <p:ph type="subTitle" idx="1"/>
          </p:nvPr>
        </p:nvSpPr>
        <p:spPr>
          <a:xfrm>
            <a:off x="720002" y="1371625"/>
            <a:ext cx="2613748" cy="360175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sz="1200" dirty="0"/>
              <a:t>500 mg Ciprofloxacin, per oral, dosis tunggal</a:t>
            </a:r>
          </a:p>
        </p:txBody>
      </p:sp>
      <p:sp>
        <p:nvSpPr>
          <p:cNvPr id="1226" name="Google Shape;1226;p37"/>
          <p:cNvSpPr txBox="1">
            <a:spLocks noGrp="1"/>
          </p:cNvSpPr>
          <p:nvPr>
            <p:ph type="subTitle" idx="2"/>
          </p:nvPr>
        </p:nvSpPr>
        <p:spPr>
          <a:xfrm>
            <a:off x="720002" y="1891150"/>
            <a:ext cx="25095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sz="1200" dirty="0"/>
              <a:t>100 mg Doxicyclin, 2x sehari, selama 7 hari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27" name="Google Shape;1227;p37"/>
          <p:cNvSpPr txBox="1">
            <a:spLocks noGrp="1"/>
          </p:cNvSpPr>
          <p:nvPr>
            <p:ph type="subTitle" idx="3"/>
          </p:nvPr>
        </p:nvSpPr>
        <p:spPr>
          <a:xfrm>
            <a:off x="720002" y="2409462"/>
            <a:ext cx="2509500" cy="317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sz="1200" dirty="0">
                <a:solidFill>
                  <a:srgbClr val="FFFFFF"/>
                </a:solidFill>
              </a:rPr>
              <a:t>2 gram Metronidazole, dosis tunggal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29" name="Google Shape;1229;p37"/>
          <p:cNvSpPr txBox="1">
            <a:spLocks noGrp="1"/>
          </p:cNvSpPr>
          <p:nvPr>
            <p:ph type="subTitle" idx="5"/>
          </p:nvPr>
        </p:nvSpPr>
        <p:spPr>
          <a:xfrm>
            <a:off x="3333750" y="1920482"/>
            <a:ext cx="2476500" cy="372651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sz="1200" dirty="0"/>
              <a:t>Tidak berhubungan seks selama terapi.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31" name="Google Shape;1231;p37"/>
          <p:cNvSpPr txBox="1">
            <a:spLocks noGrp="1"/>
          </p:cNvSpPr>
          <p:nvPr>
            <p:ph type="subTitle" idx="7"/>
          </p:nvPr>
        </p:nvSpPr>
        <p:spPr>
          <a:xfrm>
            <a:off x="3333750" y="2422646"/>
            <a:ext cx="2505400" cy="372651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sz="1200" dirty="0">
                <a:solidFill>
                  <a:srgbClr val="FFFFFF"/>
                </a:solidFill>
              </a:rPr>
              <a:t>Tidak berganti-ganti pasangan hubungan seks.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32" name="Google Shape;1232;p37"/>
          <p:cNvSpPr txBox="1">
            <a:spLocks noGrp="1"/>
          </p:cNvSpPr>
          <p:nvPr>
            <p:ph type="subTitle" idx="8"/>
          </p:nvPr>
        </p:nvSpPr>
        <p:spPr>
          <a:xfrm>
            <a:off x="1459139" y="3377331"/>
            <a:ext cx="3749221" cy="372649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s" dirty="0">
                <a:solidFill>
                  <a:srgbClr val="FFFFFF"/>
                </a:solidFill>
              </a:rPr>
              <a:t>1 minggu kemudian, pasien sembuh dari semua gejala, pemeriksaan fisik dan laboratorium dalam batas normal.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" name="Google Shape;1227;p37">
            <a:extLst>
              <a:ext uri="{FF2B5EF4-FFF2-40B4-BE49-F238E27FC236}">
                <a16:creationId xmlns:a16="http://schemas.microsoft.com/office/drawing/2014/main" id="{08C74D44-5AE5-4D39-A7D8-9C7AA195711D}"/>
              </a:ext>
            </a:extLst>
          </p:cNvPr>
          <p:cNvSpPr txBox="1">
            <a:spLocks/>
          </p:cNvSpPr>
          <p:nvPr/>
        </p:nvSpPr>
        <p:spPr>
          <a:xfrm>
            <a:off x="720002" y="2887450"/>
            <a:ext cx="25095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>
              <a:buClr>
                <a:srgbClr val="FFFFFF"/>
              </a:buClr>
              <a:buFont typeface="Anaheim"/>
              <a:buChar char="●"/>
            </a:pPr>
            <a:r>
              <a:rPr lang="pt-BR" sz="1200" dirty="0"/>
              <a:t>150 mg Flukonazole, dosis tunggal</a:t>
            </a:r>
          </a:p>
        </p:txBody>
      </p:sp>
    </p:spTree>
    <p:extLst>
      <p:ext uri="{BB962C8B-B14F-4D97-AF65-F5344CB8AC3E}">
        <p14:creationId xmlns:p14="http://schemas.microsoft.com/office/powerpoint/2010/main" val="9685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38"/>
          <p:cNvSpPr txBox="1">
            <a:spLocks noGrp="1"/>
          </p:cNvSpPr>
          <p:nvPr>
            <p:ph type="title"/>
          </p:nvPr>
        </p:nvSpPr>
        <p:spPr>
          <a:xfrm>
            <a:off x="6838190" y="1489776"/>
            <a:ext cx="1768041" cy="2163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PENGOBATAN SINDROM DUH TUBUH VAGINA KARENA SERVISITIS</a:t>
            </a:r>
            <a:endParaRPr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D03FE-0ECA-494F-8670-D3F5183CF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69" y="773906"/>
            <a:ext cx="6287132" cy="35956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2"/>
          <p:cNvSpPr txBox="1">
            <a:spLocks noGrp="1"/>
          </p:cNvSpPr>
          <p:nvPr>
            <p:ph type="title"/>
          </p:nvPr>
        </p:nvSpPr>
        <p:spPr>
          <a:xfrm>
            <a:off x="5772648" y="982704"/>
            <a:ext cx="26622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CIPROFLOXACIN</a:t>
            </a:r>
            <a:endParaRPr b="0" dirty="0"/>
          </a:p>
        </p:txBody>
      </p:sp>
      <p:sp>
        <p:nvSpPr>
          <p:cNvPr id="21" name="Google Shape;357;p23">
            <a:extLst>
              <a:ext uri="{FF2B5EF4-FFF2-40B4-BE49-F238E27FC236}">
                <a16:creationId xmlns:a16="http://schemas.microsoft.com/office/drawing/2014/main" id="{43EB2840-F313-4C89-924C-1ECC51E0D990}"/>
              </a:ext>
            </a:extLst>
          </p:cNvPr>
          <p:cNvSpPr txBox="1">
            <a:spLocks/>
          </p:cNvSpPr>
          <p:nvPr/>
        </p:nvSpPr>
        <p:spPr>
          <a:xfrm>
            <a:off x="190501" y="982704"/>
            <a:ext cx="5905500" cy="291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Golongan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Antibiotik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Kuinolon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Fluoroquinolon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Indikasi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berbagai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jenis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infeksi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termasuk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infeksi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gonokokus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Dosis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500 mg per oral,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dosis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tunggal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</a:rPr>
              <a:t>Cara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kerja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menghambat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mekanisme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kerja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umum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enzim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DNA gyrase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menghambat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sintesis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asam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nukleat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sel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bakteri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Farmakokinetik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diserap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baik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melalui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saluran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cerna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Bioavailabilitas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70%. Waktu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paruh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9-10 jam.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Farmakodinamik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ikatan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terhadap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protein serum 20-40%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sehingga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tidak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cukup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untuk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menyebabkan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interaksi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ikatan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protein yang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bermakna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obat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lain. Oral 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seluruh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tubuh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Konsentrasi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jaringan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&gt;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konsentrasi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serum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terutama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di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jaringan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genital,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termasuk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prostat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ESO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diare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mual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nyeri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perut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sakit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kepala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pusing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alergi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gatal-gatal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 descr="Jual CIPROFLOXACIN NOVELL 500 MG STRIP 10 TABLET - Kota Surabaya - Apotek  Sumber Sehat | Tokopedia">
            <a:extLst>
              <a:ext uri="{FF2B5EF4-FFF2-40B4-BE49-F238E27FC236}">
                <a16:creationId xmlns:a16="http://schemas.microsoft.com/office/drawing/2014/main" id="{9485C6A7-B68F-4543-AA65-89446218A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15313"/>
          <a:stretch/>
        </p:blipFill>
        <p:spPr bwMode="auto">
          <a:xfrm>
            <a:off x="6237463" y="1592931"/>
            <a:ext cx="2716036" cy="19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 txBox="1">
            <a:spLocks noGrp="1"/>
          </p:cNvSpPr>
          <p:nvPr>
            <p:ph type="title"/>
          </p:nvPr>
        </p:nvSpPr>
        <p:spPr>
          <a:xfrm>
            <a:off x="5909632" y="1068606"/>
            <a:ext cx="220757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0" dirty="0"/>
              <a:t>SEFIKSIM</a:t>
            </a:r>
            <a:endParaRPr sz="2200" b="0" dirty="0"/>
          </a:p>
        </p:txBody>
      </p:sp>
      <p:sp>
        <p:nvSpPr>
          <p:cNvPr id="357" name="Google Shape;357;p23"/>
          <p:cNvSpPr txBox="1">
            <a:spLocks noGrp="1"/>
          </p:cNvSpPr>
          <p:nvPr>
            <p:ph type="subTitle" idx="1"/>
          </p:nvPr>
        </p:nvSpPr>
        <p:spPr>
          <a:xfrm>
            <a:off x="116378" y="698269"/>
            <a:ext cx="5220393" cy="3707476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Golongan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Antibiotik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Sefalosporin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Gen.III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Indikasi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berbagai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jenis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infeksi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termasuk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infeksi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gonokokus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Dosis</a:t>
            </a:r>
            <a:r>
              <a:rPr lang="en-US" sz="1400" dirty="0">
                <a:solidFill>
                  <a:schemeClr val="bg1"/>
                </a:solidFill>
              </a:rPr>
              <a:t>: 400 mg per oral, </a:t>
            </a:r>
            <a:r>
              <a:rPr lang="en-US" sz="1400" dirty="0" err="1">
                <a:solidFill>
                  <a:schemeClr val="bg1"/>
                </a:solidFill>
              </a:rPr>
              <a:t>dosis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tunggal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Cara </a:t>
            </a:r>
            <a:r>
              <a:rPr lang="en-US" sz="1400" b="1" dirty="0" err="1">
                <a:solidFill>
                  <a:schemeClr val="bg1"/>
                </a:solidFill>
              </a:rPr>
              <a:t>kerja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spektrum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luas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terhadap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bakteri</a:t>
            </a:r>
            <a:r>
              <a:rPr lang="en-US" sz="1400" dirty="0">
                <a:solidFill>
                  <a:schemeClr val="bg1"/>
                </a:solidFill>
              </a:rPr>
              <a:t> Gram </a:t>
            </a:r>
            <a:r>
              <a:rPr lang="en-US" sz="1400" dirty="0" err="1">
                <a:solidFill>
                  <a:schemeClr val="bg1"/>
                </a:solidFill>
              </a:rPr>
              <a:t>positif</a:t>
            </a:r>
            <a:r>
              <a:rPr lang="en-US" sz="1400" dirty="0">
                <a:solidFill>
                  <a:schemeClr val="bg1"/>
                </a:solidFill>
              </a:rPr>
              <a:t> &amp; negative. </a:t>
            </a:r>
            <a:r>
              <a:rPr lang="en-US" sz="1400" dirty="0" err="1">
                <a:solidFill>
                  <a:schemeClr val="bg1"/>
                </a:solidFill>
              </a:rPr>
              <a:t>Bakterisidal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menghambat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pembentukan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dinding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bakteri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Menghambat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Langkah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akhir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transpeptidase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sintesis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peptidoglikan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cara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berikatan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pada protein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pengikat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penisilin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 Ketika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pembentukan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dinding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terhambat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aktivitas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enzim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autolysin dan murein hydrolase (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enzim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autolitik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dinding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)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tetap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berlanjut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akibatnya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bakteri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mengalami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lisis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ESO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reaksi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hipersensitivitas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seperti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kulit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kemerahan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gatal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;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gangguan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fungsi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ginjal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;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gangguan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saluran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cerna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(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nyeri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perut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diare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mual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muntah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rasa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penuh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dalam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lambung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dll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);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demam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EFIXIME 200 MG 10 KAPSUL - Manfaat, Aturan Pakai dan Efek Samping">
            <a:extLst>
              <a:ext uri="{FF2B5EF4-FFF2-40B4-BE49-F238E27FC236}">
                <a16:creationId xmlns:a16="http://schemas.microsoft.com/office/drawing/2014/main" id="{FD61B2B2-C465-48AA-8F84-915FBF5ED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30176" r="20586" b="36970"/>
          <a:stretch/>
        </p:blipFill>
        <p:spPr bwMode="auto">
          <a:xfrm>
            <a:off x="5529420" y="1747506"/>
            <a:ext cx="2967995" cy="16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5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AC8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2"/>
          <p:cNvSpPr txBox="1">
            <a:spLocks noGrp="1"/>
          </p:cNvSpPr>
          <p:nvPr>
            <p:ph type="title"/>
          </p:nvPr>
        </p:nvSpPr>
        <p:spPr>
          <a:xfrm>
            <a:off x="5772648" y="982704"/>
            <a:ext cx="2257447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KANAMISIN</a:t>
            </a:r>
            <a:endParaRPr b="0" dirty="0"/>
          </a:p>
        </p:txBody>
      </p:sp>
      <p:sp>
        <p:nvSpPr>
          <p:cNvPr id="21" name="Google Shape;357;p23">
            <a:extLst>
              <a:ext uri="{FF2B5EF4-FFF2-40B4-BE49-F238E27FC236}">
                <a16:creationId xmlns:a16="http://schemas.microsoft.com/office/drawing/2014/main" id="{43EB2840-F313-4C89-924C-1ECC51E0D990}"/>
              </a:ext>
            </a:extLst>
          </p:cNvPr>
          <p:cNvSpPr txBox="1">
            <a:spLocks/>
          </p:cNvSpPr>
          <p:nvPr/>
        </p:nvSpPr>
        <p:spPr>
          <a:xfrm>
            <a:off x="190501" y="982704"/>
            <a:ext cx="5905500" cy="291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Anaheim"/>
              <a:buNone/>
              <a:defRPr sz="1100" b="0" i="0" u="none" strike="noStrike" cap="none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Golongan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Antibiotik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Aminoglikosida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Indikasi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infeksi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bakteri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aerobic Gram negative,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infeksi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gonokokus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Dosis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2 gram,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injeksi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IM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</a:rPr>
              <a:t>Cara 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kerja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mengikat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protein 30S pada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bakteri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sehingga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menyebabkan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kesalahan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pembacaan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DNA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mensintesis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protein yang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diperlukan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untuk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pertumbuhan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dan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perkembangan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bakteri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Akibatnya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terjadi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kematian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sel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</a:rPr>
              <a:t>bakteri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en-US" sz="1400" dirty="0">
              <a:solidFill>
                <a:schemeClr val="tx2">
                  <a:lumMod val="2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ESO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: rasa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nyeri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pada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titik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suntik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gangguan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keseimbangan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sulit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berkemih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perubahan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volume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urin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pusing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kehilangan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kesadaran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telinga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berdenging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lemah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otot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kesemutan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kejang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mual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/</a:t>
            </a:r>
            <a:r>
              <a:rPr lang="en-US" sz="14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muntah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074" name="Picture 2" descr="PT. Meiji Indonesian Pharmaceutical Industries -">
            <a:extLst>
              <a:ext uri="{FF2B5EF4-FFF2-40B4-BE49-F238E27FC236}">
                <a16:creationId xmlns:a16="http://schemas.microsoft.com/office/drawing/2014/main" id="{DC8A8BF9-60CB-4E76-9A7D-DC87954F7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t="9020" r="17055"/>
          <a:stretch/>
        </p:blipFill>
        <p:spPr bwMode="auto">
          <a:xfrm>
            <a:off x="6096001" y="1869839"/>
            <a:ext cx="2901705" cy="16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7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 txBox="1">
            <a:spLocks noGrp="1"/>
          </p:cNvSpPr>
          <p:nvPr>
            <p:ph type="title"/>
          </p:nvPr>
        </p:nvSpPr>
        <p:spPr>
          <a:xfrm>
            <a:off x="5909632" y="1068606"/>
            <a:ext cx="220757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0" dirty="0"/>
              <a:t>DOKSISIKLIN</a:t>
            </a:r>
            <a:endParaRPr sz="2200" b="0" dirty="0"/>
          </a:p>
        </p:txBody>
      </p:sp>
      <p:sp>
        <p:nvSpPr>
          <p:cNvPr id="357" name="Google Shape;357;p23"/>
          <p:cNvSpPr txBox="1">
            <a:spLocks noGrp="1"/>
          </p:cNvSpPr>
          <p:nvPr>
            <p:ph type="subTitle" idx="1"/>
          </p:nvPr>
        </p:nvSpPr>
        <p:spPr>
          <a:xfrm>
            <a:off x="116378" y="698269"/>
            <a:ext cx="5220393" cy="3524596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Golongan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Antibiotik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Tetrasiklin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Indikasi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berbagai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jenis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infeksi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termasuk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servisitis</a:t>
            </a:r>
            <a:r>
              <a:rPr lang="en-US" sz="1400" dirty="0">
                <a:solidFill>
                  <a:schemeClr val="bg1"/>
                </a:solidFill>
              </a:rPr>
              <a:t> non-</a:t>
            </a:r>
            <a:r>
              <a:rPr lang="en-US" sz="1400" dirty="0" err="1">
                <a:solidFill>
                  <a:schemeClr val="bg1"/>
                </a:solidFill>
              </a:rPr>
              <a:t>gonokokus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klamidiosis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Dosis</a:t>
            </a:r>
            <a:r>
              <a:rPr lang="en-US" sz="1400" dirty="0">
                <a:solidFill>
                  <a:schemeClr val="bg1"/>
                </a:solidFill>
              </a:rPr>
              <a:t>: 2 x 100 mg/</a:t>
            </a:r>
            <a:r>
              <a:rPr lang="en-US" sz="1400" dirty="0" err="1">
                <a:solidFill>
                  <a:schemeClr val="bg1"/>
                </a:solidFill>
              </a:rPr>
              <a:t>hari</a:t>
            </a:r>
            <a:r>
              <a:rPr lang="en-US" sz="1400" dirty="0">
                <a:solidFill>
                  <a:schemeClr val="bg1"/>
                </a:solidFill>
              </a:rPr>
              <a:t>, per oral, </a:t>
            </a:r>
            <a:r>
              <a:rPr lang="en-US" sz="1400" dirty="0" err="1">
                <a:solidFill>
                  <a:schemeClr val="bg1"/>
                </a:solidFill>
              </a:rPr>
              <a:t>selama</a:t>
            </a:r>
            <a:r>
              <a:rPr lang="en-US" sz="1400" dirty="0">
                <a:solidFill>
                  <a:schemeClr val="bg1"/>
                </a:solidFill>
              </a:rPr>
              <a:t> 7 </a:t>
            </a:r>
            <a:r>
              <a:rPr lang="en-US" sz="1400" dirty="0" err="1">
                <a:solidFill>
                  <a:schemeClr val="bg1"/>
                </a:solidFill>
              </a:rPr>
              <a:t>hari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Farmakokinetik</a:t>
            </a:r>
            <a:r>
              <a:rPr lang="en-US" sz="1400" b="1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absorbsi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bioavailabilitas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80-95%.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Konsentrasi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serum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menurun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hingga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20%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pemberian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makanan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 Waktu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paruh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: 0.41 jam. Waktu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puncak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: 2-3 jam.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distribusi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: 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vilume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50-80L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atau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0.7 L/kg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ikatan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protein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sebanyak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82-93%. Di metabolism di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hati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Farmakodinamik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: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menghambat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sintesis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protein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berikatan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subunit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ribosom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30S dan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diduga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juga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50S 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menghambat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pertumbuhan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bakteri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ESO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perubahan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warna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gigi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sementara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nafsu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makan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berkurang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mual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dan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muntah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sakit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perut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diare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sensitif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terhadap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sinar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matahari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dan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gatal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pada vagina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oxycycline 100 mg 10 Kapsul - Kegunaan, Efek Samping, Dosis dan Aturan  Pakai - Halodoc">
            <a:extLst>
              <a:ext uri="{FF2B5EF4-FFF2-40B4-BE49-F238E27FC236}">
                <a16:creationId xmlns:a16="http://schemas.microsoft.com/office/drawing/2014/main" id="{DD6297EB-B1BE-4D8D-BB51-B403EA2ED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t="31475" r="20908" b="36323"/>
          <a:stretch/>
        </p:blipFill>
        <p:spPr bwMode="auto">
          <a:xfrm>
            <a:off x="5552902" y="1672601"/>
            <a:ext cx="3267172" cy="17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89167"/>
      </p:ext>
    </p:extLst>
  </p:cSld>
  <p:clrMapOvr>
    <a:masterClrMapping/>
  </p:clrMapOvr>
</p:sld>
</file>

<file path=ppt/theme/theme1.xml><?xml version="1.0" encoding="utf-8"?>
<a:theme xmlns:a="http://schemas.openxmlformats.org/drawingml/2006/main" name="Clinical Case 03-2019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1279</Words>
  <Application>Microsoft Office PowerPoint</Application>
  <PresentationFormat>On-screen Show (16:9)</PresentationFormat>
  <Paragraphs>104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Barlow</vt:lpstr>
      <vt:lpstr>Reem Kufi</vt:lpstr>
      <vt:lpstr>Anaheim</vt:lpstr>
      <vt:lpstr>Roboto Slab Regular</vt:lpstr>
      <vt:lpstr>Clinical Case 03-2019 by Slidesgo</vt:lpstr>
      <vt:lpstr>TATA LAKSANA CERVICO-VAGINITIS (Multiple Infection)</vt:lpstr>
      <vt:lpstr>FAKTOR RISIKO</vt:lpstr>
      <vt:lpstr>KRITERIA OBAT UNTUK IMS</vt:lpstr>
      <vt:lpstr>TATA LAKSANA PADA KASUS</vt:lpstr>
      <vt:lpstr>PENGOBATAN SINDROM DUH TUBUH VAGINA KARENA SERVISITIS</vt:lpstr>
      <vt:lpstr>CIPROFLOXACIN</vt:lpstr>
      <vt:lpstr>SEFIKSIM</vt:lpstr>
      <vt:lpstr>KANAMISIN</vt:lpstr>
      <vt:lpstr>DOKSISIKLIN</vt:lpstr>
      <vt:lpstr>AZITROMISIN</vt:lpstr>
      <vt:lpstr>PENGOBATAN SINDROM DUH TUBUH VAGINA KARENA VAGINITIS</vt:lpstr>
      <vt:lpstr>METRONIDAZOLE</vt:lpstr>
      <vt:lpstr>FLUCONAZOLE</vt:lpstr>
      <vt:lpstr>ITRAKONAZOL</vt:lpstr>
      <vt:lpstr>KLOTRIMAZOL</vt:lpstr>
      <vt:lpstr>PowerPoint Presentation</vt:lpstr>
      <vt:lpstr>PowerPoint Presentation</vt:lpstr>
      <vt:lpstr>PowerPoint Presentation</vt:lpstr>
      <vt:lpstr>PENCEGEHAN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 LAKSANA CERVICO-VAGINITIS</dc:title>
  <dc:creator>Nadia Nurulita</dc:creator>
  <cp:lastModifiedBy>Nadia Nurulita</cp:lastModifiedBy>
  <cp:revision>13</cp:revision>
  <dcterms:modified xsi:type="dcterms:W3CDTF">2021-06-09T20:10:55Z</dcterms:modified>
</cp:coreProperties>
</file>