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6" r:id="rId2"/>
    <p:sldId id="257" r:id="rId3"/>
    <p:sldId id="261" r:id="rId4"/>
    <p:sldId id="260" r:id="rId5"/>
    <p:sldId id="262" r:id="rId6"/>
    <p:sldId id="258" r:id="rId7"/>
    <p:sldId id="259" r:id="rId8"/>
    <p:sldId id="263" r:id="rId9"/>
    <p:sldId id="264" r:id="rId10"/>
    <p:sldId id="265" r:id="rId11"/>
    <p:sldId id="266" r:id="rId12"/>
    <p:sldId id="267" r:id="rId13"/>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C3A4E2-E402-4E06-84E9-C4C780FFC597}"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5935533E-65B0-480B-A999-93F20ECFBFC3}">
      <dgm:prSet/>
      <dgm:spPr/>
      <dgm:t>
        <a:bodyPr/>
        <a:lstStyle/>
        <a:p>
          <a:r>
            <a:rPr lang="en-US" baseline="0"/>
            <a:t>W</a:t>
          </a:r>
          <a:r>
            <a:rPr lang="id-ID" baseline="0"/>
            <a:t>anita yang sudah aktif secara seksual yang</a:t>
          </a:r>
          <a:r>
            <a:rPr lang="en-US" baseline="0"/>
            <a:t> </a:t>
          </a:r>
          <a:r>
            <a:rPr lang="id-ID" baseline="0"/>
            <a:t>berusia dibawah 25 tahun </a:t>
          </a:r>
          <a:endParaRPr lang="en-US"/>
        </a:p>
      </dgm:t>
    </dgm:pt>
    <dgm:pt modelId="{C61D5C6E-8AF1-4B56-9555-3D038B2514BD}" type="parTrans" cxnId="{083932A3-CD15-47C6-8798-8C35E7D8C406}">
      <dgm:prSet/>
      <dgm:spPr/>
      <dgm:t>
        <a:bodyPr/>
        <a:lstStyle/>
        <a:p>
          <a:endParaRPr lang="en-US"/>
        </a:p>
      </dgm:t>
    </dgm:pt>
    <dgm:pt modelId="{BA09AA1C-E610-42D4-9E17-9A69217AC059}" type="sibTrans" cxnId="{083932A3-CD15-47C6-8798-8C35E7D8C406}">
      <dgm:prSet/>
      <dgm:spPr/>
      <dgm:t>
        <a:bodyPr/>
        <a:lstStyle/>
        <a:p>
          <a:endParaRPr lang="en-US"/>
        </a:p>
      </dgm:t>
    </dgm:pt>
    <dgm:pt modelId="{F9797D7A-B67B-4203-9BC3-0FAB8184BBAE}">
      <dgm:prSet/>
      <dgm:spPr/>
      <dgm:t>
        <a:bodyPr/>
        <a:lstStyle/>
        <a:p>
          <a:r>
            <a:rPr lang="en-US" baseline="0"/>
            <a:t>W</a:t>
          </a:r>
          <a:r>
            <a:rPr lang="id-ID" baseline="0"/>
            <a:t>anita yang berganti-ganti pasangan seksual ataupun</a:t>
          </a:r>
          <a:r>
            <a:rPr lang="en-US" baseline="0"/>
            <a:t> </a:t>
          </a:r>
          <a:r>
            <a:rPr lang="id-ID" baseline="0"/>
            <a:t>mempunyai pasangan sesual baru</a:t>
          </a:r>
          <a:endParaRPr lang="en-US"/>
        </a:p>
      </dgm:t>
    </dgm:pt>
    <dgm:pt modelId="{55FA2492-1868-412D-B6C5-7EFFA5CEACAD}" type="parTrans" cxnId="{BCF351CA-7A2C-44AA-B36E-47B442CDAE54}">
      <dgm:prSet/>
      <dgm:spPr/>
      <dgm:t>
        <a:bodyPr/>
        <a:lstStyle/>
        <a:p>
          <a:endParaRPr lang="en-US"/>
        </a:p>
      </dgm:t>
    </dgm:pt>
    <dgm:pt modelId="{61373723-D672-49E2-8280-18F2C4E8B945}" type="sibTrans" cxnId="{BCF351CA-7A2C-44AA-B36E-47B442CDAE54}">
      <dgm:prSet/>
      <dgm:spPr/>
      <dgm:t>
        <a:bodyPr/>
        <a:lstStyle/>
        <a:p>
          <a:endParaRPr lang="en-US"/>
        </a:p>
      </dgm:t>
    </dgm:pt>
    <dgm:pt modelId="{67103285-7E33-487C-A074-69200FC230F4}">
      <dgm:prSet/>
      <dgm:spPr/>
      <dgm:t>
        <a:bodyPr/>
        <a:lstStyle/>
        <a:p>
          <a:r>
            <a:rPr lang="en-US" baseline="0"/>
            <a:t>P</a:t>
          </a:r>
          <a:r>
            <a:rPr lang="id-ID" baseline="0"/>
            <a:t>ekerja seksual</a:t>
          </a:r>
          <a:endParaRPr lang="en-US"/>
        </a:p>
      </dgm:t>
    </dgm:pt>
    <dgm:pt modelId="{11DBC552-8C0A-4CDA-92A7-C343ACDAF6F6}" type="parTrans" cxnId="{D8E0E368-2BDF-4255-8984-309B672874B5}">
      <dgm:prSet/>
      <dgm:spPr/>
      <dgm:t>
        <a:bodyPr/>
        <a:lstStyle/>
        <a:p>
          <a:endParaRPr lang="en-US"/>
        </a:p>
      </dgm:t>
    </dgm:pt>
    <dgm:pt modelId="{C98C6DE1-148C-4417-A56D-E6E582C6657A}" type="sibTrans" cxnId="{D8E0E368-2BDF-4255-8984-309B672874B5}">
      <dgm:prSet/>
      <dgm:spPr/>
      <dgm:t>
        <a:bodyPr/>
        <a:lstStyle/>
        <a:p>
          <a:endParaRPr lang="en-US"/>
        </a:p>
      </dgm:t>
    </dgm:pt>
    <dgm:pt modelId="{D9C7446D-B412-49DC-8ACF-1E4A079FC9D4}">
      <dgm:prSet/>
      <dgm:spPr/>
      <dgm:t>
        <a:bodyPr/>
        <a:lstStyle/>
        <a:p>
          <a:r>
            <a:rPr lang="en-US" baseline="0"/>
            <a:t>M</a:t>
          </a:r>
          <a:r>
            <a:rPr lang="id-ID" baseline="0"/>
            <a:t>en</a:t>
          </a:r>
          <a:r>
            <a:rPr lang="en-US" baseline="0"/>
            <a:t>g</a:t>
          </a:r>
          <a:r>
            <a:rPr lang="id-ID" baseline="0"/>
            <a:t>gunakan kondom secara</a:t>
          </a:r>
          <a:r>
            <a:rPr lang="en-US" baseline="0"/>
            <a:t> </a:t>
          </a:r>
          <a:r>
            <a:rPr lang="id-ID" baseline="0"/>
            <a:t>tidak konsisten</a:t>
          </a:r>
          <a:endParaRPr lang="en-US"/>
        </a:p>
      </dgm:t>
    </dgm:pt>
    <dgm:pt modelId="{F3EA63A5-98AE-4A95-9208-80DF58349B81}" type="parTrans" cxnId="{58C176C6-5CD0-427F-9F52-8F600CDFE391}">
      <dgm:prSet/>
      <dgm:spPr/>
      <dgm:t>
        <a:bodyPr/>
        <a:lstStyle/>
        <a:p>
          <a:endParaRPr lang="en-US"/>
        </a:p>
      </dgm:t>
    </dgm:pt>
    <dgm:pt modelId="{1FC3384E-796A-4951-B1F5-16FBAA0E28FD}" type="sibTrans" cxnId="{58C176C6-5CD0-427F-9F52-8F600CDFE391}">
      <dgm:prSet/>
      <dgm:spPr/>
      <dgm:t>
        <a:bodyPr/>
        <a:lstStyle/>
        <a:p>
          <a:endParaRPr lang="en-US"/>
        </a:p>
      </dgm:t>
    </dgm:pt>
    <dgm:pt modelId="{7028EA3E-E802-4981-BF76-3270A320B986}">
      <dgm:prSet/>
      <dgm:spPr/>
      <dgm:t>
        <a:bodyPr/>
        <a:lstStyle/>
        <a:p>
          <a:r>
            <a:rPr lang="en-US" baseline="0"/>
            <a:t>M</a:t>
          </a:r>
          <a:r>
            <a:rPr lang="id-ID" baseline="0"/>
            <a:t>emiliki riwayat infeksi menular seksual lainnya</a:t>
          </a:r>
          <a:endParaRPr lang="en-US"/>
        </a:p>
      </dgm:t>
    </dgm:pt>
    <dgm:pt modelId="{158EBB4D-F622-4F5F-BE09-E2948B6E10F0}" type="parTrans" cxnId="{96301CC0-D9FF-4EC9-8C23-4E7635888785}">
      <dgm:prSet/>
      <dgm:spPr/>
      <dgm:t>
        <a:bodyPr/>
        <a:lstStyle/>
        <a:p>
          <a:endParaRPr lang="en-US"/>
        </a:p>
      </dgm:t>
    </dgm:pt>
    <dgm:pt modelId="{708FE096-9DF1-48C6-98B9-F446EFABDC59}" type="sibTrans" cxnId="{96301CC0-D9FF-4EC9-8C23-4E7635888785}">
      <dgm:prSet/>
      <dgm:spPr/>
      <dgm:t>
        <a:bodyPr/>
        <a:lstStyle/>
        <a:p>
          <a:endParaRPr lang="en-US"/>
        </a:p>
      </dgm:t>
    </dgm:pt>
    <dgm:pt modelId="{777BBB08-A259-431A-98CF-C4D9C21B6944}">
      <dgm:prSet/>
      <dgm:spPr/>
      <dgm:t>
        <a:bodyPr/>
        <a:lstStyle/>
        <a:p>
          <a:r>
            <a:rPr lang="id-ID" baseline="0"/>
            <a:t>Sebelumnya</a:t>
          </a:r>
          <a:r>
            <a:rPr lang="en-US" baseline="0"/>
            <a:t> </a:t>
          </a:r>
          <a:r>
            <a:rPr lang="id-ID" baseline="0"/>
            <a:t>pernah terinfeksi chlamydia ataupun gonorrhea</a:t>
          </a:r>
          <a:endParaRPr lang="en-US"/>
        </a:p>
      </dgm:t>
    </dgm:pt>
    <dgm:pt modelId="{3EE4EC8D-5F62-4226-91CD-47D10921D29C}" type="parTrans" cxnId="{FF50BD4C-9D8C-4169-B9D1-754F936B6442}">
      <dgm:prSet/>
      <dgm:spPr/>
      <dgm:t>
        <a:bodyPr/>
        <a:lstStyle/>
        <a:p>
          <a:endParaRPr lang="en-US"/>
        </a:p>
      </dgm:t>
    </dgm:pt>
    <dgm:pt modelId="{A5BA6818-1D81-45E5-8664-6F5FA2B8AF49}" type="sibTrans" cxnId="{FF50BD4C-9D8C-4169-B9D1-754F936B6442}">
      <dgm:prSet/>
      <dgm:spPr/>
      <dgm:t>
        <a:bodyPr/>
        <a:lstStyle/>
        <a:p>
          <a:endParaRPr lang="en-US"/>
        </a:p>
      </dgm:t>
    </dgm:pt>
    <dgm:pt modelId="{5B0134FE-DE57-441B-A0F3-5915C01F00C6}" type="pres">
      <dgm:prSet presAssocID="{0EC3A4E2-E402-4E06-84E9-C4C780FFC597}" presName="diagram" presStyleCnt="0">
        <dgm:presLayoutVars>
          <dgm:dir/>
          <dgm:resizeHandles val="exact"/>
        </dgm:presLayoutVars>
      </dgm:prSet>
      <dgm:spPr/>
    </dgm:pt>
    <dgm:pt modelId="{307DA156-B268-4CCD-A243-B76B13FC0829}" type="pres">
      <dgm:prSet presAssocID="{5935533E-65B0-480B-A999-93F20ECFBFC3}" presName="node" presStyleLbl="node1" presStyleIdx="0" presStyleCnt="6">
        <dgm:presLayoutVars>
          <dgm:bulletEnabled val="1"/>
        </dgm:presLayoutVars>
      </dgm:prSet>
      <dgm:spPr/>
    </dgm:pt>
    <dgm:pt modelId="{1F4373DF-8154-4605-9843-CD1AA69B5814}" type="pres">
      <dgm:prSet presAssocID="{BA09AA1C-E610-42D4-9E17-9A69217AC059}" presName="sibTrans" presStyleCnt="0"/>
      <dgm:spPr/>
    </dgm:pt>
    <dgm:pt modelId="{D9341155-2B90-450B-9178-44B668E0E663}" type="pres">
      <dgm:prSet presAssocID="{F9797D7A-B67B-4203-9BC3-0FAB8184BBAE}" presName="node" presStyleLbl="node1" presStyleIdx="1" presStyleCnt="6">
        <dgm:presLayoutVars>
          <dgm:bulletEnabled val="1"/>
        </dgm:presLayoutVars>
      </dgm:prSet>
      <dgm:spPr/>
    </dgm:pt>
    <dgm:pt modelId="{F9FB6EAD-ED4A-4867-8BDD-B875CC37013E}" type="pres">
      <dgm:prSet presAssocID="{61373723-D672-49E2-8280-18F2C4E8B945}" presName="sibTrans" presStyleCnt="0"/>
      <dgm:spPr/>
    </dgm:pt>
    <dgm:pt modelId="{223F97DB-296B-4FAB-98AC-3A01671E0FFE}" type="pres">
      <dgm:prSet presAssocID="{67103285-7E33-487C-A074-69200FC230F4}" presName="node" presStyleLbl="node1" presStyleIdx="2" presStyleCnt="6">
        <dgm:presLayoutVars>
          <dgm:bulletEnabled val="1"/>
        </dgm:presLayoutVars>
      </dgm:prSet>
      <dgm:spPr/>
    </dgm:pt>
    <dgm:pt modelId="{78F457F9-CA22-487F-B5C0-179A884B5BF2}" type="pres">
      <dgm:prSet presAssocID="{C98C6DE1-148C-4417-A56D-E6E582C6657A}" presName="sibTrans" presStyleCnt="0"/>
      <dgm:spPr/>
    </dgm:pt>
    <dgm:pt modelId="{8C477FCF-D728-4B61-8382-82D8AA80D7A3}" type="pres">
      <dgm:prSet presAssocID="{D9C7446D-B412-49DC-8ACF-1E4A079FC9D4}" presName="node" presStyleLbl="node1" presStyleIdx="3" presStyleCnt="6">
        <dgm:presLayoutVars>
          <dgm:bulletEnabled val="1"/>
        </dgm:presLayoutVars>
      </dgm:prSet>
      <dgm:spPr/>
    </dgm:pt>
    <dgm:pt modelId="{A32E31C0-FFED-4024-A42A-E4F92B2C6AF8}" type="pres">
      <dgm:prSet presAssocID="{1FC3384E-796A-4951-B1F5-16FBAA0E28FD}" presName="sibTrans" presStyleCnt="0"/>
      <dgm:spPr/>
    </dgm:pt>
    <dgm:pt modelId="{06C7819F-DE00-4368-96B1-DBAF5845BA91}" type="pres">
      <dgm:prSet presAssocID="{7028EA3E-E802-4981-BF76-3270A320B986}" presName="node" presStyleLbl="node1" presStyleIdx="4" presStyleCnt="6">
        <dgm:presLayoutVars>
          <dgm:bulletEnabled val="1"/>
        </dgm:presLayoutVars>
      </dgm:prSet>
      <dgm:spPr/>
    </dgm:pt>
    <dgm:pt modelId="{4FEF8C1B-0977-4253-8B6C-A739A25281BD}" type="pres">
      <dgm:prSet presAssocID="{708FE096-9DF1-48C6-98B9-F446EFABDC59}" presName="sibTrans" presStyleCnt="0"/>
      <dgm:spPr/>
    </dgm:pt>
    <dgm:pt modelId="{0E51F1E4-0B77-4FFB-8154-D68385EFA580}" type="pres">
      <dgm:prSet presAssocID="{777BBB08-A259-431A-98CF-C4D9C21B6944}" presName="node" presStyleLbl="node1" presStyleIdx="5" presStyleCnt="6">
        <dgm:presLayoutVars>
          <dgm:bulletEnabled val="1"/>
        </dgm:presLayoutVars>
      </dgm:prSet>
      <dgm:spPr/>
    </dgm:pt>
  </dgm:ptLst>
  <dgm:cxnLst>
    <dgm:cxn modelId="{38369465-7DDF-404C-A4E6-C4F740861D0E}" type="presOf" srcId="{D9C7446D-B412-49DC-8ACF-1E4A079FC9D4}" destId="{8C477FCF-D728-4B61-8382-82D8AA80D7A3}" srcOrd="0" destOrd="0" presId="urn:microsoft.com/office/officeart/2005/8/layout/default"/>
    <dgm:cxn modelId="{D8E0E368-2BDF-4255-8984-309B672874B5}" srcId="{0EC3A4E2-E402-4E06-84E9-C4C780FFC597}" destId="{67103285-7E33-487C-A074-69200FC230F4}" srcOrd="2" destOrd="0" parTransId="{11DBC552-8C0A-4CDA-92A7-C343ACDAF6F6}" sibTransId="{C98C6DE1-148C-4417-A56D-E6E582C6657A}"/>
    <dgm:cxn modelId="{FF50BD4C-9D8C-4169-B9D1-754F936B6442}" srcId="{0EC3A4E2-E402-4E06-84E9-C4C780FFC597}" destId="{777BBB08-A259-431A-98CF-C4D9C21B6944}" srcOrd="5" destOrd="0" parTransId="{3EE4EC8D-5F62-4226-91CD-47D10921D29C}" sibTransId="{A5BA6818-1D81-45E5-8664-6F5FA2B8AF49}"/>
    <dgm:cxn modelId="{93E5E47F-4D91-4AA3-8F9A-CA7562BC52AA}" type="presOf" srcId="{7028EA3E-E802-4981-BF76-3270A320B986}" destId="{06C7819F-DE00-4368-96B1-DBAF5845BA91}" srcOrd="0" destOrd="0" presId="urn:microsoft.com/office/officeart/2005/8/layout/default"/>
    <dgm:cxn modelId="{0D8BA98F-0ABE-44AA-82B5-07D49AEF19F9}" type="presOf" srcId="{67103285-7E33-487C-A074-69200FC230F4}" destId="{223F97DB-296B-4FAB-98AC-3A01671E0FFE}" srcOrd="0" destOrd="0" presId="urn:microsoft.com/office/officeart/2005/8/layout/default"/>
    <dgm:cxn modelId="{083932A3-CD15-47C6-8798-8C35E7D8C406}" srcId="{0EC3A4E2-E402-4E06-84E9-C4C780FFC597}" destId="{5935533E-65B0-480B-A999-93F20ECFBFC3}" srcOrd="0" destOrd="0" parTransId="{C61D5C6E-8AF1-4B56-9555-3D038B2514BD}" sibTransId="{BA09AA1C-E610-42D4-9E17-9A69217AC059}"/>
    <dgm:cxn modelId="{C99AF3A7-1C88-4B0B-989A-06260FC41060}" type="presOf" srcId="{0EC3A4E2-E402-4E06-84E9-C4C780FFC597}" destId="{5B0134FE-DE57-441B-A0F3-5915C01F00C6}" srcOrd="0" destOrd="0" presId="urn:microsoft.com/office/officeart/2005/8/layout/default"/>
    <dgm:cxn modelId="{96301CC0-D9FF-4EC9-8C23-4E7635888785}" srcId="{0EC3A4E2-E402-4E06-84E9-C4C780FFC597}" destId="{7028EA3E-E802-4981-BF76-3270A320B986}" srcOrd="4" destOrd="0" parTransId="{158EBB4D-F622-4F5F-BE09-E2948B6E10F0}" sibTransId="{708FE096-9DF1-48C6-98B9-F446EFABDC59}"/>
    <dgm:cxn modelId="{58C176C6-5CD0-427F-9F52-8F600CDFE391}" srcId="{0EC3A4E2-E402-4E06-84E9-C4C780FFC597}" destId="{D9C7446D-B412-49DC-8ACF-1E4A079FC9D4}" srcOrd="3" destOrd="0" parTransId="{F3EA63A5-98AE-4A95-9208-80DF58349B81}" sibTransId="{1FC3384E-796A-4951-B1F5-16FBAA0E28FD}"/>
    <dgm:cxn modelId="{BFDF58C7-6FAC-4E61-AEC1-0A9C6492104E}" type="presOf" srcId="{F9797D7A-B67B-4203-9BC3-0FAB8184BBAE}" destId="{D9341155-2B90-450B-9178-44B668E0E663}" srcOrd="0" destOrd="0" presId="urn:microsoft.com/office/officeart/2005/8/layout/default"/>
    <dgm:cxn modelId="{BCF351CA-7A2C-44AA-B36E-47B442CDAE54}" srcId="{0EC3A4E2-E402-4E06-84E9-C4C780FFC597}" destId="{F9797D7A-B67B-4203-9BC3-0FAB8184BBAE}" srcOrd="1" destOrd="0" parTransId="{55FA2492-1868-412D-B6C5-7EFFA5CEACAD}" sibTransId="{61373723-D672-49E2-8280-18F2C4E8B945}"/>
    <dgm:cxn modelId="{1F636AE2-B7D3-4C45-99B0-2C98C814E20A}" type="presOf" srcId="{5935533E-65B0-480B-A999-93F20ECFBFC3}" destId="{307DA156-B268-4CCD-A243-B76B13FC0829}" srcOrd="0" destOrd="0" presId="urn:microsoft.com/office/officeart/2005/8/layout/default"/>
    <dgm:cxn modelId="{6EE4C7EE-2434-456E-AE9C-D92EF013F47B}" type="presOf" srcId="{777BBB08-A259-431A-98CF-C4D9C21B6944}" destId="{0E51F1E4-0B77-4FFB-8154-D68385EFA580}" srcOrd="0" destOrd="0" presId="urn:microsoft.com/office/officeart/2005/8/layout/default"/>
    <dgm:cxn modelId="{15399AC6-70F4-482B-B819-E7A9473D7C09}" type="presParOf" srcId="{5B0134FE-DE57-441B-A0F3-5915C01F00C6}" destId="{307DA156-B268-4CCD-A243-B76B13FC0829}" srcOrd="0" destOrd="0" presId="urn:microsoft.com/office/officeart/2005/8/layout/default"/>
    <dgm:cxn modelId="{CB9C9E05-8C11-430C-BD39-FA752B335285}" type="presParOf" srcId="{5B0134FE-DE57-441B-A0F3-5915C01F00C6}" destId="{1F4373DF-8154-4605-9843-CD1AA69B5814}" srcOrd="1" destOrd="0" presId="urn:microsoft.com/office/officeart/2005/8/layout/default"/>
    <dgm:cxn modelId="{59A49661-D944-4F1D-B488-61DE57A97C8D}" type="presParOf" srcId="{5B0134FE-DE57-441B-A0F3-5915C01F00C6}" destId="{D9341155-2B90-450B-9178-44B668E0E663}" srcOrd="2" destOrd="0" presId="urn:microsoft.com/office/officeart/2005/8/layout/default"/>
    <dgm:cxn modelId="{5F2D96C1-B05D-49A9-B7A4-5F0079F8BAD6}" type="presParOf" srcId="{5B0134FE-DE57-441B-A0F3-5915C01F00C6}" destId="{F9FB6EAD-ED4A-4867-8BDD-B875CC37013E}" srcOrd="3" destOrd="0" presId="urn:microsoft.com/office/officeart/2005/8/layout/default"/>
    <dgm:cxn modelId="{11A6E63F-F94D-4B66-9AB1-C9FDC2301747}" type="presParOf" srcId="{5B0134FE-DE57-441B-A0F3-5915C01F00C6}" destId="{223F97DB-296B-4FAB-98AC-3A01671E0FFE}" srcOrd="4" destOrd="0" presId="urn:microsoft.com/office/officeart/2005/8/layout/default"/>
    <dgm:cxn modelId="{10A0EB3C-BF25-48FD-B6C1-608340FF1827}" type="presParOf" srcId="{5B0134FE-DE57-441B-A0F3-5915C01F00C6}" destId="{78F457F9-CA22-487F-B5C0-179A884B5BF2}" srcOrd="5" destOrd="0" presId="urn:microsoft.com/office/officeart/2005/8/layout/default"/>
    <dgm:cxn modelId="{D8D8CA69-2442-41AA-853B-56BB7ECD1064}" type="presParOf" srcId="{5B0134FE-DE57-441B-A0F3-5915C01F00C6}" destId="{8C477FCF-D728-4B61-8382-82D8AA80D7A3}" srcOrd="6" destOrd="0" presId="urn:microsoft.com/office/officeart/2005/8/layout/default"/>
    <dgm:cxn modelId="{FA57D3FF-4F76-4831-AFF7-070D60DAD1C5}" type="presParOf" srcId="{5B0134FE-DE57-441B-A0F3-5915C01F00C6}" destId="{A32E31C0-FFED-4024-A42A-E4F92B2C6AF8}" srcOrd="7" destOrd="0" presId="urn:microsoft.com/office/officeart/2005/8/layout/default"/>
    <dgm:cxn modelId="{88942958-EBE2-4B02-8F51-4A5F9B2A69DB}" type="presParOf" srcId="{5B0134FE-DE57-441B-A0F3-5915C01F00C6}" destId="{06C7819F-DE00-4368-96B1-DBAF5845BA91}" srcOrd="8" destOrd="0" presId="urn:microsoft.com/office/officeart/2005/8/layout/default"/>
    <dgm:cxn modelId="{E171117C-C625-4C6D-9027-0F7EFEC20951}" type="presParOf" srcId="{5B0134FE-DE57-441B-A0F3-5915C01F00C6}" destId="{4FEF8C1B-0977-4253-8B6C-A739A25281BD}" srcOrd="9" destOrd="0" presId="urn:microsoft.com/office/officeart/2005/8/layout/default"/>
    <dgm:cxn modelId="{75972DB4-8753-4D91-ADE7-50B3EDA14247}" type="presParOf" srcId="{5B0134FE-DE57-441B-A0F3-5915C01F00C6}" destId="{0E51F1E4-0B77-4FFB-8154-D68385EFA58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DA156-B268-4CCD-A243-B76B13FC0829}">
      <dsp:nvSpPr>
        <dsp:cNvPr id="0" name=""/>
        <dsp:cNvSpPr/>
      </dsp:nvSpPr>
      <dsp:spPr>
        <a:xfrm>
          <a:off x="901987" y="1381"/>
          <a:ext cx="2905441" cy="174326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baseline="0"/>
            <a:t>W</a:t>
          </a:r>
          <a:r>
            <a:rPr lang="id-ID" sz="2200" kern="1200" baseline="0"/>
            <a:t>anita yang sudah aktif secara seksual yang</a:t>
          </a:r>
          <a:r>
            <a:rPr lang="en-US" sz="2200" kern="1200" baseline="0"/>
            <a:t> </a:t>
          </a:r>
          <a:r>
            <a:rPr lang="id-ID" sz="2200" kern="1200" baseline="0"/>
            <a:t>berusia dibawah 25 tahun </a:t>
          </a:r>
          <a:endParaRPr lang="en-US" sz="2200" kern="1200"/>
        </a:p>
      </dsp:txBody>
      <dsp:txXfrm>
        <a:off x="901987" y="1381"/>
        <a:ext cx="2905441" cy="1743264"/>
      </dsp:txXfrm>
    </dsp:sp>
    <dsp:sp modelId="{D9341155-2B90-450B-9178-44B668E0E663}">
      <dsp:nvSpPr>
        <dsp:cNvPr id="0" name=""/>
        <dsp:cNvSpPr/>
      </dsp:nvSpPr>
      <dsp:spPr>
        <a:xfrm>
          <a:off x="4097973" y="1381"/>
          <a:ext cx="2905441" cy="174326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baseline="0"/>
            <a:t>W</a:t>
          </a:r>
          <a:r>
            <a:rPr lang="id-ID" sz="2200" kern="1200" baseline="0"/>
            <a:t>anita yang berganti-ganti pasangan seksual ataupun</a:t>
          </a:r>
          <a:r>
            <a:rPr lang="en-US" sz="2200" kern="1200" baseline="0"/>
            <a:t> </a:t>
          </a:r>
          <a:r>
            <a:rPr lang="id-ID" sz="2200" kern="1200" baseline="0"/>
            <a:t>mempunyai pasangan sesual baru</a:t>
          </a:r>
          <a:endParaRPr lang="en-US" sz="2200" kern="1200"/>
        </a:p>
      </dsp:txBody>
      <dsp:txXfrm>
        <a:off x="4097973" y="1381"/>
        <a:ext cx="2905441" cy="1743264"/>
      </dsp:txXfrm>
    </dsp:sp>
    <dsp:sp modelId="{223F97DB-296B-4FAB-98AC-3A01671E0FFE}">
      <dsp:nvSpPr>
        <dsp:cNvPr id="0" name=""/>
        <dsp:cNvSpPr/>
      </dsp:nvSpPr>
      <dsp:spPr>
        <a:xfrm>
          <a:off x="7293958" y="1381"/>
          <a:ext cx="2905441" cy="17432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baseline="0"/>
            <a:t>P</a:t>
          </a:r>
          <a:r>
            <a:rPr lang="id-ID" sz="2200" kern="1200" baseline="0"/>
            <a:t>ekerja seksual</a:t>
          </a:r>
          <a:endParaRPr lang="en-US" sz="2200" kern="1200"/>
        </a:p>
      </dsp:txBody>
      <dsp:txXfrm>
        <a:off x="7293958" y="1381"/>
        <a:ext cx="2905441" cy="1743264"/>
      </dsp:txXfrm>
    </dsp:sp>
    <dsp:sp modelId="{8C477FCF-D728-4B61-8382-82D8AA80D7A3}">
      <dsp:nvSpPr>
        <dsp:cNvPr id="0" name=""/>
        <dsp:cNvSpPr/>
      </dsp:nvSpPr>
      <dsp:spPr>
        <a:xfrm>
          <a:off x="901987" y="2035190"/>
          <a:ext cx="2905441" cy="174326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baseline="0"/>
            <a:t>M</a:t>
          </a:r>
          <a:r>
            <a:rPr lang="id-ID" sz="2200" kern="1200" baseline="0"/>
            <a:t>en</a:t>
          </a:r>
          <a:r>
            <a:rPr lang="en-US" sz="2200" kern="1200" baseline="0"/>
            <a:t>g</a:t>
          </a:r>
          <a:r>
            <a:rPr lang="id-ID" sz="2200" kern="1200" baseline="0"/>
            <a:t>gunakan kondom secara</a:t>
          </a:r>
          <a:r>
            <a:rPr lang="en-US" sz="2200" kern="1200" baseline="0"/>
            <a:t> </a:t>
          </a:r>
          <a:r>
            <a:rPr lang="id-ID" sz="2200" kern="1200" baseline="0"/>
            <a:t>tidak konsisten</a:t>
          </a:r>
          <a:endParaRPr lang="en-US" sz="2200" kern="1200"/>
        </a:p>
      </dsp:txBody>
      <dsp:txXfrm>
        <a:off x="901987" y="2035190"/>
        <a:ext cx="2905441" cy="1743264"/>
      </dsp:txXfrm>
    </dsp:sp>
    <dsp:sp modelId="{06C7819F-DE00-4368-96B1-DBAF5845BA91}">
      <dsp:nvSpPr>
        <dsp:cNvPr id="0" name=""/>
        <dsp:cNvSpPr/>
      </dsp:nvSpPr>
      <dsp:spPr>
        <a:xfrm>
          <a:off x="4097973" y="2035190"/>
          <a:ext cx="2905441" cy="174326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baseline="0"/>
            <a:t>M</a:t>
          </a:r>
          <a:r>
            <a:rPr lang="id-ID" sz="2200" kern="1200" baseline="0"/>
            <a:t>emiliki riwayat infeksi menular seksual lainnya</a:t>
          </a:r>
          <a:endParaRPr lang="en-US" sz="2200" kern="1200"/>
        </a:p>
      </dsp:txBody>
      <dsp:txXfrm>
        <a:off x="4097973" y="2035190"/>
        <a:ext cx="2905441" cy="1743264"/>
      </dsp:txXfrm>
    </dsp:sp>
    <dsp:sp modelId="{0E51F1E4-0B77-4FFB-8154-D68385EFA580}">
      <dsp:nvSpPr>
        <dsp:cNvPr id="0" name=""/>
        <dsp:cNvSpPr/>
      </dsp:nvSpPr>
      <dsp:spPr>
        <a:xfrm>
          <a:off x="7293958" y="2035190"/>
          <a:ext cx="2905441" cy="174326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id-ID" sz="2200" kern="1200" baseline="0"/>
            <a:t>Sebelumnya</a:t>
          </a:r>
          <a:r>
            <a:rPr lang="en-US" sz="2200" kern="1200" baseline="0"/>
            <a:t> </a:t>
          </a:r>
          <a:r>
            <a:rPr lang="id-ID" sz="2200" kern="1200" baseline="0"/>
            <a:t>pernah terinfeksi chlamydia ataupun gonorrhea</a:t>
          </a:r>
          <a:endParaRPr lang="en-US" sz="2200" kern="1200"/>
        </a:p>
      </dsp:txBody>
      <dsp:txXfrm>
        <a:off x="7293958" y="2035190"/>
        <a:ext cx="2905441" cy="174326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F4E480B-94D6-46F9-A2B6-B98D311FDC19}"/>
              </a:ext>
            </a:extLst>
          </p:cNvPr>
          <p:cNvGrpSpPr/>
          <p:nvPr/>
        </p:nvGrpSpPr>
        <p:grpSpPr>
          <a:xfrm>
            <a:off x="0" y="0"/>
            <a:ext cx="12191999" cy="6861600"/>
            <a:chOff x="1" y="0"/>
            <a:chExt cx="12191999" cy="6861600"/>
          </a:xfrm>
        </p:grpSpPr>
        <p:sp>
          <p:nvSpPr>
            <p:cNvPr id="10" name="Rectangle 9">
              <a:extLst>
                <a:ext uri="{FF2B5EF4-FFF2-40B4-BE49-F238E27FC236}">
                  <a16:creationId xmlns:a16="http://schemas.microsoft.com/office/drawing/2014/main" id="{07183CDE-91A1-40C3-8E80-66F89E1C2D53}"/>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1" name="Oval 10">
              <a:extLst>
                <a:ext uri="{FF2B5EF4-FFF2-40B4-BE49-F238E27FC236}">
                  <a16:creationId xmlns:a16="http://schemas.microsoft.com/office/drawing/2014/main" id="{A6756515-F9AA-46BD-8DD2-AA15BA492AC0}"/>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Oval 11">
              <a:extLst>
                <a:ext uri="{FF2B5EF4-FFF2-40B4-BE49-F238E27FC236}">
                  <a16:creationId xmlns:a16="http://schemas.microsoft.com/office/drawing/2014/main" id="{ABA365E2-8B71-408B-9092-0104216AC7AC}"/>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3" name="Group 12">
              <a:extLst>
                <a:ext uri="{FF2B5EF4-FFF2-40B4-BE49-F238E27FC236}">
                  <a16:creationId xmlns:a16="http://schemas.microsoft.com/office/drawing/2014/main" id="{BEDB8D7A-1BF6-4CDB-B93A-7736955F5043}"/>
                </a:ext>
              </a:extLst>
            </p:cNvPr>
            <p:cNvGrpSpPr>
              <a:grpSpLocks noChangeAspect="1"/>
            </p:cNvGrpSpPr>
            <p:nvPr/>
          </p:nvGrpSpPr>
          <p:grpSpPr>
            <a:xfrm>
              <a:off x="690092" y="0"/>
              <a:ext cx="10800000" cy="6858000"/>
              <a:chOff x="2328000" y="0"/>
              <a:chExt cx="2880000" cy="1440000"/>
            </a:xfrm>
          </p:grpSpPr>
          <p:sp>
            <p:nvSpPr>
              <p:cNvPr id="18" name="Rectangle 17">
                <a:extLst>
                  <a:ext uri="{FF2B5EF4-FFF2-40B4-BE49-F238E27FC236}">
                    <a16:creationId xmlns:a16="http://schemas.microsoft.com/office/drawing/2014/main" id="{5AACD774-5167-46C7-8A62-6E2FE4BE9469}"/>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06E0F2D8-452E-48F9-9912-C47EAEAE180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4" name="Group 13">
              <a:extLst>
                <a:ext uri="{FF2B5EF4-FFF2-40B4-BE49-F238E27FC236}">
                  <a16:creationId xmlns:a16="http://schemas.microsoft.com/office/drawing/2014/main" id="{91FBBF95-430B-427C-A6E8-DB899217FC00}"/>
                </a:ext>
              </a:extLst>
            </p:cNvPr>
            <p:cNvGrpSpPr>
              <a:grpSpLocks noChangeAspect="1"/>
            </p:cNvGrpSpPr>
            <p:nvPr/>
          </p:nvGrpSpPr>
          <p:grpSpPr>
            <a:xfrm rot="5400000">
              <a:off x="7048499" y="1714500"/>
              <a:ext cx="6858000" cy="3429000"/>
              <a:chOff x="0" y="0"/>
              <a:chExt cx="2880000" cy="1440000"/>
            </a:xfrm>
          </p:grpSpPr>
          <p:sp>
            <p:nvSpPr>
              <p:cNvPr id="16" name="Rectangle 15">
                <a:extLst>
                  <a:ext uri="{FF2B5EF4-FFF2-40B4-BE49-F238E27FC236}">
                    <a16:creationId xmlns:a16="http://schemas.microsoft.com/office/drawing/2014/main" id="{BEE64698-3ED2-4395-B7FC-65248E437E0A}"/>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7" name="Rectangle 16">
                <a:extLst>
                  <a:ext uri="{FF2B5EF4-FFF2-40B4-BE49-F238E27FC236}">
                    <a16:creationId xmlns:a16="http://schemas.microsoft.com/office/drawing/2014/main" id="{FE20B1E1-CE09-4C2A-A3FB-DB8026C54E9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5" name="Rectangle 14">
              <a:extLst>
                <a:ext uri="{FF2B5EF4-FFF2-40B4-BE49-F238E27FC236}">
                  <a16:creationId xmlns:a16="http://schemas.microsoft.com/office/drawing/2014/main" id="{0CB2405B-A907-48B3-906A-FB3573C0B282}"/>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0" name="Rectangle 19">
            <a:extLst>
              <a:ext uri="{FF2B5EF4-FFF2-40B4-BE49-F238E27FC236}">
                <a16:creationId xmlns:a16="http://schemas.microsoft.com/office/drawing/2014/main" id="{6DC8E2D9-6729-4614-8667-C1016D3182E4}"/>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CEEBB1-1A1F-4A2C-B805-719CF98F68AB}"/>
              </a:ext>
            </a:extLst>
          </p:cNvPr>
          <p:cNvSpPr>
            <a:spLocks noGrp="1"/>
          </p:cNvSpPr>
          <p:nvPr>
            <p:ph type="ctrTitle"/>
          </p:nvPr>
        </p:nvSpPr>
        <p:spPr>
          <a:xfrm>
            <a:off x="540000" y="540000"/>
            <a:ext cx="11090273" cy="3798000"/>
          </a:xfrm>
        </p:spPr>
        <p:txBody>
          <a:bodyPr anchor="b"/>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D6CC87B-ED2D-4303-BD40-E7AF14C03EF1}"/>
              </a:ext>
            </a:extLst>
          </p:cNvPr>
          <p:cNvSpPr>
            <a:spLocks noGrp="1"/>
          </p:cNvSpPr>
          <p:nvPr>
            <p:ph type="subTitle" idx="1"/>
          </p:nvPr>
        </p:nvSpPr>
        <p:spPr>
          <a:xfrm>
            <a:off x="540000" y="4508500"/>
            <a:ext cx="7345362" cy="1800224"/>
          </a:xfrm>
        </p:spPr>
        <p:txBody>
          <a:bodyPr/>
          <a:lstStyle>
            <a:lvl1pPr marL="0" indent="0" algn="l">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5D880B4-5679-491C-963F-EC47B048C559}"/>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5" name="Footer Placeholder 4">
            <a:extLst>
              <a:ext uri="{FF2B5EF4-FFF2-40B4-BE49-F238E27FC236}">
                <a16:creationId xmlns:a16="http://schemas.microsoft.com/office/drawing/2014/main" id="{01865D6D-3F98-4BE8-A069-B96409902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0CD51D-8E06-4959-88C9-647415079FC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268927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C461672-F18A-4768-9850-0531FD3720BA}"/>
              </a:ext>
            </a:extLst>
          </p:cNvPr>
          <p:cNvGrpSpPr/>
          <p:nvPr/>
        </p:nvGrpSpPr>
        <p:grpSpPr>
          <a:xfrm rot="10800000">
            <a:off x="5921828" y="2876440"/>
            <a:ext cx="6270171" cy="3981559"/>
            <a:chOff x="0" y="0"/>
            <a:chExt cx="10800000" cy="6858000"/>
          </a:xfrm>
        </p:grpSpPr>
        <p:sp>
          <p:nvSpPr>
            <p:cNvPr id="8" name="Rectangle 7">
              <a:extLst>
                <a:ext uri="{FF2B5EF4-FFF2-40B4-BE49-F238E27FC236}">
                  <a16:creationId xmlns:a16="http://schemas.microsoft.com/office/drawing/2014/main" id="{9FA73898-D78C-45F9-AFC1-2AB16F6725C2}"/>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9" name="Rectangle 8">
              <a:extLst>
                <a:ext uri="{FF2B5EF4-FFF2-40B4-BE49-F238E27FC236}">
                  <a16:creationId xmlns:a16="http://schemas.microsoft.com/office/drawing/2014/main" id="{4FC423E3-700B-43D6-A2CB-F3C871632C20}"/>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82F05B2A-1EC7-4131-B899-C7ECB9A502EB}"/>
              </a:ext>
            </a:extLst>
          </p:cNvPr>
          <p:cNvGrpSpPr>
            <a:grpSpLocks noChangeAspect="1"/>
          </p:cNvGrpSpPr>
          <p:nvPr/>
        </p:nvGrpSpPr>
        <p:grpSpPr>
          <a:xfrm flipH="1">
            <a:off x="0" y="-1"/>
            <a:ext cx="9361714" cy="4680857"/>
            <a:chOff x="0" y="0"/>
            <a:chExt cx="2880000" cy="1440000"/>
          </a:xfrm>
        </p:grpSpPr>
        <p:sp>
          <p:nvSpPr>
            <p:cNvPr id="11" name="Rectangle 10">
              <a:extLst>
                <a:ext uri="{FF2B5EF4-FFF2-40B4-BE49-F238E27FC236}">
                  <a16:creationId xmlns:a16="http://schemas.microsoft.com/office/drawing/2014/main" id="{97711D4C-4FFE-4151-B53D-60890F0F5827}"/>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Rectangle 11">
              <a:extLst>
                <a:ext uri="{FF2B5EF4-FFF2-40B4-BE49-F238E27FC236}">
                  <a16:creationId xmlns:a16="http://schemas.microsoft.com/office/drawing/2014/main" id="{F69D6393-413D-4151-BC2C-43161BE4A79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3" name="Rectangle 12">
            <a:extLst>
              <a:ext uri="{FF2B5EF4-FFF2-40B4-BE49-F238E27FC236}">
                <a16:creationId xmlns:a16="http://schemas.microsoft.com/office/drawing/2014/main" id="{A96370B9-6459-4B05-9A8B-A9E7FA8966CD}"/>
              </a:ext>
            </a:extLst>
          </p:cNvPr>
          <p:cNvSpPr>
            <a:spLocks noChangeAspect="1"/>
          </p:cNvSpPr>
          <p:nvPr/>
        </p:nvSpPr>
        <p:spPr>
          <a:xfrm rot="10800000">
            <a:off x="8430794" y="3096793"/>
            <a:ext cx="3761205" cy="3761205"/>
          </a:xfrm>
          <a:prstGeom prst="rect">
            <a:avLst/>
          </a:prstGeom>
          <a:gradFill flip="none" rotWithShape="1">
            <a:gsLst>
              <a:gs pos="0">
                <a:schemeClr val="accent1">
                  <a:alpha val="4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DA3AC0C6-74C3-4E55-AA42-A9F1A4B1B210}"/>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132C27A4-86D3-4C83-8022-E37A8672A993}"/>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8F1FF59-E1BE-4475-953B-5BF6FBC10C57}"/>
              </a:ext>
            </a:extLst>
          </p:cNvPr>
          <p:cNvSpPr>
            <a:spLocks noGrp="1"/>
          </p:cNvSpPr>
          <p:nvPr>
            <p:ph type="title"/>
          </p:nvPr>
        </p:nvSpPr>
        <p:spPr>
          <a:xfrm>
            <a:off x="540000" y="540000"/>
            <a:ext cx="11090273" cy="1800224"/>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8F1F045-44C5-4165-A640-4E4D33A59580}"/>
              </a:ext>
            </a:extLst>
          </p:cNvPr>
          <p:cNvSpPr>
            <a:spLocks noGrp="1"/>
          </p:cNvSpPr>
          <p:nvPr>
            <p:ph type="body" orient="vert" idx="1"/>
          </p:nvPr>
        </p:nvSpPr>
        <p:spPr>
          <a:xfrm>
            <a:off x="540000" y="2528887"/>
            <a:ext cx="11090276" cy="3779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17047A-D05B-44E9-A240-BDB881C4296A}"/>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5" name="Footer Placeholder 4">
            <a:extLst>
              <a:ext uri="{FF2B5EF4-FFF2-40B4-BE49-F238E27FC236}">
                <a16:creationId xmlns:a16="http://schemas.microsoft.com/office/drawing/2014/main" id="{7FDCB2E8-A68D-478D-A728-C9612848C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E4F1D-3280-4DB5-B2E0-DA7F10717EB4}"/>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4060773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C627D45-FE54-49FF-A37F-6206993AEFD8}"/>
              </a:ext>
            </a:extLst>
          </p:cNvPr>
          <p:cNvGrpSpPr/>
          <p:nvPr/>
        </p:nvGrpSpPr>
        <p:grpSpPr>
          <a:xfrm>
            <a:off x="0" y="-3"/>
            <a:ext cx="12192000" cy="6858003"/>
            <a:chOff x="0" y="-3"/>
            <a:chExt cx="12192000" cy="6858003"/>
          </a:xfrm>
        </p:grpSpPr>
        <p:sp useBgFill="1">
          <p:nvSpPr>
            <p:cNvPr id="8" name="Rectangle 7">
              <a:extLst>
                <a:ext uri="{FF2B5EF4-FFF2-40B4-BE49-F238E27FC236}">
                  <a16:creationId xmlns:a16="http://schemas.microsoft.com/office/drawing/2014/main" id="{879CEFA6-CCA5-4FEF-B53D-E74B1E67E9C7}"/>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ACFCD768-2100-4B20-87EF-9F92EFBD8FA8}"/>
                </a:ext>
              </a:extLst>
            </p:cNvPr>
            <p:cNvGrpSpPr>
              <a:grpSpLocks noChangeAspect="1"/>
            </p:cNvGrpSpPr>
            <p:nvPr/>
          </p:nvGrpSpPr>
          <p:grpSpPr>
            <a:xfrm>
              <a:off x="672000" y="-3"/>
              <a:ext cx="11520000" cy="5760000"/>
              <a:chOff x="5981700" y="-1"/>
              <a:chExt cx="6042660" cy="3021330"/>
            </a:xfrm>
          </p:grpSpPr>
          <p:sp>
            <p:nvSpPr>
              <p:cNvPr id="16" name="Rectangle 15">
                <a:extLst>
                  <a:ext uri="{FF2B5EF4-FFF2-40B4-BE49-F238E27FC236}">
                    <a16:creationId xmlns:a16="http://schemas.microsoft.com/office/drawing/2014/main" id="{E0D1B599-DFF1-4E00-9EAE-EE32BD7B4860}"/>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0FCF7F6-290B-4DE7-BA60-863CBF95C2AF}"/>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F59358AB-E1C9-402B-9F3F-28B4F50DAC6F}"/>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78C24EC-8C5D-4A7E-9D57-C752E0DC9485}"/>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6C0B30A-4855-4424-B3A8-AC110CA8356F}"/>
                </a:ext>
              </a:extLst>
            </p:cNvPr>
            <p:cNvGrpSpPr/>
            <p:nvPr/>
          </p:nvGrpSpPr>
          <p:grpSpPr>
            <a:xfrm rot="10800000">
              <a:off x="1" y="2948940"/>
              <a:ext cx="7818118" cy="3909059"/>
              <a:chOff x="0" y="0"/>
              <a:chExt cx="2880000" cy="1440000"/>
            </a:xfrm>
          </p:grpSpPr>
          <p:sp>
            <p:nvSpPr>
              <p:cNvPr id="14" name="Rectangle 13">
                <a:extLst>
                  <a:ext uri="{FF2B5EF4-FFF2-40B4-BE49-F238E27FC236}">
                    <a16:creationId xmlns:a16="http://schemas.microsoft.com/office/drawing/2014/main" id="{DC119EB9-1A9A-45A4-AE16-9968A70C5C35}"/>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A5B7B85-4DC3-4343-B734-4852DD5DF03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73F3733E-DBA5-4A25-9315-B7A1A5E7A1FF}"/>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AAB30D07-BE85-45CD-8055-8C57B00E2957}"/>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Vertical Title 1">
            <a:extLst>
              <a:ext uri="{FF2B5EF4-FFF2-40B4-BE49-F238E27FC236}">
                <a16:creationId xmlns:a16="http://schemas.microsoft.com/office/drawing/2014/main" id="{737FFCCA-9DBF-4E0A-BDC6-F7B8F39BD72F}"/>
              </a:ext>
            </a:extLst>
          </p:cNvPr>
          <p:cNvSpPr>
            <a:spLocks noGrp="1"/>
          </p:cNvSpPr>
          <p:nvPr>
            <p:ph type="title" orient="vert"/>
          </p:nvPr>
        </p:nvSpPr>
        <p:spPr>
          <a:xfrm>
            <a:off x="9012238" y="539999"/>
            <a:ext cx="2628900" cy="576872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511F1B23-21CD-4A3B-938B-5502019A13CD}"/>
              </a:ext>
            </a:extLst>
          </p:cNvPr>
          <p:cNvSpPr>
            <a:spLocks noGrp="1"/>
          </p:cNvSpPr>
          <p:nvPr>
            <p:ph type="body" orient="vert" idx="1"/>
          </p:nvPr>
        </p:nvSpPr>
        <p:spPr>
          <a:xfrm>
            <a:off x="550863" y="539999"/>
            <a:ext cx="8245475" cy="57687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9C884-5A98-4C01-BB89-098AC6966496}"/>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5" name="Footer Placeholder 4">
            <a:extLst>
              <a:ext uri="{FF2B5EF4-FFF2-40B4-BE49-F238E27FC236}">
                <a16:creationId xmlns:a16="http://schemas.microsoft.com/office/drawing/2014/main" id="{7DF54D22-9CD7-4FC6-9444-21948246C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ECC14-D66C-401A-A0C9-DFCA5533A5C7}"/>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30290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67416F32-9D98-4340-82E8-E90CE00AD2AC}"/>
              </a:ext>
            </a:extLst>
          </p:cNvPr>
          <p:cNvGrpSpPr/>
          <p:nvPr/>
        </p:nvGrpSpPr>
        <p:grpSpPr>
          <a:xfrm flipV="1">
            <a:off x="0" y="-1"/>
            <a:ext cx="12191999" cy="6861601"/>
            <a:chOff x="0" y="-1"/>
            <a:chExt cx="12191999" cy="6861601"/>
          </a:xfrm>
        </p:grpSpPr>
        <p:sp>
          <p:nvSpPr>
            <p:cNvPr id="20" name="Rectangle 19">
              <a:extLst>
                <a:ext uri="{FF2B5EF4-FFF2-40B4-BE49-F238E27FC236}">
                  <a16:creationId xmlns:a16="http://schemas.microsoft.com/office/drawing/2014/main" id="{66375AB4-82BB-418F-A50F-6180F68724A4}"/>
                </a:ext>
              </a:extLst>
            </p:cNvPr>
            <p:cNvSpPr>
              <a:spLocks noChangeAspect="1"/>
            </p:cNvSpPr>
            <p:nvPr/>
          </p:nvSpPr>
          <p:spPr>
            <a:xfrm>
              <a:off x="0" y="0"/>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1" name="Oval 20">
              <a:extLst>
                <a:ext uri="{FF2B5EF4-FFF2-40B4-BE49-F238E27FC236}">
                  <a16:creationId xmlns:a16="http://schemas.microsoft.com/office/drawing/2014/main" id="{3FDD54B2-4A3F-4BFE-8FF0-82CA73F4AE8F}"/>
                </a:ext>
              </a:extLst>
            </p:cNvPr>
            <p:cNvSpPr>
              <a:spLocks noChangeAspect="1"/>
            </p:cNvSpPr>
            <p:nvPr/>
          </p:nvSpPr>
          <p:spPr>
            <a:xfrm>
              <a:off x="5750280" y="2148106"/>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2" name="Oval 21">
              <a:extLst>
                <a:ext uri="{FF2B5EF4-FFF2-40B4-BE49-F238E27FC236}">
                  <a16:creationId xmlns:a16="http://schemas.microsoft.com/office/drawing/2014/main" id="{30876F96-77AB-4E72-B1D2-FA45F4E3C04D}"/>
                </a:ext>
              </a:extLst>
            </p:cNvPr>
            <p:cNvSpPr>
              <a:spLocks noChangeAspect="1"/>
            </p:cNvSpPr>
            <p:nvPr/>
          </p:nvSpPr>
          <p:spPr>
            <a:xfrm>
              <a:off x="0" y="0"/>
              <a:ext cx="6347046" cy="6347046"/>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23" name="Group 22">
              <a:extLst>
                <a:ext uri="{FF2B5EF4-FFF2-40B4-BE49-F238E27FC236}">
                  <a16:creationId xmlns:a16="http://schemas.microsoft.com/office/drawing/2014/main" id="{BB08A2E9-6518-449E-940B-8518A1D850BB}"/>
                </a:ext>
              </a:extLst>
            </p:cNvPr>
            <p:cNvGrpSpPr>
              <a:grpSpLocks noChangeAspect="1"/>
            </p:cNvGrpSpPr>
            <p:nvPr/>
          </p:nvGrpSpPr>
          <p:grpSpPr>
            <a:xfrm rot="10800000">
              <a:off x="0" y="-1"/>
              <a:ext cx="10800000" cy="6858000"/>
              <a:chOff x="2328000" y="0"/>
              <a:chExt cx="2880000" cy="1440000"/>
            </a:xfrm>
          </p:grpSpPr>
          <p:sp>
            <p:nvSpPr>
              <p:cNvPr id="28" name="Rectangle 27">
                <a:extLst>
                  <a:ext uri="{FF2B5EF4-FFF2-40B4-BE49-F238E27FC236}">
                    <a16:creationId xmlns:a16="http://schemas.microsoft.com/office/drawing/2014/main" id="{60A86BE0-76B3-4EA0-BA2D-05266013A814}"/>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9" name="Rectangle 28">
                <a:extLst>
                  <a:ext uri="{FF2B5EF4-FFF2-40B4-BE49-F238E27FC236}">
                    <a16:creationId xmlns:a16="http://schemas.microsoft.com/office/drawing/2014/main" id="{6BA13564-810C-4398-AA63-67B020811FCB}"/>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5" name="Rectangle 24">
              <a:extLst>
                <a:ext uri="{FF2B5EF4-FFF2-40B4-BE49-F238E27FC236}">
                  <a16:creationId xmlns:a16="http://schemas.microsoft.com/office/drawing/2014/main" id="{3555E1EF-6216-47FA-BBCA-7C0C8C2DAB8C}"/>
                </a:ext>
              </a:extLst>
            </p:cNvPr>
            <p:cNvSpPr>
              <a:spLocks noChangeAspect="1"/>
            </p:cNvSpPr>
            <p:nvPr/>
          </p:nvSpPr>
          <p:spPr>
            <a:xfrm rot="10800000">
              <a:off x="5602286" y="271887"/>
              <a:ext cx="6589713" cy="6589713"/>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32" name="Rectangle 31">
            <a:extLst>
              <a:ext uri="{FF2B5EF4-FFF2-40B4-BE49-F238E27FC236}">
                <a16:creationId xmlns:a16="http://schemas.microsoft.com/office/drawing/2014/main" id="{D8D85657-6A77-4466-887F-EE948B9CD2B2}"/>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C5D35498-B0C3-40BD-9407-6D0C0587E52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492F85E-0893-4D8C-816A-5193CC6DC9C0}"/>
              </a:ext>
            </a:extLst>
          </p:cNvPr>
          <p:cNvSpPr>
            <a:spLocks noGrp="1"/>
          </p:cNvSpPr>
          <p:nvPr>
            <p:ph idx="1"/>
          </p:nvPr>
        </p:nvSpPr>
        <p:spPr/>
        <p:txBody>
          <a:bodyPr/>
          <a:lstStyle>
            <a:lvl1pPr marL="270000">
              <a:defRPr/>
            </a:lvl1pPr>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D46A9C-9655-49F5-85B3-A8A37F4F5A8F}"/>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5" name="Footer Placeholder 4">
            <a:extLst>
              <a:ext uri="{FF2B5EF4-FFF2-40B4-BE49-F238E27FC236}">
                <a16:creationId xmlns:a16="http://schemas.microsoft.com/office/drawing/2014/main" id="{72EF896C-71D7-487F-A1B9-CBBE6DF4D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228E8-7B8A-4153-BEB2-BD5A69F2513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009168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4407D-DBA4-414C-ACA5-30D7B87C652B}"/>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6BD518BC-8E44-4DAA-A8B9-2CFBD91DCDCD}"/>
                </a:ext>
              </a:extLst>
            </p:cNvPr>
            <p:cNvSpPr/>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967C3660-39CD-431D-8E64-37508FFEAC96}"/>
                </a:ext>
              </a:extLst>
            </p:cNvPr>
            <p:cNvGrpSpPr>
              <a:grpSpLocks noChangeAspect="1"/>
            </p:cNvGrpSpPr>
            <p:nvPr/>
          </p:nvGrpSpPr>
          <p:grpSpPr>
            <a:xfrm>
              <a:off x="5603875" y="0"/>
              <a:ext cx="6521820" cy="3260910"/>
              <a:chOff x="0" y="0"/>
              <a:chExt cx="2880000" cy="1440000"/>
            </a:xfrm>
          </p:grpSpPr>
          <p:sp>
            <p:nvSpPr>
              <p:cNvPr id="9" name="Rectangle 8">
                <a:extLst>
                  <a:ext uri="{FF2B5EF4-FFF2-40B4-BE49-F238E27FC236}">
                    <a16:creationId xmlns:a16="http://schemas.microsoft.com/office/drawing/2014/main" id="{C4CCE569-E461-438A-A235-B96A542AF82F}"/>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3F9DF1F-1F74-476C-AD41-22AC3F8A65A0}"/>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EBE49ED5-9713-43D1-AE9E-3F9FE5574077}"/>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D21A2854-1482-4441-85EA-D7B9F3EF56D2}"/>
                </a:ext>
              </a:extLst>
            </p:cNvPr>
            <p:cNvSpPr>
              <a:spLocks noChangeAspect="1"/>
            </p:cNvSpPr>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FED36A6D-894D-44DA-851C-345A414F3F68}"/>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D36F1DF-CD42-4695-A7D0-2F5B193057E9}"/>
              </a:ext>
            </a:extLst>
          </p:cNvPr>
          <p:cNvSpPr>
            <a:spLocks noGrp="1"/>
          </p:cNvSpPr>
          <p:nvPr>
            <p:ph type="title"/>
          </p:nvPr>
        </p:nvSpPr>
        <p:spPr>
          <a:xfrm>
            <a:off x="540000" y="540000"/>
            <a:ext cx="7345362" cy="5768725"/>
          </a:xfrm>
        </p:spPr>
        <p:txBody>
          <a:bodyPr anchor="t"/>
          <a:lstStyle>
            <a:lvl1pPr>
              <a:defRPr sz="8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549160-0F86-4FCA-8718-6980E99C7938}"/>
              </a:ext>
            </a:extLst>
          </p:cNvPr>
          <p:cNvSpPr>
            <a:spLocks noGrp="1"/>
          </p:cNvSpPr>
          <p:nvPr>
            <p:ph type="body" idx="1"/>
          </p:nvPr>
        </p:nvSpPr>
        <p:spPr>
          <a:xfrm>
            <a:off x="8075612" y="540000"/>
            <a:ext cx="3565523" cy="5768725"/>
          </a:xfrm>
        </p:spPr>
        <p:txBody>
          <a:bodyPr anchor="t"/>
          <a:lstStyle>
            <a:lvl1pPr marL="0" indent="0">
              <a:buNone/>
              <a:defRPr sz="18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5C6CBB-DABA-4F2E-8574-46747E15EA1A}"/>
              </a:ext>
            </a:extLst>
          </p:cNvPr>
          <p:cNvSpPr>
            <a:spLocks noGrp="1"/>
          </p:cNvSpPr>
          <p:nvPr>
            <p:ph type="dt" sz="half" idx="10"/>
          </p:nvPr>
        </p:nvSpPr>
        <p:spPr/>
        <p:txBody>
          <a:bodyPr/>
          <a:lstStyle/>
          <a:p>
            <a:fld id="{7CF0BCE0-945C-4FDF-95A1-2149B1FF5B83}" type="datetimeFigureOut">
              <a:rPr lang="en-US" smtClean="0"/>
              <a:t>6/9/2021</a:t>
            </a:fld>
            <a:endParaRPr lang="en-US" dirty="0"/>
          </a:p>
        </p:txBody>
      </p:sp>
      <p:sp>
        <p:nvSpPr>
          <p:cNvPr id="5" name="Footer Placeholder 4">
            <a:extLst>
              <a:ext uri="{FF2B5EF4-FFF2-40B4-BE49-F238E27FC236}">
                <a16:creationId xmlns:a16="http://schemas.microsoft.com/office/drawing/2014/main" id="{8FAF86BC-9ECC-439C-BF2E-F0B7EF193B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742552-C4C9-44EE-B7CB-5A652393BA20}"/>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762282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774299-531D-4CAC-881D-7EB68BC99FCC}"/>
              </a:ext>
            </a:extLst>
          </p:cNvPr>
          <p:cNvGrpSpPr/>
          <p:nvPr/>
        </p:nvGrpSpPr>
        <p:grpSpPr>
          <a:xfrm>
            <a:off x="0" y="-3"/>
            <a:ext cx="12192000" cy="6858003"/>
            <a:chOff x="0" y="-3"/>
            <a:chExt cx="12192000" cy="6858003"/>
          </a:xfrm>
        </p:grpSpPr>
        <p:sp useBgFill="1">
          <p:nvSpPr>
            <p:cNvPr id="9" name="Rectangle 8">
              <a:extLst>
                <a:ext uri="{FF2B5EF4-FFF2-40B4-BE49-F238E27FC236}">
                  <a16:creationId xmlns:a16="http://schemas.microsoft.com/office/drawing/2014/main" id="{A17676CF-DDCC-48C1-AC68-CDA0B9E47FD8}"/>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052D363-F6F5-455B-A2F2-A12B30CEE528}"/>
                </a:ext>
              </a:extLst>
            </p:cNvPr>
            <p:cNvGrpSpPr>
              <a:grpSpLocks noChangeAspect="1"/>
            </p:cNvGrpSpPr>
            <p:nvPr/>
          </p:nvGrpSpPr>
          <p:grpSpPr>
            <a:xfrm>
              <a:off x="672000" y="-3"/>
              <a:ext cx="11520000" cy="5760000"/>
              <a:chOff x="5981700" y="-1"/>
              <a:chExt cx="6042660" cy="3021330"/>
            </a:xfrm>
          </p:grpSpPr>
          <p:sp>
            <p:nvSpPr>
              <p:cNvPr id="17" name="Rectangle 16">
                <a:extLst>
                  <a:ext uri="{FF2B5EF4-FFF2-40B4-BE49-F238E27FC236}">
                    <a16:creationId xmlns:a16="http://schemas.microsoft.com/office/drawing/2014/main" id="{D0C396B8-00CA-4AE9-A0A5-B4E2B2A2AC07}"/>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660166-3107-4058-A259-59B0527306BD}"/>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42BE934E-3063-4D0F-AFDE-68D58D336CBE}"/>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39660FA-744A-4CB3-9BED-C59793E3BF32}"/>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E313EEC-733B-4019-8A0B-3FA768B8DB7A}"/>
                </a:ext>
              </a:extLst>
            </p:cNvPr>
            <p:cNvGrpSpPr/>
            <p:nvPr/>
          </p:nvGrpSpPr>
          <p:grpSpPr>
            <a:xfrm rot="10800000">
              <a:off x="1" y="2948940"/>
              <a:ext cx="7818118" cy="3909059"/>
              <a:chOff x="0" y="0"/>
              <a:chExt cx="2880000" cy="1440000"/>
            </a:xfrm>
          </p:grpSpPr>
          <p:sp>
            <p:nvSpPr>
              <p:cNvPr id="15" name="Rectangle 14">
                <a:extLst>
                  <a:ext uri="{FF2B5EF4-FFF2-40B4-BE49-F238E27FC236}">
                    <a16:creationId xmlns:a16="http://schemas.microsoft.com/office/drawing/2014/main" id="{421FE91F-780C-4ABD-ADE8-0EFDB7196A10}"/>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9EA389-EE78-4475-A390-5EDED23C2D6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5E492A94-8867-4C62-9D40-4023C41E0AF8}"/>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A3DAD7C5-BA12-4557-8BC4-72C69B0D59DD}"/>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4412EC-56C0-4009-B2E3-D63F9EECB9D4}"/>
              </a:ext>
            </a:extLst>
          </p:cNvPr>
          <p:cNvSpPr>
            <a:spLocks noGrp="1"/>
          </p:cNvSpPr>
          <p:nvPr>
            <p:ph type="title"/>
          </p:nvPr>
        </p:nvSpPr>
        <p:spPr>
          <a:xfrm>
            <a:off x="540000" y="539999"/>
            <a:ext cx="11090275" cy="12096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B70C84F-F3B7-4BF4-A328-BCF5ADD32944}"/>
              </a:ext>
            </a:extLst>
          </p:cNvPr>
          <p:cNvSpPr>
            <a:spLocks noGrp="1"/>
          </p:cNvSpPr>
          <p:nvPr>
            <p:ph sz="half" idx="1"/>
          </p:nvPr>
        </p:nvSpPr>
        <p:spPr>
          <a:xfrm>
            <a:off x="54000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F919CD5-DBB4-4749-980D-B5B40ECB67B9}"/>
              </a:ext>
            </a:extLst>
          </p:cNvPr>
          <p:cNvSpPr>
            <a:spLocks noGrp="1"/>
          </p:cNvSpPr>
          <p:nvPr>
            <p:ph sz="half" idx="2"/>
          </p:nvPr>
        </p:nvSpPr>
        <p:spPr>
          <a:xfrm>
            <a:off x="620395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BCFC378-6572-43DF-8344-59DE8122CD12}"/>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6" name="Footer Placeholder 5">
            <a:extLst>
              <a:ext uri="{FF2B5EF4-FFF2-40B4-BE49-F238E27FC236}">
                <a16:creationId xmlns:a16="http://schemas.microsoft.com/office/drawing/2014/main" id="{36967A14-246A-4DDF-865C-68F6E16906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674B6D-E110-478C-94B9-2F8199E586DC}"/>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4094409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130F7E5-A40E-4C9C-8E4F-3935B9182C4A}"/>
              </a:ext>
            </a:extLst>
          </p:cNvPr>
          <p:cNvGrpSpPr/>
          <p:nvPr/>
        </p:nvGrpSpPr>
        <p:grpSpPr>
          <a:xfrm>
            <a:off x="0" y="-2"/>
            <a:ext cx="12191999" cy="6858001"/>
            <a:chOff x="0" y="-2"/>
            <a:chExt cx="12191999" cy="6858001"/>
          </a:xfrm>
        </p:grpSpPr>
        <p:sp>
          <p:nvSpPr>
            <p:cNvPr id="12" name="Rectangle 11">
              <a:extLst>
                <a:ext uri="{FF2B5EF4-FFF2-40B4-BE49-F238E27FC236}">
                  <a16:creationId xmlns:a16="http://schemas.microsoft.com/office/drawing/2014/main" id="{AE67B504-02A7-4203-87D0-07D333D71917}"/>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A1158F3-E1C3-400D-8505-628DB94365CE}"/>
                </a:ext>
              </a:extLst>
            </p:cNvPr>
            <p:cNvGrpSpPr/>
            <p:nvPr/>
          </p:nvGrpSpPr>
          <p:grpSpPr>
            <a:xfrm rot="16200000">
              <a:off x="2295528" y="-2295528"/>
              <a:ext cx="6858000" cy="11449051"/>
              <a:chOff x="0" y="2333625"/>
              <a:chExt cx="9515474" cy="3766109"/>
            </a:xfrm>
          </p:grpSpPr>
          <p:sp>
            <p:nvSpPr>
              <p:cNvPr id="23" name="Rectangle 22">
                <a:extLst>
                  <a:ext uri="{FF2B5EF4-FFF2-40B4-BE49-F238E27FC236}">
                    <a16:creationId xmlns:a16="http://schemas.microsoft.com/office/drawing/2014/main" id="{0AEADDCE-3295-4F24-8700-C93B5457C2B7}"/>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F95C76A-5429-458C-BC9D-E1053EF7B84F}"/>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3D0E8A42-259A-43FA-B284-B459D7364097}"/>
                </a:ext>
              </a:extLst>
            </p:cNvPr>
            <p:cNvGrpSpPr>
              <a:grpSpLocks noChangeAspect="1"/>
            </p:cNvGrpSpPr>
            <p:nvPr/>
          </p:nvGrpSpPr>
          <p:grpSpPr>
            <a:xfrm rot="5400000">
              <a:off x="3583369" y="-3583369"/>
              <a:ext cx="4713262" cy="11880000"/>
              <a:chOff x="1" y="0"/>
              <a:chExt cx="8305797" cy="6858000"/>
            </a:xfrm>
          </p:grpSpPr>
          <p:sp>
            <p:nvSpPr>
              <p:cNvPr id="21" name="Rectangle 20">
                <a:extLst>
                  <a:ext uri="{FF2B5EF4-FFF2-40B4-BE49-F238E27FC236}">
                    <a16:creationId xmlns:a16="http://schemas.microsoft.com/office/drawing/2014/main" id="{7900B4F1-619C-4C0E-B749-1843F22C946A}"/>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E6F70BB-DCCC-4CF0-B5BB-95A965A99947}"/>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83E6C50C-C1DA-44E1-B254-3B7228879DCD}"/>
                </a:ext>
              </a:extLst>
            </p:cNvPr>
            <p:cNvGrpSpPr/>
            <p:nvPr/>
          </p:nvGrpSpPr>
          <p:grpSpPr>
            <a:xfrm>
              <a:off x="2676525" y="0"/>
              <a:ext cx="9515473" cy="3766109"/>
              <a:chOff x="2333625" y="2433367"/>
              <a:chExt cx="9897159" cy="3766109"/>
            </a:xfrm>
          </p:grpSpPr>
          <p:sp>
            <p:nvSpPr>
              <p:cNvPr id="19" name="Rectangle 18">
                <a:extLst>
                  <a:ext uri="{FF2B5EF4-FFF2-40B4-BE49-F238E27FC236}">
                    <a16:creationId xmlns:a16="http://schemas.microsoft.com/office/drawing/2014/main" id="{DFC6EEED-A40A-4D1C-BE6B-11DD62770607}"/>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27FF3FB-FDFC-4659-A7D6-ABED74010E82}"/>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51548ED5-6668-4672-88DC-40E92508ACA2}"/>
                </a:ext>
              </a:extLst>
            </p:cNvPr>
            <p:cNvGrpSpPr/>
            <p:nvPr/>
          </p:nvGrpSpPr>
          <p:grpSpPr>
            <a:xfrm>
              <a:off x="0" y="0"/>
              <a:ext cx="9515473" cy="3766109"/>
              <a:chOff x="0" y="2333625"/>
              <a:chExt cx="9515473" cy="3766109"/>
            </a:xfrm>
          </p:grpSpPr>
          <p:sp>
            <p:nvSpPr>
              <p:cNvPr id="17" name="Rectangle 16">
                <a:extLst>
                  <a:ext uri="{FF2B5EF4-FFF2-40B4-BE49-F238E27FC236}">
                    <a16:creationId xmlns:a16="http://schemas.microsoft.com/office/drawing/2014/main" id="{975AE1B2-E73F-4E6E-AAFB-FB1C02684D3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750F2D6-C0E1-4AFE-AB87-083292737609}"/>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5" name="Rectangle 24">
            <a:extLst>
              <a:ext uri="{FF2B5EF4-FFF2-40B4-BE49-F238E27FC236}">
                <a16:creationId xmlns:a16="http://schemas.microsoft.com/office/drawing/2014/main" id="{4ECC0D66-F2BE-4BF4-87F6-CE618B5C8916}"/>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A0BCA11-08C2-4C9A-B0A3-31C9051CDF9E}"/>
              </a:ext>
            </a:extLst>
          </p:cNvPr>
          <p:cNvSpPr>
            <a:spLocks noGrp="1"/>
          </p:cNvSpPr>
          <p:nvPr>
            <p:ph type="title"/>
          </p:nvPr>
        </p:nvSpPr>
        <p:spPr>
          <a:xfrm>
            <a:off x="540000" y="539999"/>
            <a:ext cx="11090273" cy="1210396"/>
          </a:xfrm>
        </p:spPr>
        <p:txBody>
          <a:bodyPr>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662CEB0-C969-40EA-A5E2-8D875E28A6B6}"/>
              </a:ext>
            </a:extLst>
          </p:cNvPr>
          <p:cNvSpPr>
            <a:spLocks noGrp="1"/>
          </p:cNvSpPr>
          <p:nvPr>
            <p:ph type="body" idx="1"/>
          </p:nvPr>
        </p:nvSpPr>
        <p:spPr>
          <a:xfrm>
            <a:off x="540000" y="1929783"/>
            <a:ext cx="5448052" cy="792161"/>
          </a:xfrm>
        </p:spPr>
        <p:txBody>
          <a:bodyPr anchor="b"/>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F41A6-112E-4305-A0BA-6E119A77AC10}"/>
              </a:ext>
            </a:extLst>
          </p:cNvPr>
          <p:cNvSpPr>
            <a:spLocks noGrp="1"/>
          </p:cNvSpPr>
          <p:nvPr>
            <p:ph sz="half" idx="2"/>
          </p:nvPr>
        </p:nvSpPr>
        <p:spPr>
          <a:xfrm>
            <a:off x="54000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C672C5-31B9-443B-8DEE-5523646891F7}"/>
              </a:ext>
            </a:extLst>
          </p:cNvPr>
          <p:cNvSpPr>
            <a:spLocks noGrp="1"/>
          </p:cNvSpPr>
          <p:nvPr>
            <p:ph type="body" sz="quarter" idx="3"/>
          </p:nvPr>
        </p:nvSpPr>
        <p:spPr>
          <a:xfrm>
            <a:off x="6203949" y="1929782"/>
            <a:ext cx="5437187" cy="792000"/>
          </a:xfrm>
        </p:spPr>
        <p:txBody>
          <a:bodyPr anchor="b"/>
          <a:lstStyle>
            <a:lvl1pPr marL="0" indent="0">
              <a:buNone/>
              <a:defRPr sz="1600" b="0"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D18B9D-8B21-4249-A3AD-8FBE48F0F55B}"/>
              </a:ext>
            </a:extLst>
          </p:cNvPr>
          <p:cNvSpPr>
            <a:spLocks noGrp="1"/>
          </p:cNvSpPr>
          <p:nvPr>
            <p:ph sz="quarter" idx="4"/>
          </p:nvPr>
        </p:nvSpPr>
        <p:spPr>
          <a:xfrm>
            <a:off x="620395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5B60881-13B2-4064-84FB-6D071F36C433}"/>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8" name="Footer Placeholder 7">
            <a:extLst>
              <a:ext uri="{FF2B5EF4-FFF2-40B4-BE49-F238E27FC236}">
                <a16:creationId xmlns:a16="http://schemas.microsoft.com/office/drawing/2014/main" id="{249FCE5D-D5EF-485D-97FA-2614FF9642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F204FC-4F66-417C-8E4B-74772ED057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93696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521FD20-B9D4-4FD1-9AAD-F4157555AD62}"/>
              </a:ext>
            </a:extLst>
          </p:cNvPr>
          <p:cNvGrpSpPr/>
          <p:nvPr/>
        </p:nvGrpSpPr>
        <p:grpSpPr>
          <a:xfrm rot="10800000">
            <a:off x="1392000" y="0"/>
            <a:ext cx="10800000" cy="6858000"/>
            <a:chOff x="0" y="0"/>
            <a:chExt cx="10800000" cy="6858000"/>
          </a:xfrm>
        </p:grpSpPr>
        <p:sp>
          <p:nvSpPr>
            <p:cNvPr id="15" name="Rectangle 14">
              <a:extLst>
                <a:ext uri="{FF2B5EF4-FFF2-40B4-BE49-F238E27FC236}">
                  <a16:creationId xmlns:a16="http://schemas.microsoft.com/office/drawing/2014/main" id="{27477A35-8424-45D6-A66E-8ACFA6C405B5}"/>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8BFBA1CE-E9AC-40C0-A7F9-E5671F5FEF9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D0C2729A-59F8-46A4-9AAA-7665E5966E2D}"/>
              </a:ext>
            </a:extLst>
          </p:cNvPr>
          <p:cNvGrpSpPr>
            <a:grpSpLocks noChangeAspect="1"/>
          </p:cNvGrpSpPr>
          <p:nvPr/>
        </p:nvGrpSpPr>
        <p:grpSpPr>
          <a:xfrm rot="16200000" flipH="1">
            <a:off x="-1714500" y="1714500"/>
            <a:ext cx="6858000" cy="3429000"/>
            <a:chOff x="0" y="0"/>
            <a:chExt cx="2880000" cy="1440000"/>
          </a:xfrm>
        </p:grpSpPr>
        <p:sp>
          <p:nvSpPr>
            <p:cNvPr id="13" name="Rectangle 12">
              <a:extLst>
                <a:ext uri="{FF2B5EF4-FFF2-40B4-BE49-F238E27FC236}">
                  <a16:creationId xmlns:a16="http://schemas.microsoft.com/office/drawing/2014/main" id="{83EBBB96-590D-4704-87AD-A00AE2424DE8}"/>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889BAB7D-5298-40B9-910B-136D0C6A9934}"/>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2" name="Rectangle 11">
            <a:extLst>
              <a:ext uri="{FF2B5EF4-FFF2-40B4-BE49-F238E27FC236}">
                <a16:creationId xmlns:a16="http://schemas.microsoft.com/office/drawing/2014/main" id="{F323EA00-E168-4864-883B-358A7CDF9153}"/>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8" name="Rectangle 17">
            <a:extLst>
              <a:ext uri="{FF2B5EF4-FFF2-40B4-BE49-F238E27FC236}">
                <a16:creationId xmlns:a16="http://schemas.microsoft.com/office/drawing/2014/main" id="{CA4F2DFA-2F27-43FB-B08C-0787FA44B0D1}"/>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7D750354-CD8D-4A3B-A7AC-04622BCB0499}"/>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F3ED3C6-DA43-4D1C-9056-407A4FB1C6AB}"/>
              </a:ext>
            </a:extLst>
          </p:cNvPr>
          <p:cNvSpPr>
            <a:spLocks noGrp="1"/>
          </p:cNvSpPr>
          <p:nvPr>
            <p:ph type="title"/>
          </p:nvPr>
        </p:nvSpPr>
        <p:spPr>
          <a:xfrm>
            <a:off x="550863" y="549276"/>
            <a:ext cx="11090275" cy="5759450"/>
          </a:xfrm>
        </p:spPr>
        <p:txBody>
          <a:bodyPr/>
          <a:lstStyle>
            <a:lvl1pPr>
              <a:defRPr sz="8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20CEB41-E921-45ED-951A-861E31E01336}"/>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4" name="Footer Placeholder 3">
            <a:extLst>
              <a:ext uri="{FF2B5EF4-FFF2-40B4-BE49-F238E27FC236}">
                <a16:creationId xmlns:a16="http://schemas.microsoft.com/office/drawing/2014/main" id="{8F6B422D-769C-4E63-8763-ABBB885007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38FB6F-2D68-40C0-B628-142011F34A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060077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ED88E92-14F3-4B58-9E48-1D79E139A89E}"/>
              </a:ext>
            </a:extLst>
          </p:cNvPr>
          <p:cNvGrpSpPr/>
          <p:nvPr/>
        </p:nvGrpSpPr>
        <p:grpSpPr>
          <a:xfrm>
            <a:off x="0" y="0"/>
            <a:ext cx="12191999" cy="6861600"/>
            <a:chOff x="1" y="0"/>
            <a:chExt cx="12191999" cy="6861600"/>
          </a:xfrm>
        </p:grpSpPr>
        <p:sp>
          <p:nvSpPr>
            <p:cNvPr id="6" name="Rectangle 5">
              <a:extLst>
                <a:ext uri="{FF2B5EF4-FFF2-40B4-BE49-F238E27FC236}">
                  <a16:creationId xmlns:a16="http://schemas.microsoft.com/office/drawing/2014/main" id="{A6466AE7-32B6-4334-AF41-B9387E6726C5}"/>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7" name="Oval 6">
              <a:extLst>
                <a:ext uri="{FF2B5EF4-FFF2-40B4-BE49-F238E27FC236}">
                  <a16:creationId xmlns:a16="http://schemas.microsoft.com/office/drawing/2014/main" id="{659C09F8-90CD-443F-9AA1-D08C56A605BB}"/>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Oval 7">
              <a:extLst>
                <a:ext uri="{FF2B5EF4-FFF2-40B4-BE49-F238E27FC236}">
                  <a16:creationId xmlns:a16="http://schemas.microsoft.com/office/drawing/2014/main" id="{DC7304AB-BE7D-45AC-A876-4A24543AE5B3}"/>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9" name="Group 8">
              <a:extLst>
                <a:ext uri="{FF2B5EF4-FFF2-40B4-BE49-F238E27FC236}">
                  <a16:creationId xmlns:a16="http://schemas.microsoft.com/office/drawing/2014/main" id="{8E11922B-DDB3-46D7-B1BD-C1CCDB3C42E3}"/>
                </a:ext>
              </a:extLst>
            </p:cNvPr>
            <p:cNvGrpSpPr>
              <a:grpSpLocks noChangeAspect="1"/>
            </p:cNvGrpSpPr>
            <p:nvPr/>
          </p:nvGrpSpPr>
          <p:grpSpPr>
            <a:xfrm>
              <a:off x="690092" y="0"/>
              <a:ext cx="10800000" cy="6858000"/>
              <a:chOff x="2328000" y="0"/>
              <a:chExt cx="2880000" cy="1440000"/>
            </a:xfrm>
          </p:grpSpPr>
          <p:sp>
            <p:nvSpPr>
              <p:cNvPr id="14" name="Rectangle 13">
                <a:extLst>
                  <a:ext uri="{FF2B5EF4-FFF2-40B4-BE49-F238E27FC236}">
                    <a16:creationId xmlns:a16="http://schemas.microsoft.com/office/drawing/2014/main" id="{C580F8F6-E662-4BCD-AC9C-7E5DDBD5A773}"/>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9A333FE5-ADB0-48EE-A1A6-9AA36DA343A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0B09CD4F-6DF4-48AA-BD35-23E3F2A643F7}"/>
                </a:ext>
              </a:extLst>
            </p:cNvPr>
            <p:cNvGrpSpPr>
              <a:grpSpLocks noChangeAspect="1"/>
            </p:cNvGrpSpPr>
            <p:nvPr/>
          </p:nvGrpSpPr>
          <p:grpSpPr>
            <a:xfrm rot="5400000">
              <a:off x="7048499" y="1714500"/>
              <a:ext cx="6858000" cy="3429000"/>
              <a:chOff x="0" y="0"/>
              <a:chExt cx="2880000" cy="1440000"/>
            </a:xfrm>
          </p:grpSpPr>
          <p:sp>
            <p:nvSpPr>
              <p:cNvPr id="12" name="Rectangle 11">
                <a:extLst>
                  <a:ext uri="{FF2B5EF4-FFF2-40B4-BE49-F238E27FC236}">
                    <a16:creationId xmlns:a16="http://schemas.microsoft.com/office/drawing/2014/main" id="{02223219-ACCC-42F2-A1B4-E3C8C8AB12A4}"/>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1510B0E9-9BA0-4357-9E04-554C19BAAC8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1" name="Rectangle 10">
              <a:extLst>
                <a:ext uri="{FF2B5EF4-FFF2-40B4-BE49-F238E27FC236}">
                  <a16:creationId xmlns:a16="http://schemas.microsoft.com/office/drawing/2014/main" id="{DF06DA80-525A-4C9E-A441-50630AA772A4}"/>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6" name="Rectangle 15">
            <a:extLst>
              <a:ext uri="{FF2B5EF4-FFF2-40B4-BE49-F238E27FC236}">
                <a16:creationId xmlns:a16="http://schemas.microsoft.com/office/drawing/2014/main" id="{E841E027-8E53-4FEB-8605-2124D85731CA}"/>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Date Placeholder 1">
            <a:extLst>
              <a:ext uri="{FF2B5EF4-FFF2-40B4-BE49-F238E27FC236}">
                <a16:creationId xmlns:a16="http://schemas.microsoft.com/office/drawing/2014/main" id="{7DD871A2-AE80-4408-AA95-DC60D132E9E3}"/>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3" name="Footer Placeholder 2">
            <a:extLst>
              <a:ext uri="{FF2B5EF4-FFF2-40B4-BE49-F238E27FC236}">
                <a16:creationId xmlns:a16="http://schemas.microsoft.com/office/drawing/2014/main" id="{DDD122A1-7B97-4979-B319-1CE0A4A497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209A76-7DCD-477A-A6BA-EEA63FF94082}"/>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629103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5C0F5C-A529-490C-8941-78F10C6A00D3}"/>
              </a:ext>
            </a:extLst>
          </p:cNvPr>
          <p:cNvGrpSpPr/>
          <p:nvPr/>
        </p:nvGrpSpPr>
        <p:grpSpPr>
          <a:xfrm flipH="1">
            <a:off x="0" y="0"/>
            <a:ext cx="12191999" cy="6858001"/>
            <a:chOff x="0" y="-2"/>
            <a:chExt cx="12191999" cy="6858001"/>
          </a:xfrm>
        </p:grpSpPr>
        <p:sp>
          <p:nvSpPr>
            <p:cNvPr id="9" name="Rectangle 8">
              <a:extLst>
                <a:ext uri="{FF2B5EF4-FFF2-40B4-BE49-F238E27FC236}">
                  <a16:creationId xmlns:a16="http://schemas.microsoft.com/office/drawing/2014/main" id="{14A8D739-B942-4545-9459-A6CAF0444D1F}"/>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B38CCA-110B-4404-9363-BFFA76C096D2}"/>
                </a:ext>
              </a:extLst>
            </p:cNvPr>
            <p:cNvGrpSpPr/>
            <p:nvPr/>
          </p:nvGrpSpPr>
          <p:grpSpPr>
            <a:xfrm rot="16200000">
              <a:off x="2295528" y="-2295528"/>
              <a:ext cx="6858000" cy="11449051"/>
              <a:chOff x="0" y="2333625"/>
              <a:chExt cx="9515474" cy="3766109"/>
            </a:xfrm>
          </p:grpSpPr>
          <p:sp>
            <p:nvSpPr>
              <p:cNvPr id="20" name="Rectangle 19">
                <a:extLst>
                  <a:ext uri="{FF2B5EF4-FFF2-40B4-BE49-F238E27FC236}">
                    <a16:creationId xmlns:a16="http://schemas.microsoft.com/office/drawing/2014/main" id="{B223FE99-C58F-4A56-8F8E-2942FF74E4BD}"/>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BBD4511-8AB6-4BD3-8410-7FB3EC8D42B2}"/>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6A8CA067-2248-4BD3-B56E-2C014AEB2273}"/>
                </a:ext>
              </a:extLst>
            </p:cNvPr>
            <p:cNvGrpSpPr>
              <a:grpSpLocks noChangeAspect="1"/>
            </p:cNvGrpSpPr>
            <p:nvPr/>
          </p:nvGrpSpPr>
          <p:grpSpPr>
            <a:xfrm rot="5400000">
              <a:off x="3583369" y="-3583369"/>
              <a:ext cx="4713262" cy="11880000"/>
              <a:chOff x="1" y="0"/>
              <a:chExt cx="8305797" cy="6858000"/>
            </a:xfrm>
          </p:grpSpPr>
          <p:sp>
            <p:nvSpPr>
              <p:cNvPr id="18" name="Rectangle 17">
                <a:extLst>
                  <a:ext uri="{FF2B5EF4-FFF2-40B4-BE49-F238E27FC236}">
                    <a16:creationId xmlns:a16="http://schemas.microsoft.com/office/drawing/2014/main" id="{8C017B9B-2727-4255-8F80-9D4C2A5AE297}"/>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93C5F16-BC47-4707-B6B7-DC5262ACDC51}"/>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2E88FE13-0734-4BB3-B4D1-7C53A194DA84}"/>
                </a:ext>
              </a:extLst>
            </p:cNvPr>
            <p:cNvGrpSpPr/>
            <p:nvPr/>
          </p:nvGrpSpPr>
          <p:grpSpPr>
            <a:xfrm>
              <a:off x="2676525" y="0"/>
              <a:ext cx="9515473" cy="3766109"/>
              <a:chOff x="2333625" y="2433367"/>
              <a:chExt cx="9897159" cy="3766109"/>
            </a:xfrm>
          </p:grpSpPr>
          <p:sp>
            <p:nvSpPr>
              <p:cNvPr id="16" name="Rectangle 15">
                <a:extLst>
                  <a:ext uri="{FF2B5EF4-FFF2-40B4-BE49-F238E27FC236}">
                    <a16:creationId xmlns:a16="http://schemas.microsoft.com/office/drawing/2014/main" id="{5C9B7EF7-1EDF-4AC7-8E40-C2801783AC85}"/>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5CA0A0-9A3F-498E-983D-B3285EF5AD9A}"/>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A5171814-E4F0-44B5-BC3F-588512210991}"/>
                </a:ext>
              </a:extLst>
            </p:cNvPr>
            <p:cNvGrpSpPr/>
            <p:nvPr/>
          </p:nvGrpSpPr>
          <p:grpSpPr>
            <a:xfrm>
              <a:off x="0" y="0"/>
              <a:ext cx="9515473" cy="3766109"/>
              <a:chOff x="0" y="2333625"/>
              <a:chExt cx="9515473" cy="3766109"/>
            </a:xfrm>
          </p:grpSpPr>
          <p:sp>
            <p:nvSpPr>
              <p:cNvPr id="14" name="Rectangle 13">
                <a:extLst>
                  <a:ext uri="{FF2B5EF4-FFF2-40B4-BE49-F238E27FC236}">
                    <a16:creationId xmlns:a16="http://schemas.microsoft.com/office/drawing/2014/main" id="{8E666ACD-EB1C-4732-971B-C3B26061DB8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A4E213B-7F96-44C1-90B3-B72E9387BF73}"/>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2" name="Rectangle 21">
            <a:extLst>
              <a:ext uri="{FF2B5EF4-FFF2-40B4-BE49-F238E27FC236}">
                <a16:creationId xmlns:a16="http://schemas.microsoft.com/office/drawing/2014/main" id="{BFE392AA-35E5-40E5-9309-284A0C54106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1A8188C-9713-46E1-AA5C-C84FE515F3A2}"/>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E192CC-893A-4A84-A7E9-F389D83F0B16}"/>
              </a:ext>
            </a:extLst>
          </p:cNvPr>
          <p:cNvSpPr>
            <a:spLocks noGrp="1"/>
          </p:cNvSpPr>
          <p:nvPr>
            <p:ph idx="1"/>
          </p:nvPr>
        </p:nvSpPr>
        <p:spPr>
          <a:xfrm>
            <a:off x="5232400" y="540000"/>
            <a:ext cx="6408736" cy="5759450"/>
          </a:xfrm>
        </p:spPr>
        <p:txBody>
          <a:bodyPr/>
          <a:lstStyle>
            <a:lvl1pPr>
              <a:defRPr sz="3200"/>
            </a:lvl1pPr>
            <a:lvl2pPr>
              <a:defRPr sz="24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6CC7765-7D44-43DD-A1DF-419D3E1C625F}"/>
              </a:ext>
            </a:extLst>
          </p:cNvPr>
          <p:cNvSpPr>
            <a:spLocks noGrp="1"/>
          </p:cNvSpPr>
          <p:nvPr>
            <p:ph type="body" sz="half" idx="2"/>
          </p:nvPr>
        </p:nvSpPr>
        <p:spPr>
          <a:xfrm>
            <a:off x="540000" y="3536950"/>
            <a:ext cx="4511426" cy="2771775"/>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D36875-AFB0-4905-8C9E-A72B4F59775E}"/>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6" name="Footer Placeholder 5">
            <a:extLst>
              <a:ext uri="{FF2B5EF4-FFF2-40B4-BE49-F238E27FC236}">
                <a16:creationId xmlns:a16="http://schemas.microsoft.com/office/drawing/2014/main" id="{25437ABF-7E70-4E45-A67B-C503BF182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8016CA-2983-47BF-BA09-2130A40C8763}"/>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11915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97E00A2-2906-4C97-9D1F-C789D3ADD373}"/>
              </a:ext>
            </a:extLst>
          </p:cNvPr>
          <p:cNvGrpSpPr/>
          <p:nvPr/>
        </p:nvGrpSpPr>
        <p:grpSpPr>
          <a:xfrm rot="10800000">
            <a:off x="1392000" y="0"/>
            <a:ext cx="10800000" cy="6858000"/>
            <a:chOff x="0" y="0"/>
            <a:chExt cx="10800000" cy="6858000"/>
          </a:xfrm>
        </p:grpSpPr>
        <p:sp>
          <p:nvSpPr>
            <p:cNvPr id="9" name="Rectangle 8">
              <a:extLst>
                <a:ext uri="{FF2B5EF4-FFF2-40B4-BE49-F238E27FC236}">
                  <a16:creationId xmlns:a16="http://schemas.microsoft.com/office/drawing/2014/main" id="{59CE8EF9-87D6-47FD-B7D3-2D48D8E48AC3}"/>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0" name="Rectangle 9">
              <a:extLst>
                <a:ext uri="{FF2B5EF4-FFF2-40B4-BE49-F238E27FC236}">
                  <a16:creationId xmlns:a16="http://schemas.microsoft.com/office/drawing/2014/main" id="{6784998E-9D37-4D0D-889A-C67531E5295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8B575B0B-C502-438E-967C-64D268031426}"/>
              </a:ext>
            </a:extLst>
          </p:cNvPr>
          <p:cNvGrpSpPr>
            <a:grpSpLocks noChangeAspect="1"/>
          </p:cNvGrpSpPr>
          <p:nvPr/>
        </p:nvGrpSpPr>
        <p:grpSpPr>
          <a:xfrm rot="16200000" flipH="1">
            <a:off x="-1714500" y="1714500"/>
            <a:ext cx="6858000" cy="3429000"/>
            <a:chOff x="0" y="0"/>
            <a:chExt cx="2880000" cy="1440000"/>
          </a:xfrm>
        </p:grpSpPr>
        <p:sp>
          <p:nvSpPr>
            <p:cNvPr id="12" name="Rectangle 11">
              <a:extLst>
                <a:ext uri="{FF2B5EF4-FFF2-40B4-BE49-F238E27FC236}">
                  <a16:creationId xmlns:a16="http://schemas.microsoft.com/office/drawing/2014/main" id="{4FC29931-00EB-4F74-BE4C-172A4C282A26}"/>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989B4C87-FDD3-406D-BE06-3ABF69905E0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4" name="Rectangle 13">
            <a:extLst>
              <a:ext uri="{FF2B5EF4-FFF2-40B4-BE49-F238E27FC236}">
                <a16:creationId xmlns:a16="http://schemas.microsoft.com/office/drawing/2014/main" id="{FD817A89-A0E1-4190-90AE-0571E6CE8FC6}"/>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4FD20388-C666-4992-920D-5F034214950C}"/>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FCAB0CC3-A07E-43B8-9B34-0A67C1806DE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F91800A6-9706-4B81-B957-C950A5F77490}"/>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A17652B-AA0D-4574-AF1D-7F7442D84B0B}"/>
              </a:ext>
            </a:extLst>
          </p:cNvPr>
          <p:cNvSpPr>
            <a:spLocks noGrp="1"/>
          </p:cNvSpPr>
          <p:nvPr>
            <p:ph type="pic" idx="1"/>
          </p:nvPr>
        </p:nvSpPr>
        <p:spPr>
          <a:xfrm>
            <a:off x="5232400" y="549275"/>
            <a:ext cx="6408736" cy="5759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CA19547-D24B-4BD1-8C26-318450B171B3}"/>
              </a:ext>
            </a:extLst>
          </p:cNvPr>
          <p:cNvSpPr>
            <a:spLocks noGrp="1"/>
          </p:cNvSpPr>
          <p:nvPr>
            <p:ph type="body" sz="half" idx="2"/>
          </p:nvPr>
        </p:nvSpPr>
        <p:spPr>
          <a:xfrm>
            <a:off x="539999" y="3536950"/>
            <a:ext cx="4511425" cy="2771774"/>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3A22E6-7E01-4547-8555-B2C197543921}"/>
              </a:ext>
            </a:extLst>
          </p:cNvPr>
          <p:cNvSpPr>
            <a:spLocks noGrp="1"/>
          </p:cNvSpPr>
          <p:nvPr>
            <p:ph type="dt" sz="half" idx="10"/>
          </p:nvPr>
        </p:nvSpPr>
        <p:spPr/>
        <p:txBody>
          <a:bodyPr/>
          <a:lstStyle/>
          <a:p>
            <a:fld id="{7CF0BCE0-945C-4FDF-95A1-2149B1FF5B83}" type="datetimeFigureOut">
              <a:rPr lang="en-US" smtClean="0"/>
              <a:t>6/9/2021</a:t>
            </a:fld>
            <a:endParaRPr lang="en-US"/>
          </a:p>
        </p:txBody>
      </p:sp>
      <p:sp>
        <p:nvSpPr>
          <p:cNvPr id="6" name="Footer Placeholder 5">
            <a:extLst>
              <a:ext uri="{FF2B5EF4-FFF2-40B4-BE49-F238E27FC236}">
                <a16:creationId xmlns:a16="http://schemas.microsoft.com/office/drawing/2014/main" id="{A90F6BEC-98F3-43FE-BA9B-B046D8917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FAF54-57F0-46F9-A1BA-B554E14017DF}"/>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356530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749C77-AA3A-4DA0-9E20-32FCD2B8BD5F}"/>
              </a:ext>
            </a:extLst>
          </p:cNvPr>
          <p:cNvSpPr>
            <a:spLocks noGrp="1"/>
          </p:cNvSpPr>
          <p:nvPr>
            <p:ph type="title"/>
          </p:nvPr>
        </p:nvSpPr>
        <p:spPr>
          <a:xfrm>
            <a:off x="540000" y="540000"/>
            <a:ext cx="11101135" cy="1809500"/>
          </a:xfrm>
          <a:prstGeom prst="rect">
            <a:avLst/>
          </a:prstGeom>
        </p:spPr>
        <p:txBody>
          <a:bodyPr lIns="109728" tIns="109728" rIns="109728" bIns="91440" anchor="t"/>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8DC81A-9B5E-4A92-AA7B-3D750F95F434}"/>
              </a:ext>
            </a:extLst>
          </p:cNvPr>
          <p:cNvSpPr>
            <a:spLocks noGrp="1"/>
          </p:cNvSpPr>
          <p:nvPr>
            <p:ph type="body" idx="1"/>
          </p:nvPr>
        </p:nvSpPr>
        <p:spPr>
          <a:xfrm>
            <a:off x="540000" y="2528887"/>
            <a:ext cx="11101136" cy="3779837"/>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604B8083-48FB-4D6A-B77A-262FE3E23D6C}"/>
              </a:ext>
            </a:extLst>
          </p:cNvPr>
          <p:cNvSpPr>
            <a:spLocks noGrp="1"/>
          </p:cNvSpPr>
          <p:nvPr>
            <p:ph type="ftr" sz="quarter" idx="3"/>
          </p:nvPr>
        </p:nvSpPr>
        <p:spPr>
          <a:xfrm>
            <a:off x="540000" y="6314400"/>
            <a:ext cx="7350795" cy="365125"/>
          </a:xfrm>
          <a:prstGeom prst="rect">
            <a:avLst/>
          </a:prstGeom>
        </p:spPr>
        <p:txBody>
          <a:bodyPr lIns="109728" tIns="109728" rIns="109728" bIns="91440" anchor="ctr"/>
          <a:lstStyle>
            <a:lvl1pPr algn="l">
              <a:defRPr sz="1000" spc="100" baseline="0">
                <a:solidFill>
                  <a:schemeClr val="tx1"/>
                </a:solidFill>
              </a:defRPr>
            </a:lvl1pPr>
          </a:lstStyle>
          <a:p>
            <a:endParaRPr lang="en-US" sz="1000" dirty="0"/>
          </a:p>
        </p:txBody>
      </p:sp>
      <p:sp>
        <p:nvSpPr>
          <p:cNvPr id="4" name="Date Placeholder 3">
            <a:extLst>
              <a:ext uri="{FF2B5EF4-FFF2-40B4-BE49-F238E27FC236}">
                <a16:creationId xmlns:a16="http://schemas.microsoft.com/office/drawing/2014/main" id="{41EDA5BD-F7C8-4883-81D1-EF1F6F00EF72}"/>
              </a:ext>
            </a:extLst>
          </p:cNvPr>
          <p:cNvSpPr>
            <a:spLocks noGrp="1"/>
          </p:cNvSpPr>
          <p:nvPr>
            <p:ph type="dt" sz="half" idx="2"/>
          </p:nvPr>
        </p:nvSpPr>
        <p:spPr>
          <a:xfrm>
            <a:off x="8075613" y="6314400"/>
            <a:ext cx="2623468" cy="365125"/>
          </a:xfrm>
          <a:prstGeom prst="rect">
            <a:avLst/>
          </a:prstGeom>
        </p:spPr>
        <p:txBody>
          <a:bodyPr lIns="109728" tIns="109728" rIns="109728" bIns="91440" anchor="ctr"/>
          <a:lstStyle>
            <a:lvl1pPr algn="r">
              <a:defRPr sz="1000" cap="none" spc="100" baseline="0">
                <a:solidFill>
                  <a:schemeClr val="tx1"/>
                </a:solidFill>
              </a:defRPr>
            </a:lvl1pPr>
          </a:lstStyle>
          <a:p>
            <a:pPr algn="r"/>
            <a:fld id="{7CF0BCE0-945C-4FDF-95A1-2149B1FF5B83}" type="datetimeFigureOut">
              <a:rPr lang="en-US" smtClean="0"/>
              <a:pPr algn="r"/>
              <a:t>6/9/2021</a:t>
            </a:fld>
            <a:endParaRPr lang="en-US" dirty="0"/>
          </a:p>
        </p:txBody>
      </p:sp>
      <p:sp>
        <p:nvSpPr>
          <p:cNvPr id="6" name="Slide Number Placeholder 5">
            <a:extLst>
              <a:ext uri="{FF2B5EF4-FFF2-40B4-BE49-F238E27FC236}">
                <a16:creationId xmlns:a16="http://schemas.microsoft.com/office/drawing/2014/main" id="{AB48FEDB-2614-400B-9C19-0F4D448D98AB}"/>
              </a:ext>
            </a:extLst>
          </p:cNvPr>
          <p:cNvSpPr>
            <a:spLocks noGrp="1"/>
          </p:cNvSpPr>
          <p:nvPr>
            <p:ph type="sldNum" sz="quarter" idx="4"/>
          </p:nvPr>
        </p:nvSpPr>
        <p:spPr>
          <a:xfrm>
            <a:off x="10883899" y="6314400"/>
            <a:ext cx="757237" cy="365125"/>
          </a:xfrm>
          <a:prstGeom prst="rect">
            <a:avLst/>
          </a:prstGeom>
        </p:spPr>
        <p:txBody>
          <a:bodyPr lIns="109728" tIns="109728" rIns="109728" bIns="91440" anchor="ctr"/>
          <a:lstStyle>
            <a:lvl1pPr algn="r">
              <a:defRPr sz="1000" spc="100" baseline="0">
                <a:solidFill>
                  <a:schemeClr val="tx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4083271880"/>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18" r:id="rId6"/>
    <p:sldLayoutId id="2147483723" r:id="rId7"/>
    <p:sldLayoutId id="2147483719" r:id="rId8"/>
    <p:sldLayoutId id="2147483720" r:id="rId9"/>
    <p:sldLayoutId id="2147483721" r:id="rId10"/>
    <p:sldLayoutId id="2147483722" r:id="rId11"/>
  </p:sldLayoutIdLst>
  <p:txStyles>
    <p:titleStyle>
      <a:lvl1pPr algn="l" defTabSz="914400" rtl="0" eaLnBrk="1" latinLnBrk="0" hangingPunct="1">
        <a:lnSpc>
          <a:spcPct val="100000"/>
        </a:lnSpc>
        <a:spcBef>
          <a:spcPct val="0"/>
        </a:spcBef>
        <a:buNone/>
        <a:defRPr sz="6000" b="1" kern="1200" spc="100">
          <a:solidFill>
            <a:schemeClr val="tx1"/>
          </a:solidFill>
          <a:latin typeface="+mj-lt"/>
          <a:ea typeface="+mj-ea"/>
          <a:cs typeface="+mj-cs"/>
        </a:defRPr>
      </a:lvl1pPr>
    </p:titleStyle>
    <p:bodyStyle>
      <a:lvl1pPr marL="270000" indent="-270000" algn="l" defTabSz="914400" rtl="0" eaLnBrk="1" latinLnBrk="0" hangingPunct="1">
        <a:lnSpc>
          <a:spcPct val="125000"/>
        </a:lnSpc>
        <a:spcBef>
          <a:spcPts val="1000"/>
        </a:spcBef>
        <a:buFont typeface="Arial" panose="020B0604020202020204" pitchFamily="34" charset="0"/>
        <a:buChar char="•"/>
        <a:defRPr sz="2000" kern="1200" spc="10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2000" kern="1200" spc="10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2000" kern="1200" spc="10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2000" kern="1200" spc="10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2000" kern="1200" spc="1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EB9B5A19-3592-48E2-BC31-90E092BD6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E2548C40-4C00-4E91-BFA6-84B4D66225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9" cy="6861600"/>
            <a:chOff x="1" y="0"/>
            <a:chExt cx="12191999" cy="6861600"/>
          </a:xfrm>
        </p:grpSpPr>
        <p:sp>
          <p:nvSpPr>
            <p:cNvPr id="17" name="Rectangle 16">
              <a:extLst>
                <a:ext uri="{FF2B5EF4-FFF2-40B4-BE49-F238E27FC236}">
                  <a16:creationId xmlns:a16="http://schemas.microsoft.com/office/drawing/2014/main" id="{B6EE6BCA-C84E-4BED-B084-F599F7EE689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24695526-4BAA-4EFE-91C1-1E446117C0C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0DF9B86-7987-40DC-85D6-479F5A2E87C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A5465368-1AF5-43D6-BAD2-6BE8B04D94C7}"/>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25" name="Rectangle 24">
                <a:extLst>
                  <a:ext uri="{FF2B5EF4-FFF2-40B4-BE49-F238E27FC236}">
                    <a16:creationId xmlns:a16="http://schemas.microsoft.com/office/drawing/2014/main" id="{CEB28D27-BDED-4D8C-94FC-58E93235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7AC833D-449C-45F4-9851-216F3681F2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9528AAE-A1EB-446C-81BE-BA5E4490E4E5}"/>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23" name="Rectangle 22">
                <a:extLst>
                  <a:ext uri="{FF2B5EF4-FFF2-40B4-BE49-F238E27FC236}">
                    <a16:creationId xmlns:a16="http://schemas.microsoft.com/office/drawing/2014/main" id="{9F7C0F2C-B581-402B-B4C4-6DFB713149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56A6B0D-707F-420B-BF4D-2CB60CCCA0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F8B7A59E-D61A-4BEB-A38A-1E8E5EBB837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DD99E1B6-CBC4-4306-9DFC-847D6D135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bg2">
                  <a:alpha val="40000"/>
                </a:schemeClr>
              </a:gs>
              <a:gs pos="37000">
                <a:schemeClr val="bg2">
                  <a:alpha val="40000"/>
                </a:schemeClr>
              </a:gs>
              <a:gs pos="79000">
                <a:schemeClr val="bg2">
                  <a:alpha val="0"/>
                </a:schemeClr>
              </a:gs>
            </a:gsLst>
            <a:lin ang="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85A0A233-67F7-41BF-8BB6-6F86CAF7EB17}"/>
              </a:ext>
            </a:extLst>
          </p:cNvPr>
          <p:cNvSpPr>
            <a:spLocks noGrp="1"/>
          </p:cNvSpPr>
          <p:nvPr>
            <p:ph type="ctrTitle"/>
          </p:nvPr>
        </p:nvSpPr>
        <p:spPr>
          <a:xfrm>
            <a:off x="540000" y="540000"/>
            <a:ext cx="4764513" cy="4259814"/>
          </a:xfrm>
        </p:spPr>
        <p:txBody>
          <a:bodyPr>
            <a:normAutofit/>
          </a:bodyPr>
          <a:lstStyle/>
          <a:p>
            <a:r>
              <a:rPr lang="id-ID" dirty="0"/>
              <a:t>Klamidia</a:t>
            </a:r>
          </a:p>
        </p:txBody>
      </p:sp>
      <p:sp>
        <p:nvSpPr>
          <p:cNvPr id="3" name="Subtitle 2">
            <a:extLst>
              <a:ext uri="{FF2B5EF4-FFF2-40B4-BE49-F238E27FC236}">
                <a16:creationId xmlns:a16="http://schemas.microsoft.com/office/drawing/2014/main" id="{304690C2-6147-494F-AB9F-0CE933DA73FA}"/>
              </a:ext>
            </a:extLst>
          </p:cNvPr>
          <p:cNvSpPr>
            <a:spLocks noGrp="1"/>
          </p:cNvSpPr>
          <p:nvPr>
            <p:ph type="subTitle" idx="1"/>
          </p:nvPr>
        </p:nvSpPr>
        <p:spPr>
          <a:xfrm>
            <a:off x="540000" y="4988476"/>
            <a:ext cx="4500561" cy="1320249"/>
          </a:xfrm>
        </p:spPr>
        <p:txBody>
          <a:bodyPr>
            <a:normAutofit lnSpcReduction="10000"/>
          </a:bodyPr>
          <a:lstStyle/>
          <a:p>
            <a:r>
              <a:rPr lang="en-US" dirty="0"/>
              <a:t>Ario Seto </a:t>
            </a:r>
          </a:p>
          <a:p>
            <a:r>
              <a:rPr lang="en-US" dirty="0"/>
              <a:t>1810211094</a:t>
            </a:r>
          </a:p>
          <a:p>
            <a:r>
              <a:rPr lang="en-US" dirty="0"/>
              <a:t>Tutorial A3</a:t>
            </a:r>
            <a:endParaRPr lang="id-ID" dirty="0"/>
          </a:p>
        </p:txBody>
      </p:sp>
      <p:grpSp>
        <p:nvGrpSpPr>
          <p:cNvPr id="30" name="Group 29">
            <a:extLst>
              <a:ext uri="{FF2B5EF4-FFF2-40B4-BE49-F238E27FC236}">
                <a16:creationId xmlns:a16="http://schemas.microsoft.com/office/drawing/2014/main" id="{3C16EB93-E299-481D-A004-769603D375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37600" y="3600"/>
            <a:ext cx="6854400" cy="6854400"/>
            <a:chOff x="0" y="3600"/>
            <a:chExt cx="6854400" cy="6854400"/>
          </a:xfrm>
        </p:grpSpPr>
        <p:sp>
          <p:nvSpPr>
            <p:cNvPr id="31" name="Oval 30">
              <a:extLst>
                <a:ext uri="{FF2B5EF4-FFF2-40B4-BE49-F238E27FC236}">
                  <a16:creationId xmlns:a16="http://schemas.microsoft.com/office/drawing/2014/main" id="{6CD13B55-E709-4E18-924B-655433A928E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 y="3600"/>
              <a:ext cx="5760000" cy="5760000"/>
            </a:xfrm>
            <a:prstGeom prst="ellipse">
              <a:avLst/>
            </a:prstGeom>
            <a:solidFill>
              <a:schemeClr val="accent1">
                <a:alpha val="8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6A3B2E1D-0135-45FF-990A-436697D2071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 y="1992024"/>
              <a:ext cx="4320000" cy="4320000"/>
            </a:xfrm>
            <a:prstGeom prst="ellipse">
              <a:avLst/>
            </a:prstGeom>
            <a:solidFill>
              <a:schemeClr val="accent3"/>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62BD9E0F-507C-49AD-B619-B42B4D342D6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0" y="360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3D box skeletons">
            <a:extLst>
              <a:ext uri="{FF2B5EF4-FFF2-40B4-BE49-F238E27FC236}">
                <a16:creationId xmlns:a16="http://schemas.microsoft.com/office/drawing/2014/main" id="{5605DE7F-4CF7-443F-B73F-C9642B317A43}"/>
              </a:ext>
            </a:extLst>
          </p:cNvPr>
          <p:cNvPicPr>
            <a:picLocks noChangeAspect="1"/>
          </p:cNvPicPr>
          <p:nvPr/>
        </p:nvPicPr>
        <p:blipFill rotWithShape="1">
          <a:blip r:embed="rId2"/>
          <a:srcRect l="16625" r="16624" b="-2"/>
          <a:stretch/>
        </p:blipFill>
        <p:spPr>
          <a:xfrm>
            <a:off x="4896763" y="-1"/>
            <a:ext cx="6858000" cy="6858000"/>
          </a:xfrm>
          <a:custGeom>
            <a:avLst/>
            <a:gdLst/>
            <a:ahLst/>
            <a:cxnLst/>
            <a:rect l="l" t="t" r="r" b="b"/>
            <a:pathLst>
              <a:path w="6858000" h="6858000">
                <a:moveTo>
                  <a:pt x="3429001" y="0"/>
                </a:moveTo>
                <a:cubicBezTo>
                  <a:pt x="5322784" y="0"/>
                  <a:pt x="6858000" y="1535216"/>
                  <a:pt x="6858000" y="3429001"/>
                </a:cubicBezTo>
                <a:cubicBezTo>
                  <a:pt x="6858000" y="5322785"/>
                  <a:pt x="5322784" y="6858000"/>
                  <a:pt x="3429001" y="6858000"/>
                </a:cubicBezTo>
                <a:cubicBezTo>
                  <a:pt x="1535216" y="6858000"/>
                  <a:pt x="0" y="5322785"/>
                  <a:pt x="0" y="3429001"/>
                </a:cubicBezTo>
                <a:cubicBezTo>
                  <a:pt x="0" y="1535216"/>
                  <a:pt x="1535216" y="0"/>
                  <a:pt x="3429001" y="0"/>
                </a:cubicBezTo>
                <a:close/>
              </a:path>
            </a:pathLst>
          </a:custGeom>
          <a:effectLst>
            <a:softEdge rad="1016000"/>
          </a:effectLst>
        </p:spPr>
      </p:pic>
    </p:spTree>
    <p:extLst>
      <p:ext uri="{BB962C8B-B14F-4D97-AF65-F5344CB8AC3E}">
        <p14:creationId xmlns:p14="http://schemas.microsoft.com/office/powerpoint/2010/main" val="285189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9">
            <a:extLst>
              <a:ext uri="{FF2B5EF4-FFF2-40B4-BE49-F238E27FC236}">
                <a16:creationId xmlns:a16="http://schemas.microsoft.com/office/drawing/2014/main" id="{A37F6730-8F76-4239-8CBA-B914B02A75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11">
            <a:extLst>
              <a:ext uri="{FF2B5EF4-FFF2-40B4-BE49-F238E27FC236}">
                <a16:creationId xmlns:a16="http://schemas.microsoft.com/office/drawing/2014/main" id="{DE11E5CC-3C1F-4093-97B6-6433FBF9A9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9" cy="6861600"/>
            <a:chOff x="1" y="0"/>
            <a:chExt cx="12191999" cy="6861600"/>
          </a:xfrm>
        </p:grpSpPr>
        <p:sp>
          <p:nvSpPr>
            <p:cNvPr id="28" name="Rectangle 12">
              <a:extLst>
                <a:ext uri="{FF2B5EF4-FFF2-40B4-BE49-F238E27FC236}">
                  <a16:creationId xmlns:a16="http://schemas.microsoft.com/office/drawing/2014/main" id="{28D720AE-B07F-482D-B526-4A9C632DA7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3">
              <a:extLst>
                <a:ext uri="{FF2B5EF4-FFF2-40B4-BE49-F238E27FC236}">
                  <a16:creationId xmlns:a16="http://schemas.microsoft.com/office/drawing/2014/main" id="{076F0BCA-E2AA-4AED-9091-1E820FF25B5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14">
              <a:extLst>
                <a:ext uri="{FF2B5EF4-FFF2-40B4-BE49-F238E27FC236}">
                  <a16:creationId xmlns:a16="http://schemas.microsoft.com/office/drawing/2014/main" id="{571D2B33-982E-4EC0-9252-B8A7383C965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9250D86D-299E-4837-B82C-B97DACC97546}"/>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31" name="Rectangle 20">
                <a:extLst>
                  <a:ext uri="{FF2B5EF4-FFF2-40B4-BE49-F238E27FC236}">
                    <a16:creationId xmlns:a16="http://schemas.microsoft.com/office/drawing/2014/main" id="{F74EFAF9-4DE5-4C1F-BF17-0A5930FFF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1">
                <a:extLst>
                  <a:ext uri="{FF2B5EF4-FFF2-40B4-BE49-F238E27FC236}">
                    <a16:creationId xmlns:a16="http://schemas.microsoft.com/office/drawing/2014/main" id="{A857D782-AB09-4CB1-A94A-54F935E70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94E95A3B-E29B-40AA-B9DD-FF0BA512FD73}"/>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33" name="Rectangle 18">
                <a:extLst>
                  <a:ext uri="{FF2B5EF4-FFF2-40B4-BE49-F238E27FC236}">
                    <a16:creationId xmlns:a16="http://schemas.microsoft.com/office/drawing/2014/main" id="{1A71F79C-8170-4729-A592-753969B84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19">
                <a:extLst>
                  <a:ext uri="{FF2B5EF4-FFF2-40B4-BE49-F238E27FC236}">
                    <a16:creationId xmlns:a16="http://schemas.microsoft.com/office/drawing/2014/main" id="{8AE5C556-02CA-4512-9F5F-7088484CF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17">
              <a:extLst>
                <a:ext uri="{FF2B5EF4-FFF2-40B4-BE49-F238E27FC236}">
                  <a16:creationId xmlns:a16="http://schemas.microsoft.com/office/drawing/2014/main" id="{B75FD132-C2ED-4807-B2DA-D428F9C449E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23">
            <a:extLst>
              <a:ext uri="{FF2B5EF4-FFF2-40B4-BE49-F238E27FC236}">
                <a16:creationId xmlns:a16="http://schemas.microsoft.com/office/drawing/2014/main" id="{71967F12-B0C4-4D31-8D63-89945DCD2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bg2">
                  <a:alpha val="40000"/>
                </a:schemeClr>
              </a:gs>
              <a:gs pos="100000">
                <a:schemeClr val="bg2">
                  <a:alpha val="80000"/>
                </a:schemeClr>
              </a:gs>
            </a:gsLst>
            <a:lin ang="0" scaled="1"/>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80B4C7DB-9EF6-4B73-A8B7-D2D914C36AC3}"/>
              </a:ext>
            </a:extLst>
          </p:cNvPr>
          <p:cNvSpPr>
            <a:spLocks noGrp="1"/>
          </p:cNvSpPr>
          <p:nvPr>
            <p:ph type="title"/>
          </p:nvPr>
        </p:nvSpPr>
        <p:spPr>
          <a:xfrm>
            <a:off x="540000" y="4136400"/>
            <a:ext cx="4500561" cy="2181946"/>
          </a:xfrm>
        </p:spPr>
        <p:txBody>
          <a:bodyPr anchor="b">
            <a:normAutofit/>
          </a:bodyPr>
          <a:lstStyle/>
          <a:p>
            <a:r>
              <a:rPr lang="en-US" sz="5600"/>
              <a:t>Pengobatan</a:t>
            </a:r>
            <a:endParaRPr lang="id-ID" sz="5600"/>
          </a:p>
        </p:txBody>
      </p:sp>
      <p:sp>
        <p:nvSpPr>
          <p:cNvPr id="3" name="Content Placeholder 2">
            <a:extLst>
              <a:ext uri="{FF2B5EF4-FFF2-40B4-BE49-F238E27FC236}">
                <a16:creationId xmlns:a16="http://schemas.microsoft.com/office/drawing/2014/main" id="{43000156-8F4F-4200-9A93-B24E16752432}"/>
              </a:ext>
            </a:extLst>
          </p:cNvPr>
          <p:cNvSpPr>
            <a:spLocks noGrp="1"/>
          </p:cNvSpPr>
          <p:nvPr>
            <p:ph idx="1"/>
          </p:nvPr>
        </p:nvSpPr>
        <p:spPr>
          <a:xfrm>
            <a:off x="429253" y="1421417"/>
            <a:ext cx="4500562" cy="3361604"/>
          </a:xfrm>
        </p:spPr>
        <p:txBody>
          <a:bodyPr anchor="t">
            <a:normAutofit/>
          </a:bodyPr>
          <a:lstStyle/>
          <a:p>
            <a:r>
              <a:rPr lang="id-ID" dirty="0"/>
              <a:t>Pengobatan terhadap infeksi klamidia diberikan ketika infeksi ini telah</a:t>
            </a:r>
            <a:r>
              <a:rPr lang="en-US" dirty="0"/>
              <a:t> </a:t>
            </a:r>
            <a:r>
              <a:rPr lang="id-ID" dirty="0"/>
              <a:t>terdiagnosis atau dicurigai. Pengobatan juga melibatkan partner seksual pasien. </a:t>
            </a:r>
            <a:endParaRPr lang="en-US" dirty="0"/>
          </a:p>
          <a:p>
            <a:endParaRPr lang="id-ID" dirty="0"/>
          </a:p>
        </p:txBody>
      </p:sp>
      <p:pic>
        <p:nvPicPr>
          <p:cNvPr id="5" name="Picture 4">
            <a:extLst>
              <a:ext uri="{FF2B5EF4-FFF2-40B4-BE49-F238E27FC236}">
                <a16:creationId xmlns:a16="http://schemas.microsoft.com/office/drawing/2014/main" id="{0324AF4E-EF3F-4F57-841B-FDF9B328138C}"/>
              </a:ext>
            </a:extLst>
          </p:cNvPr>
          <p:cNvPicPr>
            <a:picLocks noChangeAspect="1"/>
          </p:cNvPicPr>
          <p:nvPr/>
        </p:nvPicPr>
        <p:blipFill>
          <a:blip r:embed="rId2"/>
          <a:stretch>
            <a:fillRect/>
          </a:stretch>
        </p:blipFill>
        <p:spPr>
          <a:xfrm>
            <a:off x="5190653" y="1316706"/>
            <a:ext cx="6049714" cy="4005891"/>
          </a:xfrm>
          <a:prstGeom prst="rect">
            <a:avLst/>
          </a:prstGeom>
        </p:spPr>
      </p:pic>
    </p:spTree>
    <p:extLst>
      <p:ext uri="{BB962C8B-B14F-4D97-AF65-F5344CB8AC3E}">
        <p14:creationId xmlns:p14="http://schemas.microsoft.com/office/powerpoint/2010/main" val="558426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6F902-AB82-4473-B689-0E6ABC48876B}"/>
              </a:ext>
            </a:extLst>
          </p:cNvPr>
          <p:cNvSpPr>
            <a:spLocks noGrp="1"/>
          </p:cNvSpPr>
          <p:nvPr>
            <p:ph type="title"/>
          </p:nvPr>
        </p:nvSpPr>
        <p:spPr/>
        <p:txBody>
          <a:bodyPr/>
          <a:lstStyle/>
          <a:p>
            <a:r>
              <a:rPr lang="en-US" dirty="0"/>
              <a:t>Prognosis</a:t>
            </a:r>
            <a:endParaRPr lang="id-ID" dirty="0"/>
          </a:p>
        </p:txBody>
      </p:sp>
      <p:sp>
        <p:nvSpPr>
          <p:cNvPr id="3" name="Content Placeholder 2">
            <a:extLst>
              <a:ext uri="{FF2B5EF4-FFF2-40B4-BE49-F238E27FC236}">
                <a16:creationId xmlns:a16="http://schemas.microsoft.com/office/drawing/2014/main" id="{4438C2B4-9B5F-4702-83C6-F828FD239AD7}"/>
              </a:ext>
            </a:extLst>
          </p:cNvPr>
          <p:cNvSpPr>
            <a:spLocks noGrp="1"/>
          </p:cNvSpPr>
          <p:nvPr>
            <p:ph idx="1"/>
          </p:nvPr>
        </p:nvSpPr>
        <p:spPr/>
        <p:txBody>
          <a:bodyPr/>
          <a:lstStyle/>
          <a:p>
            <a:r>
              <a:rPr lang="id-ID" dirty="0"/>
              <a:t>Infeksi </a:t>
            </a:r>
            <a:r>
              <a:rPr lang="en-US" dirty="0" err="1"/>
              <a:t>berulang</a:t>
            </a:r>
            <a:r>
              <a:rPr lang="en-US" dirty="0"/>
              <a:t> </a:t>
            </a:r>
            <a:r>
              <a:rPr lang="id-ID" dirty="0"/>
              <a:t>dapat terjadi 13- 36%</a:t>
            </a:r>
          </a:p>
          <a:p>
            <a:r>
              <a:rPr lang="id-ID" dirty="0"/>
              <a:t>Pengobatan dengan antibiotik 95% efektif pada pengobatan pertama kali,</a:t>
            </a:r>
            <a:r>
              <a:rPr lang="en-US" dirty="0"/>
              <a:t> </a:t>
            </a:r>
            <a:r>
              <a:rPr lang="id-ID" dirty="0"/>
              <a:t>dan prognosa sangat baik bila pengobatan diberikan lebih awal dan</a:t>
            </a:r>
            <a:r>
              <a:rPr lang="en-US" dirty="0"/>
              <a:t> </a:t>
            </a:r>
            <a:r>
              <a:rPr lang="id-ID" dirty="0"/>
              <a:t>pemberian antibiotik dapat selesai dilakukan</a:t>
            </a:r>
          </a:p>
        </p:txBody>
      </p:sp>
    </p:spTree>
    <p:extLst>
      <p:ext uri="{BB962C8B-B14F-4D97-AF65-F5344CB8AC3E}">
        <p14:creationId xmlns:p14="http://schemas.microsoft.com/office/powerpoint/2010/main" val="3726297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37C4C-BED9-4A1E-A09C-0AD726CC553E}"/>
              </a:ext>
            </a:extLst>
          </p:cNvPr>
          <p:cNvSpPr>
            <a:spLocks noGrp="1"/>
          </p:cNvSpPr>
          <p:nvPr>
            <p:ph type="title"/>
          </p:nvPr>
        </p:nvSpPr>
        <p:spPr/>
        <p:txBody>
          <a:bodyPr/>
          <a:lstStyle/>
          <a:p>
            <a:r>
              <a:rPr lang="en-US" dirty="0"/>
              <a:t>Daftar Pustaka</a:t>
            </a:r>
            <a:endParaRPr lang="id-ID" dirty="0"/>
          </a:p>
        </p:txBody>
      </p:sp>
      <p:sp>
        <p:nvSpPr>
          <p:cNvPr id="3" name="Content Placeholder 2">
            <a:extLst>
              <a:ext uri="{FF2B5EF4-FFF2-40B4-BE49-F238E27FC236}">
                <a16:creationId xmlns:a16="http://schemas.microsoft.com/office/drawing/2014/main" id="{81F27AA6-A372-4D86-B46E-220B69FA9C27}"/>
              </a:ext>
            </a:extLst>
          </p:cNvPr>
          <p:cNvSpPr>
            <a:spLocks noGrp="1"/>
          </p:cNvSpPr>
          <p:nvPr>
            <p:ph idx="1"/>
          </p:nvPr>
        </p:nvSpPr>
        <p:spPr/>
        <p:txBody>
          <a:bodyPr/>
          <a:lstStyle/>
          <a:p>
            <a:r>
              <a:rPr lang="id-ID" dirty="0"/>
              <a:t>Harahap SD et al. Hubungan infeksi Chlamydia dengan oklusi tuba pada</a:t>
            </a:r>
            <a:r>
              <a:rPr lang="en-US" dirty="0"/>
              <a:t> </a:t>
            </a:r>
            <a:r>
              <a:rPr lang="id-ID" dirty="0"/>
              <a:t>wanita infertil. Indonesian Journal of Obstetric and Gynecology volume.36.</a:t>
            </a:r>
            <a:r>
              <a:rPr lang="en-US" dirty="0"/>
              <a:t> </a:t>
            </a:r>
            <a:r>
              <a:rPr lang="id-ID" dirty="0"/>
              <a:t>2008; 10-11.</a:t>
            </a:r>
          </a:p>
          <a:p>
            <a:r>
              <a:rPr lang="id-ID" dirty="0"/>
              <a:t>Abida malik et al. Chlamydia trachomatis infection &amp; female infertility.</a:t>
            </a:r>
            <a:r>
              <a:rPr lang="en-US" dirty="0"/>
              <a:t> </a:t>
            </a:r>
            <a:r>
              <a:rPr lang="id-ID" dirty="0"/>
              <a:t>Indian J Med Res 123. 2006; 770-775.</a:t>
            </a:r>
          </a:p>
          <a:p>
            <a:r>
              <a:rPr lang="id-ID" dirty="0"/>
              <a:t>Cunningham et al. Anatomy and Physiology. Williams Obsterics 23rd.</a:t>
            </a:r>
            <a:r>
              <a:rPr lang="en-US" dirty="0"/>
              <a:t> </a:t>
            </a:r>
            <a:r>
              <a:rPr lang="id-ID" dirty="0"/>
              <a:t>McGraw-Hills Companies. </a:t>
            </a:r>
          </a:p>
          <a:p>
            <a:endParaRPr lang="id-ID" dirty="0"/>
          </a:p>
        </p:txBody>
      </p:sp>
    </p:spTree>
    <p:extLst>
      <p:ext uri="{BB962C8B-B14F-4D97-AF65-F5344CB8AC3E}">
        <p14:creationId xmlns:p14="http://schemas.microsoft.com/office/powerpoint/2010/main" val="2147546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F8151-5E1F-4188-9FD6-A74406293327}"/>
              </a:ext>
            </a:extLst>
          </p:cNvPr>
          <p:cNvSpPr>
            <a:spLocks noGrp="1"/>
          </p:cNvSpPr>
          <p:nvPr>
            <p:ph type="title"/>
          </p:nvPr>
        </p:nvSpPr>
        <p:spPr/>
        <p:txBody>
          <a:bodyPr/>
          <a:lstStyle/>
          <a:p>
            <a:r>
              <a:rPr lang="en-US" dirty="0" err="1"/>
              <a:t>Definisi</a:t>
            </a:r>
            <a:endParaRPr lang="id-ID" dirty="0"/>
          </a:p>
        </p:txBody>
      </p:sp>
      <p:sp>
        <p:nvSpPr>
          <p:cNvPr id="3" name="Content Placeholder 2">
            <a:extLst>
              <a:ext uri="{FF2B5EF4-FFF2-40B4-BE49-F238E27FC236}">
                <a16:creationId xmlns:a16="http://schemas.microsoft.com/office/drawing/2014/main" id="{0C9B0905-4D2B-452F-8E9D-C318E214A3E0}"/>
              </a:ext>
            </a:extLst>
          </p:cNvPr>
          <p:cNvSpPr>
            <a:spLocks noGrp="1"/>
          </p:cNvSpPr>
          <p:nvPr>
            <p:ph idx="1"/>
          </p:nvPr>
        </p:nvSpPr>
        <p:spPr/>
        <p:txBody>
          <a:bodyPr/>
          <a:lstStyle/>
          <a:p>
            <a:r>
              <a:rPr lang="id-ID" dirty="0"/>
              <a:t>Klamidia adalah bakteri yang umum ditularkan melalui infeksi menular seksual. Infeksi ini menulari wanita dan pria, termasuk pria yang berhubungan seksual dengan pria. Pada wanita, bakteri ini menyebabkan infeksi pada serviks dan pada pria menyebabkan infeksi pada uretra. Walaupun jarang terjadi, tetapi Klamidia dapat menginfeksi anus dan menyebabkan conjunctivitis (inflamasi pada mata). </a:t>
            </a:r>
          </a:p>
        </p:txBody>
      </p:sp>
    </p:spTree>
    <p:extLst>
      <p:ext uri="{BB962C8B-B14F-4D97-AF65-F5344CB8AC3E}">
        <p14:creationId xmlns:p14="http://schemas.microsoft.com/office/powerpoint/2010/main" val="241808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B90-50DE-4355-A77D-9160AEDD1238}"/>
              </a:ext>
            </a:extLst>
          </p:cNvPr>
          <p:cNvSpPr>
            <a:spLocks noGrp="1"/>
          </p:cNvSpPr>
          <p:nvPr>
            <p:ph type="title"/>
          </p:nvPr>
        </p:nvSpPr>
        <p:spPr/>
        <p:txBody>
          <a:bodyPr/>
          <a:lstStyle/>
          <a:p>
            <a:r>
              <a:rPr lang="en-US" dirty="0" err="1"/>
              <a:t>Epidemiologi</a:t>
            </a:r>
            <a:endParaRPr lang="id-ID" dirty="0"/>
          </a:p>
        </p:txBody>
      </p:sp>
      <p:sp>
        <p:nvSpPr>
          <p:cNvPr id="3" name="Content Placeholder 2">
            <a:extLst>
              <a:ext uri="{FF2B5EF4-FFF2-40B4-BE49-F238E27FC236}">
                <a16:creationId xmlns:a16="http://schemas.microsoft.com/office/drawing/2014/main" id="{26E729E5-DAE2-4031-A0A6-2402A9499FAE}"/>
              </a:ext>
            </a:extLst>
          </p:cNvPr>
          <p:cNvSpPr>
            <a:spLocks noGrp="1"/>
          </p:cNvSpPr>
          <p:nvPr>
            <p:ph idx="1"/>
          </p:nvPr>
        </p:nvSpPr>
        <p:spPr>
          <a:xfrm>
            <a:off x="550865" y="2065061"/>
            <a:ext cx="11101136" cy="3779837"/>
          </a:xfrm>
        </p:spPr>
        <p:txBody>
          <a:bodyPr/>
          <a:lstStyle/>
          <a:p>
            <a:r>
              <a:rPr lang="id-ID" dirty="0"/>
              <a:t>Klamidia Trachomatis merupakan organisme kedua terbanyak dari</a:t>
            </a:r>
            <a:r>
              <a:rPr lang="en-US" dirty="0"/>
              <a:t> </a:t>
            </a:r>
            <a:r>
              <a:rPr lang="id-ID" dirty="0"/>
              <a:t>infeksi menular seksual yang ditemukan pada sebagian besar wanita, dan paling</a:t>
            </a:r>
            <a:r>
              <a:rPr lang="en-US" dirty="0"/>
              <a:t> </a:t>
            </a:r>
            <a:r>
              <a:rPr lang="id-ID" dirty="0"/>
              <a:t>banyak ditemukan pada wanita dibawah usia 25 tahun</a:t>
            </a:r>
            <a:r>
              <a:rPr lang="en-US" dirty="0"/>
              <a:t> (SMF </a:t>
            </a:r>
            <a:r>
              <a:rPr lang="en-US" dirty="0" err="1"/>
              <a:t>Kebidanan</a:t>
            </a:r>
            <a:r>
              <a:rPr lang="en-US" dirty="0"/>
              <a:t> FKUI RSCM)</a:t>
            </a:r>
          </a:p>
          <a:p>
            <a:r>
              <a:rPr lang="id-ID" dirty="0"/>
              <a:t>Wisnuwardani </a:t>
            </a:r>
            <a:r>
              <a:rPr lang="en-US" dirty="0"/>
              <a:t>(2012) </a:t>
            </a:r>
            <a:r>
              <a:rPr lang="id-ID" dirty="0"/>
              <a:t>dalam penelitiannya dengan menggunakan metode ELISA swab (Klamidiazyme) mendapatkan prevalensi klamidia pada pasien dengan servisitis yang berobat di Bagian Kebidanan FKUI/RSCM sebesar l2,66% sedangkan prevalensi antibodi terhadap klamidia trakomatis (chlamydelisa) sebesar 45,57%</a:t>
            </a:r>
          </a:p>
        </p:txBody>
      </p:sp>
    </p:spTree>
    <p:extLst>
      <p:ext uri="{BB962C8B-B14F-4D97-AF65-F5344CB8AC3E}">
        <p14:creationId xmlns:p14="http://schemas.microsoft.com/office/powerpoint/2010/main" val="1346000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D2FD795-8DF5-44F0-8664-4D8F626DD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C6B683D-13FA-4605-8648-01FC9C82FE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9" cy="6861600"/>
            <a:chOff x="1" y="0"/>
            <a:chExt cx="12191999" cy="6861600"/>
          </a:xfrm>
        </p:grpSpPr>
        <p:sp>
          <p:nvSpPr>
            <p:cNvPr id="13" name="Rectangle 12">
              <a:extLst>
                <a:ext uri="{FF2B5EF4-FFF2-40B4-BE49-F238E27FC236}">
                  <a16:creationId xmlns:a16="http://schemas.microsoft.com/office/drawing/2014/main" id="{9852A959-AA36-4E4C-940B-F33A7BE0ABC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FFC38A9-EA65-4BD6-A6E1-CAD07CCB810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9E36CA9-9013-4306-B36F-2E349B6FEDB6}"/>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CE8D3FFE-4362-43F6-99D3-1B83F7AD5946}"/>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21" name="Rectangle 20">
                <a:extLst>
                  <a:ext uri="{FF2B5EF4-FFF2-40B4-BE49-F238E27FC236}">
                    <a16:creationId xmlns:a16="http://schemas.microsoft.com/office/drawing/2014/main" id="{F7AA39D6-8796-468A-8C18-D17C0BBF21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5967788-298A-4B75-B02F-0625E5F84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8D0FB4E1-29BE-427B-9999-B25351A07CB1}"/>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19" name="Rectangle 18">
                <a:extLst>
                  <a:ext uri="{FF2B5EF4-FFF2-40B4-BE49-F238E27FC236}">
                    <a16:creationId xmlns:a16="http://schemas.microsoft.com/office/drawing/2014/main" id="{39914662-C165-4AD1-89C0-F6C47C109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84C8199-BC83-4D02-8937-CF9AB0F4CF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4A28F3F3-1D22-45C2-8627-C7E4E74BDD0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9D8267F7-1115-4F9A-BEF5-BB6664BCF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gradFill>
            <a:gsLst>
              <a:gs pos="0">
                <a:schemeClr val="bg2">
                  <a:alpha val="40000"/>
                </a:schemeClr>
              </a:gs>
              <a:gs pos="100000">
                <a:schemeClr val="bg2">
                  <a:alpha val="80000"/>
                </a:schemeClr>
              </a:gs>
            </a:gsLst>
            <a:lin ang="0" scaled="1"/>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91FDE4F4-28CC-4564-BADF-262319C2430D}"/>
              </a:ext>
            </a:extLst>
          </p:cNvPr>
          <p:cNvSpPr>
            <a:spLocks noGrp="1"/>
          </p:cNvSpPr>
          <p:nvPr>
            <p:ph type="title"/>
          </p:nvPr>
        </p:nvSpPr>
        <p:spPr>
          <a:xfrm>
            <a:off x="7086315" y="545126"/>
            <a:ext cx="4554821" cy="2186096"/>
          </a:xfrm>
        </p:spPr>
        <p:txBody>
          <a:bodyPr anchor="t">
            <a:normAutofit/>
          </a:bodyPr>
          <a:lstStyle/>
          <a:p>
            <a:r>
              <a:rPr lang="en-US"/>
              <a:t>Etiologi</a:t>
            </a:r>
            <a:endParaRPr lang="id-ID" dirty="0"/>
          </a:p>
        </p:txBody>
      </p:sp>
      <p:pic>
        <p:nvPicPr>
          <p:cNvPr id="5" name="Picture 4">
            <a:extLst>
              <a:ext uri="{FF2B5EF4-FFF2-40B4-BE49-F238E27FC236}">
                <a16:creationId xmlns:a16="http://schemas.microsoft.com/office/drawing/2014/main" id="{33A3BF6F-CBC1-4EFB-855A-5D19AB5ED6BD}"/>
              </a:ext>
            </a:extLst>
          </p:cNvPr>
          <p:cNvPicPr>
            <a:picLocks noChangeAspect="1"/>
          </p:cNvPicPr>
          <p:nvPr/>
        </p:nvPicPr>
        <p:blipFill>
          <a:blip r:embed="rId2"/>
          <a:stretch>
            <a:fillRect/>
          </a:stretch>
        </p:blipFill>
        <p:spPr>
          <a:xfrm>
            <a:off x="540000" y="1927059"/>
            <a:ext cx="6049714" cy="2994607"/>
          </a:xfrm>
          <a:prstGeom prst="rect">
            <a:avLst/>
          </a:prstGeom>
        </p:spPr>
      </p:pic>
      <p:sp>
        <p:nvSpPr>
          <p:cNvPr id="3" name="Content Placeholder 2">
            <a:extLst>
              <a:ext uri="{FF2B5EF4-FFF2-40B4-BE49-F238E27FC236}">
                <a16:creationId xmlns:a16="http://schemas.microsoft.com/office/drawing/2014/main" id="{DD8155A1-A869-4AB4-AC25-555C6A3231D9}"/>
              </a:ext>
            </a:extLst>
          </p:cNvPr>
          <p:cNvSpPr>
            <a:spLocks noGrp="1"/>
          </p:cNvSpPr>
          <p:nvPr>
            <p:ph idx="1"/>
          </p:nvPr>
        </p:nvSpPr>
        <p:spPr>
          <a:xfrm>
            <a:off x="7088870" y="1876124"/>
            <a:ext cx="4537073" cy="3361604"/>
          </a:xfrm>
        </p:spPr>
        <p:txBody>
          <a:bodyPr anchor="t">
            <a:normAutofit/>
          </a:bodyPr>
          <a:lstStyle/>
          <a:p>
            <a:pPr>
              <a:lnSpc>
                <a:spcPct val="115000"/>
              </a:lnSpc>
            </a:pPr>
            <a:r>
              <a:rPr lang="id-ID" sz="1700" dirty="0"/>
              <a:t>Klamidia trakomatis adalah bakteri obligat intraseluler yang menginfeksi</a:t>
            </a:r>
            <a:r>
              <a:rPr lang="en-US" sz="1700" dirty="0"/>
              <a:t> </a:t>
            </a:r>
            <a:r>
              <a:rPr lang="id-ID" sz="1700" dirty="0"/>
              <a:t>urethra dan serviks. </a:t>
            </a:r>
            <a:endParaRPr lang="en-US" sz="1700" dirty="0"/>
          </a:p>
          <a:p>
            <a:pPr>
              <a:lnSpc>
                <a:spcPct val="115000"/>
              </a:lnSpc>
            </a:pPr>
            <a:r>
              <a:rPr lang="id-ID" sz="1700" dirty="0"/>
              <a:t>Serviks adalah tempat yang paling sering terinfeksi dengan</a:t>
            </a:r>
            <a:r>
              <a:rPr lang="en-US" sz="1700" dirty="0"/>
              <a:t> </a:t>
            </a:r>
            <a:r>
              <a:rPr lang="id-ID" sz="1700" dirty="0"/>
              <a:t>Klamidia trakomatis. Klamidia bukan merupakan penyebab vaginitis, tetapi dapat</a:t>
            </a:r>
            <a:r>
              <a:rPr lang="en-US" sz="1700" dirty="0"/>
              <a:t> </a:t>
            </a:r>
            <a:r>
              <a:rPr lang="id-ID" sz="1700" dirty="0"/>
              <a:t>mengerosi daerah serviks, sehingga dapat menyebabkan keluarnya cairan</a:t>
            </a:r>
            <a:r>
              <a:rPr lang="en-US" sz="1700" dirty="0"/>
              <a:t> </a:t>
            </a:r>
            <a:r>
              <a:rPr lang="id-ID" sz="1700" dirty="0"/>
              <a:t>mukopurulen. </a:t>
            </a:r>
          </a:p>
        </p:txBody>
      </p:sp>
    </p:spTree>
    <p:extLst>
      <p:ext uri="{BB962C8B-B14F-4D97-AF65-F5344CB8AC3E}">
        <p14:creationId xmlns:p14="http://schemas.microsoft.com/office/powerpoint/2010/main" val="3386353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807C163-87AF-4BC4-ADE2-4E5EAFEEE8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F696E8E-5A50-4F12-9E0B-502F850615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9" cy="6861600"/>
            <a:chOff x="1" y="0"/>
            <a:chExt cx="12191999" cy="6861600"/>
          </a:xfrm>
        </p:grpSpPr>
        <p:sp>
          <p:nvSpPr>
            <p:cNvPr id="12" name="Rectangle 11">
              <a:extLst>
                <a:ext uri="{FF2B5EF4-FFF2-40B4-BE49-F238E27FC236}">
                  <a16:creationId xmlns:a16="http://schemas.microsoft.com/office/drawing/2014/main" id="{AB8A07F7-656D-4B06-860B-4290325213C6}"/>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D932A44-B2F8-4EA5-A529-D1EF350CB6F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A4211287-5AF6-4DE8-9550-CE2475D625B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935D3D5B-2BDE-4FFA-AD19-2A6FA11B44F9}"/>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20" name="Rectangle 19">
                <a:extLst>
                  <a:ext uri="{FF2B5EF4-FFF2-40B4-BE49-F238E27FC236}">
                    <a16:creationId xmlns:a16="http://schemas.microsoft.com/office/drawing/2014/main" id="{65141913-6183-49C2-BACE-61AF50181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CBF2F32-98FF-4601-8322-C5E0724D9D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1AF3E2D8-35DA-4B2D-891A-A1594F7DB5D8}"/>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18" name="Rectangle 17">
                <a:extLst>
                  <a:ext uri="{FF2B5EF4-FFF2-40B4-BE49-F238E27FC236}">
                    <a16:creationId xmlns:a16="http://schemas.microsoft.com/office/drawing/2014/main" id="{4543934E-E678-45FF-8C62-1EF71BABE7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9B54ED7-1C7F-4C59-B1CB-84D3D9C21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6ABFC7E0-9992-4076-88C6-3354EB12EBA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19C03209-5BD8-4B0B-847E-430FFF592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bg2">
                  <a:alpha val="40000"/>
                </a:schemeClr>
              </a:gs>
              <a:gs pos="100000">
                <a:schemeClr val="bg2">
                  <a:alpha val="80000"/>
                </a:schemeClr>
              </a:gs>
            </a:gsLst>
            <a:lin ang="540000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C434CB3E-EE30-40C3-BFDE-79D18AFEBBC7}"/>
              </a:ext>
            </a:extLst>
          </p:cNvPr>
          <p:cNvSpPr>
            <a:spLocks noGrp="1"/>
          </p:cNvSpPr>
          <p:nvPr>
            <p:ph type="title"/>
          </p:nvPr>
        </p:nvSpPr>
        <p:spPr>
          <a:xfrm>
            <a:off x="550863" y="540001"/>
            <a:ext cx="11075080" cy="1809500"/>
          </a:xfrm>
        </p:spPr>
        <p:txBody>
          <a:bodyPr anchor="t">
            <a:normAutofit/>
          </a:bodyPr>
          <a:lstStyle/>
          <a:p>
            <a:r>
              <a:rPr lang="en-US"/>
              <a:t>Faktor</a:t>
            </a:r>
            <a:r>
              <a:rPr lang="en-US" dirty="0"/>
              <a:t> </a:t>
            </a:r>
            <a:r>
              <a:rPr lang="en-US"/>
              <a:t>Risiko</a:t>
            </a:r>
            <a:endParaRPr lang="id-ID" dirty="0"/>
          </a:p>
        </p:txBody>
      </p:sp>
      <p:graphicFrame>
        <p:nvGraphicFramePr>
          <p:cNvPr id="5" name="Content Placeholder 2">
            <a:extLst>
              <a:ext uri="{FF2B5EF4-FFF2-40B4-BE49-F238E27FC236}">
                <a16:creationId xmlns:a16="http://schemas.microsoft.com/office/drawing/2014/main" id="{2CBD53CC-1176-40F1-A6D8-6674665C337F}"/>
              </a:ext>
            </a:extLst>
          </p:cNvPr>
          <p:cNvGraphicFramePr>
            <a:graphicFrameLocks noGrp="1"/>
          </p:cNvGraphicFramePr>
          <p:nvPr>
            <p:ph idx="1"/>
            <p:extLst>
              <p:ext uri="{D42A27DB-BD31-4B8C-83A1-F6EECF244321}">
                <p14:modId xmlns:p14="http://schemas.microsoft.com/office/powerpoint/2010/main" val="451273899"/>
              </p:ext>
            </p:extLst>
          </p:nvPr>
        </p:nvGraphicFramePr>
        <p:xfrm>
          <a:off x="539750" y="2528888"/>
          <a:ext cx="11101388" cy="3779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3008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E62F2-3FEC-4F6D-AE95-F18124B1F440}"/>
              </a:ext>
            </a:extLst>
          </p:cNvPr>
          <p:cNvSpPr>
            <a:spLocks noGrp="1"/>
          </p:cNvSpPr>
          <p:nvPr>
            <p:ph type="title"/>
          </p:nvPr>
        </p:nvSpPr>
        <p:spPr/>
        <p:txBody>
          <a:bodyPr/>
          <a:lstStyle/>
          <a:p>
            <a:r>
              <a:rPr lang="id-ID" dirty="0"/>
              <a:t>Apa tanda dan gejalanya?</a:t>
            </a:r>
          </a:p>
        </p:txBody>
      </p:sp>
      <p:sp>
        <p:nvSpPr>
          <p:cNvPr id="3" name="Content Placeholder 2">
            <a:extLst>
              <a:ext uri="{FF2B5EF4-FFF2-40B4-BE49-F238E27FC236}">
                <a16:creationId xmlns:a16="http://schemas.microsoft.com/office/drawing/2014/main" id="{71C11B70-A804-4CB7-9B9A-1DCA591D010C}"/>
              </a:ext>
            </a:extLst>
          </p:cNvPr>
          <p:cNvSpPr>
            <a:spLocks noGrp="1"/>
          </p:cNvSpPr>
          <p:nvPr>
            <p:ph idx="1"/>
          </p:nvPr>
        </p:nvSpPr>
        <p:spPr>
          <a:xfrm>
            <a:off x="540000" y="1998800"/>
            <a:ext cx="11101136" cy="3779837"/>
          </a:xfrm>
        </p:spPr>
        <p:txBody>
          <a:bodyPr/>
          <a:lstStyle/>
          <a:p>
            <a:r>
              <a:rPr lang="id-ID" dirty="0"/>
              <a:t>Sebagian besar pria dan wanita tidak memperlihatkan gejala atau tanda.</a:t>
            </a:r>
          </a:p>
          <a:p>
            <a:r>
              <a:rPr lang="id-ID" dirty="0"/>
              <a:t>Ketika ada gejala, hal-hal berikut mungkin akan muncul:</a:t>
            </a:r>
          </a:p>
          <a:p>
            <a:r>
              <a:rPr lang="id-ID" dirty="0"/>
              <a:t>Pria</a:t>
            </a:r>
          </a:p>
          <a:p>
            <a:pPr lvl="1"/>
            <a:r>
              <a:rPr lang="id-ID" dirty="0"/>
              <a:t>. Kemerahan pada mulut penis</a:t>
            </a:r>
          </a:p>
          <a:p>
            <a:pPr lvl="1"/>
            <a:r>
              <a:rPr lang="id-ID" dirty="0"/>
              <a:t>. Rasa terbakar atau perih saat buang air kecil</a:t>
            </a:r>
          </a:p>
          <a:p>
            <a:pPr lvl="1"/>
            <a:r>
              <a:rPr lang="id-ID" dirty="0"/>
              <a:t>. Adanya cairan yang keluar dari penis (biasanya berwarna jernih)</a:t>
            </a:r>
          </a:p>
          <a:p>
            <a:r>
              <a:rPr lang="id-ID" dirty="0"/>
              <a:t>Bila tidak segera ditangani, Klamidia dapat menyebabkan rasa sakit dan</a:t>
            </a:r>
            <a:r>
              <a:rPr lang="en-US" dirty="0"/>
              <a:t> </a:t>
            </a:r>
            <a:r>
              <a:rPr lang="id-ID" dirty="0"/>
              <a:t>bengkaknya salah satu atau bahkan kedua testis/buah zakar.</a:t>
            </a:r>
          </a:p>
          <a:p>
            <a:endParaRPr lang="id-ID" dirty="0"/>
          </a:p>
        </p:txBody>
      </p:sp>
    </p:spTree>
    <p:extLst>
      <p:ext uri="{BB962C8B-B14F-4D97-AF65-F5344CB8AC3E}">
        <p14:creationId xmlns:p14="http://schemas.microsoft.com/office/powerpoint/2010/main" val="2139947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A37F6730-8F76-4239-8CBA-B914B02A75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DE11E5CC-3C1F-4093-97B6-6433FBF9A9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9" cy="6861600"/>
            <a:chOff x="1" y="0"/>
            <a:chExt cx="12191999" cy="6861600"/>
          </a:xfrm>
        </p:grpSpPr>
        <p:sp>
          <p:nvSpPr>
            <p:cNvPr id="74" name="Rectangle 73">
              <a:extLst>
                <a:ext uri="{FF2B5EF4-FFF2-40B4-BE49-F238E27FC236}">
                  <a16:creationId xmlns:a16="http://schemas.microsoft.com/office/drawing/2014/main" id="{28D720AE-B07F-482D-B526-4A9C632DA7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076F0BCA-E2AA-4AED-9091-1E820FF25B5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571D2B33-982E-4EC0-9252-B8A7383C965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7" name="Group 76">
              <a:extLst>
                <a:ext uri="{FF2B5EF4-FFF2-40B4-BE49-F238E27FC236}">
                  <a16:creationId xmlns:a16="http://schemas.microsoft.com/office/drawing/2014/main" id="{9250D86D-299E-4837-B82C-B97DACC97546}"/>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82" name="Rectangle 81">
                <a:extLst>
                  <a:ext uri="{FF2B5EF4-FFF2-40B4-BE49-F238E27FC236}">
                    <a16:creationId xmlns:a16="http://schemas.microsoft.com/office/drawing/2014/main" id="{F74EFAF9-4DE5-4C1F-BF17-0A5930FFF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A857D782-AB09-4CB1-A94A-54F935E70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94E95A3B-E29B-40AA-B9DD-FF0BA512FD73}"/>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80" name="Rectangle 79">
                <a:extLst>
                  <a:ext uri="{FF2B5EF4-FFF2-40B4-BE49-F238E27FC236}">
                    <a16:creationId xmlns:a16="http://schemas.microsoft.com/office/drawing/2014/main" id="{1A71F79C-8170-4729-A592-753969B84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8AE5C556-02CA-4512-9F5F-7088484CF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Rectangle 78">
              <a:extLst>
                <a:ext uri="{FF2B5EF4-FFF2-40B4-BE49-F238E27FC236}">
                  <a16:creationId xmlns:a16="http://schemas.microsoft.com/office/drawing/2014/main" id="{B75FD132-C2ED-4807-B2DA-D428F9C449E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Rectangle 84">
            <a:extLst>
              <a:ext uri="{FF2B5EF4-FFF2-40B4-BE49-F238E27FC236}">
                <a16:creationId xmlns:a16="http://schemas.microsoft.com/office/drawing/2014/main" id="{71967F12-B0C4-4D31-8D63-89945DCD2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bg2">
                  <a:alpha val="40000"/>
                </a:schemeClr>
              </a:gs>
              <a:gs pos="100000">
                <a:schemeClr val="bg2">
                  <a:alpha val="80000"/>
                </a:schemeClr>
              </a:gs>
            </a:gsLst>
            <a:lin ang="0" scaled="1"/>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Content Placeholder 2">
            <a:extLst>
              <a:ext uri="{FF2B5EF4-FFF2-40B4-BE49-F238E27FC236}">
                <a16:creationId xmlns:a16="http://schemas.microsoft.com/office/drawing/2014/main" id="{563D3D20-E1B8-4130-94EC-8D008AD11BFA}"/>
              </a:ext>
            </a:extLst>
          </p:cNvPr>
          <p:cNvSpPr>
            <a:spLocks noGrp="1"/>
          </p:cNvSpPr>
          <p:nvPr>
            <p:ph idx="1"/>
          </p:nvPr>
        </p:nvSpPr>
        <p:spPr>
          <a:xfrm>
            <a:off x="540000" y="539999"/>
            <a:ext cx="4500562" cy="5523175"/>
          </a:xfrm>
        </p:spPr>
        <p:txBody>
          <a:bodyPr anchor="t">
            <a:noAutofit/>
          </a:bodyPr>
          <a:lstStyle/>
          <a:p>
            <a:pPr>
              <a:lnSpc>
                <a:spcPct val="115000"/>
              </a:lnSpc>
            </a:pPr>
            <a:r>
              <a:rPr lang="id-ID" sz="1800" dirty="0"/>
              <a:t>Wanita</a:t>
            </a:r>
          </a:p>
          <a:p>
            <a:pPr lvl="1">
              <a:lnSpc>
                <a:spcPct val="115000"/>
              </a:lnSpc>
            </a:pPr>
            <a:r>
              <a:rPr lang="id-ID" sz="1800" dirty="0"/>
              <a:t>. Adanya perubahan pada cairan vagina</a:t>
            </a:r>
          </a:p>
          <a:p>
            <a:pPr lvl="1">
              <a:lnSpc>
                <a:spcPct val="115000"/>
              </a:lnSpc>
            </a:pPr>
            <a:r>
              <a:rPr lang="id-ID" sz="1800" dirty="0"/>
              <a:t>. Perdarahan yang tidak tentu (biasanya setelah berhubungan seks)</a:t>
            </a:r>
          </a:p>
          <a:p>
            <a:pPr lvl="1">
              <a:lnSpc>
                <a:spcPct val="115000"/>
              </a:lnSpc>
            </a:pPr>
            <a:r>
              <a:rPr lang="id-ID" sz="1800" dirty="0"/>
              <a:t>. Nyeri panggul, termasuk nyeri saat berhubungan seksual</a:t>
            </a:r>
          </a:p>
          <a:p>
            <a:pPr lvl="1">
              <a:lnSpc>
                <a:spcPct val="115000"/>
              </a:lnSpc>
            </a:pPr>
            <a:r>
              <a:rPr lang="id-ID" sz="1800" dirty="0"/>
              <a:t>. Rasa terbakar atau perih saat buang air kecil</a:t>
            </a:r>
          </a:p>
          <a:p>
            <a:pPr>
              <a:lnSpc>
                <a:spcPct val="115000"/>
              </a:lnSpc>
            </a:pPr>
            <a:r>
              <a:rPr lang="id-ID" sz="1800" dirty="0"/>
              <a:t>Bila tidak segera ditangani, Klamidia dapat menyebabkan penyakit</a:t>
            </a:r>
            <a:r>
              <a:rPr lang="en-US" sz="1800" dirty="0"/>
              <a:t> </a:t>
            </a:r>
            <a:r>
              <a:rPr lang="id-ID" sz="1800" dirty="0"/>
              <a:t>radang panggul yaitu terjadinya infeksi pada uterus dan saluran tuba.</a:t>
            </a:r>
          </a:p>
          <a:p>
            <a:pPr>
              <a:lnSpc>
                <a:spcPct val="115000"/>
              </a:lnSpc>
            </a:pPr>
            <a:r>
              <a:rPr lang="id-ID" sz="1800" dirty="0"/>
              <a:t>Lebih lanjut penyakit radang panggul dapat menyebabkan infertilitas.</a:t>
            </a:r>
          </a:p>
          <a:p>
            <a:pPr>
              <a:lnSpc>
                <a:spcPct val="115000"/>
              </a:lnSpc>
            </a:pPr>
            <a:endParaRPr lang="id-ID" sz="1800" dirty="0"/>
          </a:p>
        </p:txBody>
      </p:sp>
      <p:pic>
        <p:nvPicPr>
          <p:cNvPr id="1026" name="Picture 2" descr="Chlamydia Infection: Symptoms, Treatments &amp;amp; Risk Factors">
            <a:extLst>
              <a:ext uri="{FF2B5EF4-FFF2-40B4-BE49-F238E27FC236}">
                <a16:creationId xmlns:a16="http://schemas.microsoft.com/office/drawing/2014/main" id="{F8927DBD-442D-4C5B-85D8-5742B58A167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591422" y="1730443"/>
            <a:ext cx="6049714" cy="3387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406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91ADA-9B9E-42B3-9D7A-E4EA599EAFAC}"/>
              </a:ext>
            </a:extLst>
          </p:cNvPr>
          <p:cNvSpPr>
            <a:spLocks noGrp="1"/>
          </p:cNvSpPr>
          <p:nvPr>
            <p:ph type="title"/>
          </p:nvPr>
        </p:nvSpPr>
        <p:spPr/>
        <p:txBody>
          <a:bodyPr/>
          <a:lstStyle/>
          <a:p>
            <a:r>
              <a:rPr lang="en-US" dirty="0" err="1"/>
              <a:t>Patofisiologi</a:t>
            </a:r>
            <a:endParaRPr lang="id-ID" dirty="0"/>
          </a:p>
        </p:txBody>
      </p:sp>
      <p:sp>
        <p:nvSpPr>
          <p:cNvPr id="3" name="Content Placeholder 2">
            <a:extLst>
              <a:ext uri="{FF2B5EF4-FFF2-40B4-BE49-F238E27FC236}">
                <a16:creationId xmlns:a16="http://schemas.microsoft.com/office/drawing/2014/main" id="{3F3B9BB5-2255-403C-944A-6D9741495C56}"/>
              </a:ext>
            </a:extLst>
          </p:cNvPr>
          <p:cNvSpPr>
            <a:spLocks noGrp="1"/>
          </p:cNvSpPr>
          <p:nvPr>
            <p:ph idx="1"/>
          </p:nvPr>
        </p:nvSpPr>
        <p:spPr/>
        <p:txBody>
          <a:bodyPr/>
          <a:lstStyle/>
          <a:p>
            <a:r>
              <a:rPr lang="id-ID" dirty="0"/>
              <a:t>Klamidia trachomatis merupakan parasit intraseluler obligate yang</a:t>
            </a:r>
            <a:r>
              <a:rPr lang="en-US" dirty="0"/>
              <a:t> </a:t>
            </a:r>
            <a:r>
              <a:rPr lang="id-ID" dirty="0"/>
              <a:t>bergantung pada sel lain untuk hidupnya. Parasit ini menyebabkan infeksi pada</a:t>
            </a:r>
            <a:r>
              <a:rPr lang="en-US" dirty="0"/>
              <a:t> </a:t>
            </a:r>
            <a:r>
              <a:rPr lang="id-ID" dirty="0"/>
              <a:t>epitel kolumnar.</a:t>
            </a:r>
            <a:endParaRPr lang="en-US" dirty="0"/>
          </a:p>
          <a:p>
            <a:r>
              <a:rPr lang="id-ID" dirty="0"/>
              <a:t>Gejala yang muncul diakibatkan karena peradangan pada</a:t>
            </a:r>
            <a:r>
              <a:rPr lang="en-US" dirty="0"/>
              <a:t> </a:t>
            </a:r>
            <a:r>
              <a:rPr lang="id-ID" dirty="0"/>
              <a:t>kelenjar endocervical, yang menghasilkan duh yang mukopurulenta ataupun duh</a:t>
            </a:r>
            <a:r>
              <a:rPr lang="en-US" dirty="0"/>
              <a:t> </a:t>
            </a:r>
            <a:r>
              <a:rPr lang="id-ID" dirty="0"/>
              <a:t>sekresi dari endoservical.</a:t>
            </a:r>
            <a:endParaRPr lang="en-US" dirty="0"/>
          </a:p>
          <a:p>
            <a:r>
              <a:rPr lang="id-ID" dirty="0"/>
              <a:t>Jika terinfeksi, jaringan endocervical biasanya akan</a:t>
            </a:r>
            <a:r>
              <a:rPr lang="en-US" dirty="0"/>
              <a:t> </a:t>
            </a:r>
            <a:r>
              <a:rPr lang="id-ID" dirty="0"/>
              <a:t>membengkak dan kemerahan. </a:t>
            </a:r>
            <a:endParaRPr lang="en-US" dirty="0"/>
          </a:p>
          <a:p>
            <a:r>
              <a:rPr lang="id-ID" dirty="0"/>
              <a:t>Seringkali diikuti dengan urethritis atau infeksi alat</a:t>
            </a:r>
            <a:r>
              <a:rPr lang="en-US" dirty="0"/>
              <a:t> </a:t>
            </a:r>
            <a:r>
              <a:rPr lang="id-ID" dirty="0"/>
              <a:t>kelamin bawah lainnya, sehingga sering dijumpainya adanya nyeri Ketika</a:t>
            </a:r>
            <a:r>
              <a:rPr lang="en-US" dirty="0"/>
              <a:t> </a:t>
            </a:r>
            <a:r>
              <a:rPr lang="id-ID" dirty="0"/>
              <a:t>berkemih</a:t>
            </a:r>
          </a:p>
        </p:txBody>
      </p:sp>
    </p:spTree>
    <p:extLst>
      <p:ext uri="{BB962C8B-B14F-4D97-AF65-F5344CB8AC3E}">
        <p14:creationId xmlns:p14="http://schemas.microsoft.com/office/powerpoint/2010/main" val="1999276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C4086-7BA4-4D61-AE46-1C7933DCE973}"/>
              </a:ext>
            </a:extLst>
          </p:cNvPr>
          <p:cNvSpPr>
            <a:spLocks noGrp="1"/>
          </p:cNvSpPr>
          <p:nvPr>
            <p:ph type="title"/>
          </p:nvPr>
        </p:nvSpPr>
        <p:spPr/>
        <p:txBody>
          <a:bodyPr/>
          <a:lstStyle/>
          <a:p>
            <a:r>
              <a:rPr lang="en-US" dirty="0"/>
              <a:t>Diagnosis</a:t>
            </a:r>
            <a:endParaRPr lang="id-ID" dirty="0"/>
          </a:p>
        </p:txBody>
      </p:sp>
      <p:sp>
        <p:nvSpPr>
          <p:cNvPr id="3" name="Content Placeholder 2">
            <a:extLst>
              <a:ext uri="{FF2B5EF4-FFF2-40B4-BE49-F238E27FC236}">
                <a16:creationId xmlns:a16="http://schemas.microsoft.com/office/drawing/2014/main" id="{0B833A83-6276-494D-9B67-B7D25C29C166}"/>
              </a:ext>
            </a:extLst>
          </p:cNvPr>
          <p:cNvSpPr>
            <a:spLocks noGrp="1"/>
          </p:cNvSpPr>
          <p:nvPr>
            <p:ph idx="1"/>
          </p:nvPr>
        </p:nvSpPr>
        <p:spPr>
          <a:xfrm>
            <a:off x="550865" y="2210834"/>
            <a:ext cx="11101136" cy="3779837"/>
          </a:xfrm>
        </p:spPr>
        <p:txBody>
          <a:bodyPr/>
          <a:lstStyle/>
          <a:p>
            <a:r>
              <a:rPr lang="id-ID" dirty="0"/>
              <a:t>Pada prinsipnya, penegakan diagnosis infeksi klamidia trakomatis sama</a:t>
            </a:r>
            <a:r>
              <a:rPr lang="en-US" dirty="0"/>
              <a:t> </a:t>
            </a:r>
            <a:r>
              <a:rPr lang="id-ID" dirty="0"/>
              <a:t>seperti infeksi mikroorganisme lainnya, tetapi karena gejala serta gambaran klinis</a:t>
            </a:r>
            <a:r>
              <a:rPr lang="en-US" dirty="0"/>
              <a:t> </a:t>
            </a:r>
            <a:r>
              <a:rPr lang="id-ID" dirty="0"/>
              <a:t>infeksi ini tidak khas, maka diperlukan pemeriksaan penunjang. </a:t>
            </a:r>
            <a:endParaRPr lang="en-US" dirty="0"/>
          </a:p>
          <a:p>
            <a:r>
              <a:rPr lang="id-ID" dirty="0"/>
              <a:t>Pemeriksaan tes</a:t>
            </a:r>
            <a:r>
              <a:rPr lang="en-US" dirty="0"/>
              <a:t> </a:t>
            </a:r>
            <a:r>
              <a:rPr lang="id-ID" dirty="0"/>
              <a:t>yang sekarang tersedia termasuk kultur sel, deteksi antigen, deteksi asam nukleat,</a:t>
            </a:r>
            <a:r>
              <a:rPr lang="en-US" dirty="0"/>
              <a:t> dan </a:t>
            </a:r>
            <a:r>
              <a:rPr lang="id-ID" dirty="0"/>
              <a:t>pemeriksaan serologi</a:t>
            </a:r>
            <a:endParaRPr lang="en-US" dirty="0"/>
          </a:p>
          <a:p>
            <a:r>
              <a:rPr lang="id-ID" dirty="0"/>
              <a:t>Baku emas untuk pemeriksaan infeksi klamidia trakomatis adalah kultur</a:t>
            </a:r>
            <a:r>
              <a:rPr lang="en-US" dirty="0"/>
              <a:t> </a:t>
            </a:r>
            <a:r>
              <a:rPr lang="id-ID" dirty="0"/>
              <a:t>dari swab yang didapat dari endoserviks pada wanita atau uretra pada pria</a:t>
            </a:r>
            <a:endParaRPr lang="en-US" dirty="0"/>
          </a:p>
          <a:p>
            <a:r>
              <a:rPr lang="en-US" dirty="0"/>
              <a:t>I</a:t>
            </a:r>
            <a:r>
              <a:rPr lang="id-ID" dirty="0"/>
              <a:t>nfeksi klamidia trachomatis dapat dideteksi melalui pemeriksaan</a:t>
            </a:r>
            <a:r>
              <a:rPr lang="en-US" dirty="0"/>
              <a:t> </a:t>
            </a:r>
            <a:r>
              <a:rPr lang="id-ID" dirty="0"/>
              <a:t>laboratorium dengan memeriksa antibodi Ig G anti chlamydia trachomatis dalam</a:t>
            </a:r>
            <a:r>
              <a:rPr lang="en-US" dirty="0"/>
              <a:t> </a:t>
            </a:r>
            <a:r>
              <a:rPr lang="id-ID" dirty="0"/>
              <a:t>serum secara ELISA. </a:t>
            </a:r>
          </a:p>
        </p:txBody>
      </p:sp>
    </p:spTree>
    <p:extLst>
      <p:ext uri="{BB962C8B-B14F-4D97-AF65-F5344CB8AC3E}">
        <p14:creationId xmlns:p14="http://schemas.microsoft.com/office/powerpoint/2010/main" val="3788224904"/>
      </p:ext>
    </p:extLst>
  </p:cSld>
  <p:clrMapOvr>
    <a:masterClrMapping/>
  </p:clrMapOvr>
</p:sld>
</file>

<file path=ppt/theme/theme1.xml><?xml version="1.0" encoding="utf-8"?>
<a:theme xmlns:a="http://schemas.openxmlformats.org/drawingml/2006/main" name="GlowVTI">
  <a:themeElements>
    <a:clrScheme name="Glow">
      <a:dk1>
        <a:sysClr val="windowText" lastClr="000000"/>
      </a:dk1>
      <a:lt1>
        <a:sysClr val="window" lastClr="FFFFFF"/>
      </a:lt1>
      <a:dk2>
        <a:srgbClr val="000000"/>
      </a:dk2>
      <a:lt2>
        <a:srgbClr val="F2F2F2"/>
      </a:lt2>
      <a:accent1>
        <a:srgbClr val="00BAC8"/>
      </a:accent1>
      <a:accent2>
        <a:srgbClr val="794DFF"/>
      </a:accent2>
      <a:accent3>
        <a:srgbClr val="00D17D"/>
      </a:accent3>
      <a:accent4>
        <a:srgbClr val="E69500"/>
      </a:accent4>
      <a:accent5>
        <a:srgbClr val="FE5D21"/>
      </a:accent5>
      <a:accent6>
        <a:srgbClr val="404040"/>
      </a:accent6>
      <a:hlink>
        <a:srgbClr val="3E8FF1"/>
      </a:hlink>
      <a:folHlink>
        <a:srgbClr val="939393"/>
      </a:folHlink>
    </a:clrScheme>
    <a:fontScheme name="Blur">
      <a:majorFont>
        <a:latin typeface="DengXian"/>
        <a:ea typeface=""/>
        <a:cs typeface=""/>
      </a:majorFont>
      <a:minorFont>
        <a:latin typeface="DengXian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owVTI" id="{D5B5AA20-F6D3-43B8-AF6B-ECAF69256418}" vid="{93025AB5-1D44-4CD3-9BC3-729F6E11E040}"/>
    </a:ext>
  </a:extLst>
</a:theme>
</file>

<file path=docProps/app.xml><?xml version="1.0" encoding="utf-8"?>
<Properties xmlns="http://schemas.openxmlformats.org/officeDocument/2006/extended-properties" xmlns:vt="http://schemas.openxmlformats.org/officeDocument/2006/docPropsVTypes">
  <TotalTime>21</TotalTime>
  <Words>666</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DengXian</vt:lpstr>
      <vt:lpstr>DengXian Light</vt:lpstr>
      <vt:lpstr>Arial</vt:lpstr>
      <vt:lpstr>GlowVTI</vt:lpstr>
      <vt:lpstr>Klamidia</vt:lpstr>
      <vt:lpstr>Definisi</vt:lpstr>
      <vt:lpstr>Epidemiologi</vt:lpstr>
      <vt:lpstr>Etiologi</vt:lpstr>
      <vt:lpstr>Faktor Risiko</vt:lpstr>
      <vt:lpstr>Apa tanda dan gejalanya?</vt:lpstr>
      <vt:lpstr>PowerPoint Presentation</vt:lpstr>
      <vt:lpstr>Patofisiologi</vt:lpstr>
      <vt:lpstr>Diagnosis</vt:lpstr>
      <vt:lpstr>Pengobatan</vt:lpstr>
      <vt:lpstr>Prognosis</vt:lpstr>
      <vt:lpstr>Daftar Pustaka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Klamidia</dc:title>
  <dc:creator>Ario Seto</dc:creator>
  <cp:lastModifiedBy>Ario Seto</cp:lastModifiedBy>
  <cp:revision>6</cp:revision>
  <dcterms:created xsi:type="dcterms:W3CDTF">2021-06-09T14:17:01Z</dcterms:created>
  <dcterms:modified xsi:type="dcterms:W3CDTF">2021-06-09T14:38:32Z</dcterms:modified>
</cp:coreProperties>
</file>