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60" r:id="rId5"/>
    <p:sldId id="261" r:id="rId6"/>
    <p:sldId id="259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596-09C4-4377-9886-DF4CFEA0631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7EAB7-94F8-4CCB-8CD6-F0959934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1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 3,8-4,5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EAB7-94F8-4CCB-8CD6-F09599348B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2152071" y="195486"/>
            <a:ext cx="4839858" cy="4736804"/>
            <a:chOff x="1619672" y="548680"/>
            <a:chExt cx="5904656" cy="5778928"/>
          </a:xfrm>
        </p:grpSpPr>
        <p:sp>
          <p:nvSpPr>
            <p:cNvPr id="2" name="Oval 1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" name="Straight Connector 3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1002" y="3285535"/>
            <a:ext cx="360039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Pramudya Dian 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1810211046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A2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71800" y="1717179"/>
            <a:ext cx="36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Diagnosis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131591"/>
            <a:ext cx="8496944" cy="36724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Vaginal discharge</a:t>
            </a:r>
          </a:p>
          <a:p>
            <a:pPr marL="285750" indent="-285750">
              <a:buFontTx/>
              <a:buChar char="-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Bau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sedap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vagina</a:t>
            </a:r>
          </a:p>
          <a:p>
            <a:pPr marL="285750" indent="-285750">
              <a:buFontTx/>
              <a:buChar char="-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Gatal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Nyeri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seksual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seksual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Anamnesis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31591"/>
            <a:ext cx="8496944" cy="36724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Vulva &amp; Vagina 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Discharge (</a:t>
            </a:r>
            <a:r>
              <a:rPr lang="en-US" dirty="0" err="1" smtClean="0"/>
              <a:t>homogen</a:t>
            </a:r>
            <a:r>
              <a:rPr lang="en-US" dirty="0" smtClean="0"/>
              <a:t>,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kekuningan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Eritema</a:t>
            </a:r>
            <a:r>
              <a:rPr lang="en-US" dirty="0" smtClean="0"/>
              <a:t>, </a:t>
            </a:r>
            <a:r>
              <a:rPr lang="en-US" dirty="0" err="1" smtClean="0"/>
              <a:t>erosi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Speculum</a:t>
            </a:r>
          </a:p>
          <a:p>
            <a:r>
              <a:rPr lang="en-US" dirty="0" smtClean="0"/>
              <a:t>- Vagina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Portio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297" y="884466"/>
            <a:ext cx="2592288" cy="1598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447" y="2506342"/>
            <a:ext cx="2609850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089" y="3075806"/>
            <a:ext cx="2458616" cy="183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0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31591"/>
            <a:ext cx="8496944" cy="36724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sekret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8" y="1491630"/>
            <a:ext cx="6042520" cy="2182706"/>
          </a:xfrm>
          <a:prstGeom prst="rect">
            <a:avLst/>
          </a:prstGeom>
        </p:spPr>
      </p:pic>
      <p:pic>
        <p:nvPicPr>
          <p:cNvPr id="1026" name="Picture 2" descr="Laboratory Diagnosis of Vaginitis Termonology and Pathogenesis  Vulvovagini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5526"/>
            <a:ext cx="2047461" cy="153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4898" y="2066320"/>
            <a:ext cx="2116823" cy="1802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688" y="3736721"/>
            <a:ext cx="2160240" cy="14633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1840" y="4083918"/>
            <a:ext cx="5770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Trichomonas vaginalis, Candida </a:t>
            </a:r>
            <a:r>
              <a:rPr lang="en-US" sz="1600" dirty="0" err="1" smtClean="0"/>
              <a:t>albicans</a:t>
            </a:r>
            <a:r>
              <a:rPr lang="en-US" sz="1600" dirty="0" smtClean="0"/>
              <a:t>, NGO</a:t>
            </a:r>
          </a:p>
          <a:p>
            <a:r>
              <a:rPr lang="en-US" sz="1600" dirty="0" smtClean="0"/>
              <a:t>Treponema(</a:t>
            </a:r>
            <a:r>
              <a:rPr lang="en-US" sz="1600" dirty="0" err="1" smtClean="0"/>
              <a:t>sifilis</a:t>
            </a:r>
            <a:r>
              <a:rPr lang="en-US" sz="1600" dirty="0" smtClean="0"/>
              <a:t> -)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631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63688" y="1131590"/>
            <a:ext cx="6912768" cy="2995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Holmes, K., Sparling, P., </a:t>
            </a:r>
            <a:r>
              <a:rPr lang="en-US" dirty="0" err="1"/>
              <a:t>Stamm</a:t>
            </a:r>
            <a:r>
              <a:rPr lang="en-US" dirty="0"/>
              <a:t>, W., Piot, P., </a:t>
            </a:r>
            <a:r>
              <a:rPr lang="en-US" dirty="0" err="1"/>
              <a:t>Wasserheit</a:t>
            </a:r>
            <a:r>
              <a:rPr lang="en-US" dirty="0"/>
              <a:t>, J., Corey, L., &amp; Cohen, M. (2007). </a:t>
            </a:r>
            <a:r>
              <a:rPr lang="en-US" i="1" dirty="0"/>
              <a:t>Sexually Transmitted Diseases, Fourth Edition (Sexually Transmitted Diseases (Holmes))</a:t>
            </a:r>
            <a:r>
              <a:rPr lang="en-US" dirty="0"/>
              <a:t> (4th ed.). McGraw-Hill Professional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Putra, BRM. (2014).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Amsel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engan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Kriteria</a:t>
            </a:r>
            <a:r>
              <a:rPr lang="en-US" dirty="0" smtClean="0"/>
              <a:t> Nugent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Skrining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Bakterial</a:t>
            </a:r>
            <a:r>
              <a:rPr lang="en-US" dirty="0" smtClean="0"/>
              <a:t> Vaginosis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138</Words>
  <Application>Microsoft Office PowerPoint</Application>
  <PresentationFormat>On-screen Show (16:9)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Office Theme</vt:lpstr>
      <vt:lpstr>Custom Design</vt:lpstr>
      <vt:lpstr>PowerPoint Presentation</vt:lpstr>
      <vt:lpstr>Anamnesis</vt:lpstr>
      <vt:lpstr>Px Fisik</vt:lpstr>
      <vt:lpstr>Px Penunjang</vt:lpstr>
      <vt:lpstr>Referensi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Microsoft account</cp:lastModifiedBy>
  <cp:revision>29</cp:revision>
  <dcterms:created xsi:type="dcterms:W3CDTF">2014-04-01T16:27:38Z</dcterms:created>
  <dcterms:modified xsi:type="dcterms:W3CDTF">2021-06-09T11:35:50Z</dcterms:modified>
</cp:coreProperties>
</file>