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94" r:id="rId3"/>
    <p:sldId id="295" r:id="rId4"/>
    <p:sldId id="296" r:id="rId5"/>
    <p:sldId id="307" r:id="rId6"/>
    <p:sldId id="297" r:id="rId7"/>
    <p:sldId id="298" r:id="rId8"/>
    <p:sldId id="25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292" r:id="rId20"/>
  </p:sldIdLst>
  <p:sldSz cx="9144000" cy="5143500" type="screen16x9"/>
  <p:notesSz cx="6858000" cy="9144000"/>
  <p:embeddedFontLst>
    <p:embeddedFont>
      <p:font typeface="Acme" panose="020B0604020202020204" charset="0"/>
      <p:regular r:id="rId22"/>
    </p:embeddedFont>
    <p:embeddedFont>
      <p:font typeface="Palanquin" panose="020B0604020202020204" charset="0"/>
      <p:regular r:id="rId23"/>
      <p:bold r:id="rId24"/>
    </p:embeddedFont>
    <p:embeddedFont>
      <p:font typeface="Josefin Slab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5321BA-DDE4-4DF6-B8C3-8BCEFC654899}">
  <a:tblStyle styleId="{7F5321BA-DDE4-4DF6-B8C3-8BCEFC6548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54" autoAdjust="0"/>
  </p:normalViewPr>
  <p:slideViewPr>
    <p:cSldViewPr snapToGrid="0">
      <p:cViewPr>
        <p:scale>
          <a:sx n="66" d="100"/>
          <a:sy n="66" d="100"/>
        </p:scale>
        <p:origin x="2658" y="-258"/>
      </p:cViewPr>
      <p:guideLst/>
    </p:cSldViewPr>
  </p:slideViewPr>
  <p:notesTextViewPr>
    <p:cViewPr>
      <p:scale>
        <a:sx n="1" d="1"/>
        <a:sy n="1" d="1"/>
      </p:scale>
      <p:origin x="0" y="-60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743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09d8ca8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09d8ca8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99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gd126318af2_0_24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4" name="Google Shape;2784;gd126318af2_0_24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94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Siprofloksasin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paling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-gram, </a:t>
            </a:r>
            <a:r>
              <a:rPr lang="en-US" dirty="0" err="1" smtClean="0"/>
              <a:t>terutama</a:t>
            </a:r>
            <a:r>
              <a:rPr lang="en-US" dirty="0" smtClean="0"/>
              <a:t> P </a:t>
            </a:r>
            <a:r>
              <a:rPr lang="en-US" dirty="0" err="1" smtClean="0"/>
              <a:t>aeruginosa</a:t>
            </a: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Siprofloksasin dan levofloksasin tidak lagi dianjurkan untuk mengobati infeksi gonokokus di Amerika Serikat karena sering terjadi resistensi.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mengobati</a:t>
            </a:r>
            <a:r>
              <a:rPr lang="en-US" dirty="0" smtClean="0"/>
              <a:t> </a:t>
            </a:r>
            <a:r>
              <a:rPr lang="en-US" dirty="0" err="1" smtClean="0"/>
              <a:t>uretritis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servisitis</a:t>
            </a:r>
            <a:r>
              <a:rPr lang="en-US" dirty="0" smtClean="0"/>
              <a:t> </a:t>
            </a:r>
            <a:r>
              <a:rPr lang="en-US" dirty="0" err="1" smtClean="0"/>
              <a:t>klamidia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Karena itu, obat golongan ini tidak secara rutin direkomendasikan untuk pasien berusia kurang dari 18 tahun.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2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gram,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anaerob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riketsia</a:t>
            </a:r>
            <a:r>
              <a:rPr lang="en-US" dirty="0" smtClean="0"/>
              <a:t>, </a:t>
            </a:r>
            <a:r>
              <a:rPr lang="en-US" dirty="0" err="1" smtClean="0"/>
              <a:t>klamidia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mikoplasma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Doksisiklin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tetrasiklin</a:t>
            </a:r>
            <a:r>
              <a:rPr lang="en-US" dirty="0" smtClean="0"/>
              <a:t> oral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penyerapannya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tetrasiklin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per oral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, </a:t>
            </a:r>
            <a:r>
              <a:rPr lang="en-US" dirty="0" err="1" smtClean="0"/>
              <a:t>antasid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fero</a:t>
            </a:r>
            <a:r>
              <a:rPr lang="en-US" dirty="0" smtClean="0"/>
              <a:t> </a:t>
            </a:r>
            <a:r>
              <a:rPr lang="en-US" dirty="0" err="1" smtClean="0"/>
              <a:t>sulfat</a:t>
            </a:r>
            <a:r>
              <a:rPr lang="en-US" dirty="0" smtClean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77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72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48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73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1100" dirty="0" err="1" smtClean="0"/>
              <a:t>Karena</a:t>
            </a:r>
            <a:r>
              <a:rPr lang="en-US" sz="1100" dirty="0" smtClean="0"/>
              <a:t> </a:t>
            </a:r>
            <a:r>
              <a:rPr lang="en-US" sz="1100" dirty="0" err="1" smtClean="0"/>
              <a:t>waktu-paruh</a:t>
            </a:r>
            <a:r>
              <a:rPr lang="en-US" sz="1100" dirty="0" smtClean="0"/>
              <a:t> yang lama </a:t>
            </a:r>
            <a:r>
              <a:rPr lang="en-US" sz="1100" dirty="0" err="1" smtClean="0"/>
              <a:t>ini</a:t>
            </a:r>
            <a:r>
              <a:rPr lang="en-US" sz="1100" dirty="0" smtClean="0"/>
              <a:t>, </a:t>
            </a:r>
            <a:r>
              <a:rPr lang="en-US" sz="1100" dirty="0" err="1" smtClean="0"/>
              <a:t>dosis</a:t>
            </a:r>
            <a:r>
              <a:rPr lang="en-US" sz="1100" dirty="0" smtClean="0"/>
              <a:t> </a:t>
            </a:r>
            <a:r>
              <a:rPr lang="en-US" sz="1100" dirty="0" err="1" smtClean="0"/>
              <a:t>harian</a:t>
            </a:r>
            <a:r>
              <a:rPr lang="en-US" sz="1100" dirty="0" smtClean="0"/>
              <a:t> 100 mg </a:t>
            </a:r>
            <a:r>
              <a:rPr lang="en-US" sz="1100" dirty="0" err="1" smtClean="0"/>
              <a:t>sudah</a:t>
            </a:r>
            <a:r>
              <a:rPr lang="en-US" sz="1100" dirty="0" smtClean="0"/>
              <a:t> </a:t>
            </a:r>
            <a:r>
              <a:rPr lang="en-US" sz="1100" dirty="0" err="1" smtClean="0"/>
              <a:t>memadai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mengobati</a:t>
            </a:r>
            <a:r>
              <a:rPr lang="en-US" sz="1100" dirty="0" smtClean="0"/>
              <a:t> </a:t>
            </a:r>
            <a:r>
              <a:rPr lang="en-US" sz="1100" dirty="0" err="1" smtClean="0"/>
              <a:t>kandidiasis</a:t>
            </a:r>
            <a:endParaRPr lang="en-US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6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Douching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berarti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membersihkan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vagina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cairan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terdiri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campuran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berbagai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bahan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kimia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Biasanya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cairan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douching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mengandung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air, 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baking soda,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cuka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pewangi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antiseptic</a:t>
            </a: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Cairan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dikemas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sebuah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douche,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kantong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selang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semprotan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berfungsi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menyemprotkan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cairan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kewanitaan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bukti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ilmiah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soal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manfaat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douching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kesehatan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reproduksi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wanita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Douching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justru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bisa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menimbulkan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risiko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bahaya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setimpal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rasa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segar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sesaat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setelah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melakukan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douching.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dokter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tenaga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kesehatan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menyarankan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douching vagina.</a:t>
            </a: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meringankan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sedap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gatal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keputihan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mencegah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infeksi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area vagina,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bisa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produk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antiseptik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kewanitaan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Tapi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gunakan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larutan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antiseptik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pembersih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vagina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sebatas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membasuh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bagian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vagina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saja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sampai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bagian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supaya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membunuh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bakteri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baik</a:t>
            </a:r>
            <a:r>
              <a:rPr lang="en-US" sz="1100" b="0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5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6850" y="-1465525"/>
            <a:ext cx="11636163" cy="8074555"/>
            <a:chOff x="-1466850" y="-1465525"/>
            <a:chExt cx="11636163" cy="8074555"/>
          </a:xfrm>
        </p:grpSpPr>
        <p:sp>
          <p:nvSpPr>
            <p:cNvPr id="10" name="Google Shape;10;p2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1095750" y="1133400"/>
            <a:ext cx="6952500" cy="23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1448550" y="3541350"/>
            <a:ext cx="62469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13225" y="1217175"/>
            <a:ext cx="7717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-2343150" y="-1903675"/>
            <a:ext cx="11974678" cy="5688484"/>
            <a:chOff x="-2343150" y="-1903675"/>
            <a:chExt cx="11974678" cy="5688484"/>
          </a:xfrm>
        </p:grpSpPr>
        <p:sp>
          <p:nvSpPr>
            <p:cNvPr id="75" name="Google Shape;75;p4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40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7"/>
          <p:cNvSpPr txBox="1">
            <a:spLocks noGrp="1"/>
          </p:cNvSpPr>
          <p:nvPr>
            <p:ph type="body" idx="1"/>
          </p:nvPr>
        </p:nvSpPr>
        <p:spPr>
          <a:xfrm>
            <a:off x="713225" y="1217175"/>
            <a:ext cx="7717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24" name="Google Shape;624;p27"/>
          <p:cNvGrpSpPr/>
          <p:nvPr/>
        </p:nvGrpSpPr>
        <p:grpSpPr>
          <a:xfrm>
            <a:off x="-2343150" y="-1903675"/>
            <a:ext cx="11974678" cy="5688484"/>
            <a:chOff x="-2343150" y="-1903675"/>
            <a:chExt cx="11974678" cy="5688484"/>
          </a:xfrm>
        </p:grpSpPr>
        <p:sp>
          <p:nvSpPr>
            <p:cNvPr id="625" name="Google Shape;625;p27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2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7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29"/>
          <p:cNvGrpSpPr/>
          <p:nvPr/>
        </p:nvGrpSpPr>
        <p:grpSpPr>
          <a:xfrm flipH="1">
            <a:off x="-1162050" y="-1465525"/>
            <a:ext cx="11636163" cy="8074555"/>
            <a:chOff x="-1466850" y="-1465525"/>
            <a:chExt cx="11636163" cy="8074555"/>
          </a:xfrm>
        </p:grpSpPr>
        <p:sp>
          <p:nvSpPr>
            <p:cNvPr id="679" name="Google Shape;679;p29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8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0"/>
          <p:cNvGrpSpPr/>
          <p:nvPr/>
        </p:nvGrpSpPr>
        <p:grpSpPr>
          <a:xfrm>
            <a:off x="1601690" y="-1225575"/>
            <a:ext cx="9615373" cy="6756459"/>
            <a:chOff x="1677890" y="-1465525"/>
            <a:chExt cx="9615373" cy="6756459"/>
          </a:xfrm>
        </p:grpSpPr>
        <p:sp>
          <p:nvSpPr>
            <p:cNvPr id="716" name="Google Shape;716;p30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"/>
          <p:cNvSpPr/>
          <p:nvPr/>
        </p:nvSpPr>
        <p:spPr>
          <a:xfrm flipH="1">
            <a:off x="6236254" y="1144991"/>
            <a:ext cx="4237860" cy="5464038"/>
          </a:xfrm>
          <a:custGeom>
            <a:avLst/>
            <a:gdLst/>
            <a:ahLst/>
            <a:cxnLst/>
            <a:rect l="l" t="t" r="r" b="b"/>
            <a:pathLst>
              <a:path w="155475" h="200460" fill="none" extrusionOk="0">
                <a:moveTo>
                  <a:pt x="66537" y="34014"/>
                </a:moveTo>
                <a:cubicBezTo>
                  <a:pt x="85868" y="39150"/>
                  <a:pt x="106173" y="41005"/>
                  <a:pt x="124775" y="48451"/>
                </a:cubicBezTo>
                <a:cubicBezTo>
                  <a:pt x="133377" y="51856"/>
                  <a:pt x="141675" y="56628"/>
                  <a:pt x="147359" y="63953"/>
                </a:cubicBezTo>
                <a:cubicBezTo>
                  <a:pt x="153012" y="71248"/>
                  <a:pt x="155474" y="81491"/>
                  <a:pt x="151827" y="89972"/>
                </a:cubicBezTo>
                <a:cubicBezTo>
                  <a:pt x="147997" y="98908"/>
                  <a:pt x="138696" y="103893"/>
                  <a:pt x="130246" y="108696"/>
                </a:cubicBezTo>
                <a:cubicBezTo>
                  <a:pt x="121826" y="113528"/>
                  <a:pt x="112920" y="119881"/>
                  <a:pt x="111127" y="129425"/>
                </a:cubicBezTo>
                <a:cubicBezTo>
                  <a:pt x="109729" y="136903"/>
                  <a:pt x="113194" y="144410"/>
                  <a:pt x="117571" y="150641"/>
                </a:cubicBezTo>
                <a:cubicBezTo>
                  <a:pt x="121887" y="156873"/>
                  <a:pt x="127298" y="162465"/>
                  <a:pt x="130580" y="169304"/>
                </a:cubicBezTo>
                <a:cubicBezTo>
                  <a:pt x="133894" y="176143"/>
                  <a:pt x="134684" y="184928"/>
                  <a:pt x="130033" y="190916"/>
                </a:cubicBezTo>
                <a:cubicBezTo>
                  <a:pt x="126325" y="195627"/>
                  <a:pt x="120094" y="197572"/>
                  <a:pt x="114227" y="198484"/>
                </a:cubicBezTo>
                <a:cubicBezTo>
                  <a:pt x="101613" y="200460"/>
                  <a:pt x="88178" y="198940"/>
                  <a:pt x="77175" y="192466"/>
                </a:cubicBezTo>
                <a:cubicBezTo>
                  <a:pt x="66141" y="186022"/>
                  <a:pt x="57995" y="174228"/>
                  <a:pt x="57570" y="161462"/>
                </a:cubicBezTo>
                <a:cubicBezTo>
                  <a:pt x="57114" y="147541"/>
                  <a:pt x="65534" y="134684"/>
                  <a:pt x="75807" y="125231"/>
                </a:cubicBezTo>
                <a:cubicBezTo>
                  <a:pt x="86051" y="115778"/>
                  <a:pt x="98270" y="108665"/>
                  <a:pt x="108756" y="99425"/>
                </a:cubicBezTo>
                <a:cubicBezTo>
                  <a:pt x="114258" y="94562"/>
                  <a:pt x="119699" y="87905"/>
                  <a:pt x="118331" y="80701"/>
                </a:cubicBezTo>
                <a:cubicBezTo>
                  <a:pt x="117328" y="75352"/>
                  <a:pt x="112617" y="71248"/>
                  <a:pt x="107480" y="69364"/>
                </a:cubicBezTo>
                <a:cubicBezTo>
                  <a:pt x="102373" y="67510"/>
                  <a:pt x="96750" y="67479"/>
                  <a:pt x="91309" y="67479"/>
                </a:cubicBezTo>
                <a:cubicBezTo>
                  <a:pt x="73254" y="67479"/>
                  <a:pt x="54804" y="67479"/>
                  <a:pt x="37722" y="61552"/>
                </a:cubicBezTo>
                <a:cubicBezTo>
                  <a:pt x="20670" y="55625"/>
                  <a:pt x="5016" y="42433"/>
                  <a:pt x="1216" y="24804"/>
                </a:cubicBezTo>
                <a:cubicBezTo>
                  <a:pt x="0" y="19150"/>
                  <a:pt x="122" y="12980"/>
                  <a:pt x="2918" y="7934"/>
                </a:cubicBezTo>
                <a:cubicBezTo>
                  <a:pt x="5320" y="3709"/>
                  <a:pt x="10457" y="1"/>
                  <a:pt x="15533" y="609"/>
                </a:cubicBezTo>
                <a:cubicBezTo>
                  <a:pt x="17569" y="822"/>
                  <a:pt x="18268" y="2554"/>
                  <a:pt x="19211" y="4074"/>
                </a:cubicBezTo>
                <a:cubicBezTo>
                  <a:pt x="20578" y="6262"/>
                  <a:pt x="22159" y="8360"/>
                  <a:pt x="23861" y="10305"/>
                </a:cubicBezTo>
                <a:cubicBezTo>
                  <a:pt x="27265" y="14256"/>
                  <a:pt x="31278" y="17630"/>
                  <a:pt x="35594" y="20579"/>
                </a:cubicBezTo>
                <a:cubicBezTo>
                  <a:pt x="40001" y="23588"/>
                  <a:pt x="44713" y="26111"/>
                  <a:pt x="49606" y="28178"/>
                </a:cubicBezTo>
                <a:cubicBezTo>
                  <a:pt x="54530" y="30305"/>
                  <a:pt x="59606" y="32068"/>
                  <a:pt x="64774" y="33497"/>
                </a:cubicBezTo>
                <a:cubicBezTo>
                  <a:pt x="65230" y="33679"/>
                  <a:pt x="65868" y="33862"/>
                  <a:pt x="66537" y="3401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1"/>
          <p:cNvSpPr/>
          <p:nvPr/>
        </p:nvSpPr>
        <p:spPr>
          <a:xfrm flipH="1">
            <a:off x="1745849" y="-1465525"/>
            <a:ext cx="5077990" cy="2434177"/>
          </a:xfrm>
          <a:custGeom>
            <a:avLst/>
            <a:gdLst/>
            <a:ahLst/>
            <a:cxnLst/>
            <a:rect l="l" t="t" r="r" b="b"/>
            <a:pathLst>
              <a:path w="186297" h="89303" fill="none" extrusionOk="0">
                <a:moveTo>
                  <a:pt x="5928" y="46658"/>
                </a:moveTo>
                <a:cubicBezTo>
                  <a:pt x="1" y="54713"/>
                  <a:pt x="23862" y="71916"/>
                  <a:pt x="37388" y="79151"/>
                </a:cubicBezTo>
                <a:cubicBezTo>
                  <a:pt x="50883" y="86385"/>
                  <a:pt x="66659" y="89303"/>
                  <a:pt x="81857" y="87388"/>
                </a:cubicBezTo>
                <a:cubicBezTo>
                  <a:pt x="105717" y="84379"/>
                  <a:pt x="126447" y="70184"/>
                  <a:pt x="148727" y="61065"/>
                </a:cubicBezTo>
                <a:cubicBezTo>
                  <a:pt x="156144" y="58026"/>
                  <a:pt x="163834" y="55503"/>
                  <a:pt x="170582" y="51217"/>
                </a:cubicBezTo>
                <a:cubicBezTo>
                  <a:pt x="177360" y="46901"/>
                  <a:pt x="183226" y="40457"/>
                  <a:pt x="184624" y="32554"/>
                </a:cubicBezTo>
                <a:cubicBezTo>
                  <a:pt x="186296" y="23132"/>
                  <a:pt x="181099" y="13405"/>
                  <a:pt x="173317" y="7812"/>
                </a:cubicBezTo>
                <a:cubicBezTo>
                  <a:pt x="165566" y="2250"/>
                  <a:pt x="155718" y="274"/>
                  <a:pt x="146143" y="152"/>
                </a:cubicBezTo>
                <a:cubicBezTo>
                  <a:pt x="132040" y="0"/>
                  <a:pt x="116568" y="4590"/>
                  <a:pt x="109213" y="16596"/>
                </a:cubicBezTo>
                <a:cubicBezTo>
                  <a:pt x="104623" y="24135"/>
                  <a:pt x="103802" y="33344"/>
                  <a:pt x="100155" y="41369"/>
                </a:cubicBezTo>
                <a:cubicBezTo>
                  <a:pt x="96203" y="50032"/>
                  <a:pt x="88756" y="57023"/>
                  <a:pt x="79911" y="60457"/>
                </a:cubicBezTo>
                <a:cubicBezTo>
                  <a:pt x="71066" y="63862"/>
                  <a:pt x="60853" y="63710"/>
                  <a:pt x="52099" y="59941"/>
                </a:cubicBezTo>
                <a:cubicBezTo>
                  <a:pt x="46871" y="57722"/>
                  <a:pt x="42221" y="54287"/>
                  <a:pt x="37357" y="51247"/>
                </a:cubicBezTo>
                <a:cubicBezTo>
                  <a:pt x="32524" y="48208"/>
                  <a:pt x="25594" y="40852"/>
                  <a:pt x="19880" y="40275"/>
                </a:cubicBezTo>
                <a:cubicBezTo>
                  <a:pt x="14196" y="39697"/>
                  <a:pt x="9120" y="41886"/>
                  <a:pt x="5928" y="4665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1"/>
          <p:cNvSpPr/>
          <p:nvPr/>
        </p:nvSpPr>
        <p:spPr>
          <a:xfrm flipH="1">
            <a:off x="-1162050" y="-680130"/>
            <a:ext cx="3125181" cy="4788788"/>
          </a:xfrm>
          <a:custGeom>
            <a:avLst/>
            <a:gdLst/>
            <a:ahLst/>
            <a:cxnLst/>
            <a:rect l="l" t="t" r="r" b="b"/>
            <a:pathLst>
              <a:path w="114654" h="175687" fill="none" extrusionOk="0">
                <a:moveTo>
                  <a:pt x="70458" y="3314"/>
                </a:moveTo>
                <a:cubicBezTo>
                  <a:pt x="53588" y="0"/>
                  <a:pt x="45533" y="4499"/>
                  <a:pt x="33831" y="8633"/>
                </a:cubicBezTo>
                <a:cubicBezTo>
                  <a:pt x="22189" y="12767"/>
                  <a:pt x="11338" y="20457"/>
                  <a:pt x="5684" y="31460"/>
                </a:cubicBezTo>
                <a:cubicBezTo>
                  <a:pt x="1" y="42493"/>
                  <a:pt x="365" y="56962"/>
                  <a:pt x="8420" y="66384"/>
                </a:cubicBezTo>
                <a:cubicBezTo>
                  <a:pt x="14834" y="73892"/>
                  <a:pt x="25290" y="77692"/>
                  <a:pt x="30031" y="86354"/>
                </a:cubicBezTo>
                <a:cubicBezTo>
                  <a:pt x="34348" y="94196"/>
                  <a:pt x="32615" y="104136"/>
                  <a:pt x="28816" y="112251"/>
                </a:cubicBezTo>
                <a:cubicBezTo>
                  <a:pt x="25016" y="120397"/>
                  <a:pt x="19332" y="127540"/>
                  <a:pt x="15381" y="135595"/>
                </a:cubicBezTo>
                <a:cubicBezTo>
                  <a:pt x="11429" y="143620"/>
                  <a:pt x="9362" y="153407"/>
                  <a:pt x="13223" y="161492"/>
                </a:cubicBezTo>
                <a:cubicBezTo>
                  <a:pt x="16019" y="167419"/>
                  <a:pt x="21703" y="171644"/>
                  <a:pt x="27904" y="173650"/>
                </a:cubicBezTo>
                <a:cubicBezTo>
                  <a:pt x="34135" y="175657"/>
                  <a:pt x="40883" y="175687"/>
                  <a:pt x="47327" y="174805"/>
                </a:cubicBezTo>
                <a:cubicBezTo>
                  <a:pt x="71187" y="171492"/>
                  <a:pt x="92707" y="155443"/>
                  <a:pt x="103559" y="133984"/>
                </a:cubicBezTo>
                <a:cubicBezTo>
                  <a:pt x="114440" y="112495"/>
                  <a:pt x="114653" y="86111"/>
                  <a:pt x="105048" y="64044"/>
                </a:cubicBezTo>
                <a:cubicBezTo>
                  <a:pt x="95504" y="41977"/>
                  <a:pt x="92920" y="12007"/>
                  <a:pt x="70458" y="331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1"/>
          <p:cNvSpPr/>
          <p:nvPr/>
        </p:nvSpPr>
        <p:spPr>
          <a:xfrm flipH="1">
            <a:off x="1279558" y="-8230"/>
            <a:ext cx="1705093" cy="2340547"/>
          </a:xfrm>
          <a:custGeom>
            <a:avLst/>
            <a:gdLst/>
            <a:ahLst/>
            <a:cxnLst/>
            <a:rect l="l" t="t" r="r" b="b"/>
            <a:pathLst>
              <a:path w="62555" h="85868" fill="none" extrusionOk="0">
                <a:moveTo>
                  <a:pt x="29606" y="2067"/>
                </a:moveTo>
                <a:cubicBezTo>
                  <a:pt x="19940" y="6171"/>
                  <a:pt x="12250" y="11611"/>
                  <a:pt x="4834" y="19028"/>
                </a:cubicBezTo>
                <a:cubicBezTo>
                  <a:pt x="2432" y="21429"/>
                  <a:pt x="1" y="24712"/>
                  <a:pt x="1064" y="27964"/>
                </a:cubicBezTo>
                <a:cubicBezTo>
                  <a:pt x="1764" y="29970"/>
                  <a:pt x="3678" y="31369"/>
                  <a:pt x="5745" y="32007"/>
                </a:cubicBezTo>
                <a:cubicBezTo>
                  <a:pt x="7752" y="32706"/>
                  <a:pt x="9970" y="32767"/>
                  <a:pt x="12037" y="33131"/>
                </a:cubicBezTo>
                <a:cubicBezTo>
                  <a:pt x="21278" y="34530"/>
                  <a:pt x="29515" y="40366"/>
                  <a:pt x="34956" y="47965"/>
                </a:cubicBezTo>
                <a:cubicBezTo>
                  <a:pt x="40427" y="55563"/>
                  <a:pt x="43284" y="64804"/>
                  <a:pt x="44409" y="74074"/>
                </a:cubicBezTo>
                <a:cubicBezTo>
                  <a:pt x="44804" y="77144"/>
                  <a:pt x="45108" y="80457"/>
                  <a:pt x="47144" y="82767"/>
                </a:cubicBezTo>
                <a:cubicBezTo>
                  <a:pt x="49789" y="85716"/>
                  <a:pt x="54713" y="85868"/>
                  <a:pt x="57904" y="83527"/>
                </a:cubicBezTo>
                <a:cubicBezTo>
                  <a:pt x="61096" y="81217"/>
                  <a:pt x="62555" y="76992"/>
                  <a:pt x="62160" y="73102"/>
                </a:cubicBezTo>
                <a:cubicBezTo>
                  <a:pt x="61795" y="69181"/>
                  <a:pt x="59819" y="65564"/>
                  <a:pt x="57236" y="62554"/>
                </a:cubicBezTo>
                <a:cubicBezTo>
                  <a:pt x="54682" y="59576"/>
                  <a:pt x="51552" y="57083"/>
                  <a:pt x="48512" y="54591"/>
                </a:cubicBezTo>
                <a:cubicBezTo>
                  <a:pt x="43953" y="50822"/>
                  <a:pt x="39485" y="46840"/>
                  <a:pt x="36141" y="41977"/>
                </a:cubicBezTo>
                <a:cubicBezTo>
                  <a:pt x="32798" y="37113"/>
                  <a:pt x="30639" y="31217"/>
                  <a:pt x="31187" y="25320"/>
                </a:cubicBezTo>
                <a:cubicBezTo>
                  <a:pt x="31643" y="20760"/>
                  <a:pt x="33679" y="16505"/>
                  <a:pt x="36141" y="12675"/>
                </a:cubicBezTo>
                <a:cubicBezTo>
                  <a:pt x="37235" y="10943"/>
                  <a:pt x="38482" y="9210"/>
                  <a:pt x="39029" y="7204"/>
                </a:cubicBezTo>
                <a:cubicBezTo>
                  <a:pt x="39545" y="5198"/>
                  <a:pt x="39241" y="2827"/>
                  <a:pt x="37661" y="1520"/>
                </a:cubicBezTo>
                <a:cubicBezTo>
                  <a:pt x="36415" y="487"/>
                  <a:pt x="36323" y="0"/>
                  <a:pt x="34773" y="213"/>
                </a:cubicBezTo>
                <a:cubicBezTo>
                  <a:pt x="34013" y="335"/>
                  <a:pt x="33284" y="517"/>
                  <a:pt x="32646" y="851"/>
                </a:cubicBezTo>
                <a:cubicBezTo>
                  <a:pt x="31946" y="1125"/>
                  <a:pt x="31946" y="1155"/>
                  <a:pt x="29606" y="206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1"/>
          <p:cNvSpPr/>
          <p:nvPr/>
        </p:nvSpPr>
        <p:spPr>
          <a:xfrm flipH="1">
            <a:off x="7504764" y="3144936"/>
            <a:ext cx="1441622" cy="1015778"/>
          </a:xfrm>
          <a:custGeom>
            <a:avLst/>
            <a:gdLst/>
            <a:ahLst/>
            <a:cxnLst/>
            <a:rect l="l" t="t" r="r" b="b"/>
            <a:pathLst>
              <a:path w="52889" h="37266" fill="none" extrusionOk="0">
                <a:moveTo>
                  <a:pt x="3648" y="23223"/>
                </a:moveTo>
                <a:cubicBezTo>
                  <a:pt x="8025" y="16475"/>
                  <a:pt x="19423" y="8177"/>
                  <a:pt x="26475" y="4408"/>
                </a:cubicBezTo>
                <a:cubicBezTo>
                  <a:pt x="30517" y="2250"/>
                  <a:pt x="34834" y="335"/>
                  <a:pt x="39393" y="153"/>
                </a:cubicBezTo>
                <a:cubicBezTo>
                  <a:pt x="43952" y="1"/>
                  <a:pt x="48846" y="1946"/>
                  <a:pt x="51065" y="5958"/>
                </a:cubicBezTo>
                <a:cubicBezTo>
                  <a:pt x="52889" y="9272"/>
                  <a:pt x="52554" y="13436"/>
                  <a:pt x="50974" y="16870"/>
                </a:cubicBezTo>
                <a:cubicBezTo>
                  <a:pt x="49424" y="20335"/>
                  <a:pt x="46810" y="23132"/>
                  <a:pt x="44043" y="25685"/>
                </a:cubicBezTo>
                <a:cubicBezTo>
                  <a:pt x="39970" y="29454"/>
                  <a:pt x="35411" y="32828"/>
                  <a:pt x="30213" y="34804"/>
                </a:cubicBezTo>
                <a:cubicBezTo>
                  <a:pt x="24985" y="36780"/>
                  <a:pt x="19119" y="37266"/>
                  <a:pt x="13891" y="35290"/>
                </a:cubicBezTo>
                <a:cubicBezTo>
                  <a:pt x="8693" y="33314"/>
                  <a:pt x="0" y="30852"/>
                  <a:pt x="3648" y="23223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1"/>
          <p:cNvSpPr/>
          <p:nvPr/>
        </p:nvSpPr>
        <p:spPr>
          <a:xfrm flipH="1">
            <a:off x="6414500" y="4332991"/>
            <a:ext cx="787933" cy="1546018"/>
          </a:xfrm>
          <a:custGeom>
            <a:avLst/>
            <a:gdLst/>
            <a:ahLst/>
            <a:cxnLst/>
            <a:rect l="l" t="t" r="r" b="b"/>
            <a:pathLst>
              <a:path w="28907" h="56719" fill="none" extrusionOk="0">
                <a:moveTo>
                  <a:pt x="213" y="15289"/>
                </a:moveTo>
                <a:cubicBezTo>
                  <a:pt x="578" y="10882"/>
                  <a:pt x="1824" y="6262"/>
                  <a:pt x="5137" y="3283"/>
                </a:cubicBezTo>
                <a:cubicBezTo>
                  <a:pt x="8420" y="365"/>
                  <a:pt x="14256" y="0"/>
                  <a:pt x="16991" y="3496"/>
                </a:cubicBezTo>
                <a:cubicBezTo>
                  <a:pt x="18572" y="5532"/>
                  <a:pt x="18815" y="8420"/>
                  <a:pt x="18298" y="11003"/>
                </a:cubicBezTo>
                <a:cubicBezTo>
                  <a:pt x="17842" y="13587"/>
                  <a:pt x="16779" y="16019"/>
                  <a:pt x="16140" y="18572"/>
                </a:cubicBezTo>
                <a:cubicBezTo>
                  <a:pt x="13861" y="27387"/>
                  <a:pt x="16718" y="37326"/>
                  <a:pt x="23314" y="43557"/>
                </a:cubicBezTo>
                <a:cubicBezTo>
                  <a:pt x="25563" y="45685"/>
                  <a:pt x="28390" y="47752"/>
                  <a:pt x="28694" y="50822"/>
                </a:cubicBezTo>
                <a:cubicBezTo>
                  <a:pt x="28906" y="53314"/>
                  <a:pt x="27052" y="55837"/>
                  <a:pt x="24590" y="56354"/>
                </a:cubicBezTo>
                <a:cubicBezTo>
                  <a:pt x="22918" y="56718"/>
                  <a:pt x="21125" y="56110"/>
                  <a:pt x="19909" y="54925"/>
                </a:cubicBezTo>
                <a:cubicBezTo>
                  <a:pt x="19149" y="54165"/>
                  <a:pt x="18602" y="53983"/>
                  <a:pt x="17660" y="52949"/>
                </a:cubicBezTo>
                <a:cubicBezTo>
                  <a:pt x="16718" y="51916"/>
                  <a:pt x="15684" y="50943"/>
                  <a:pt x="14651" y="50031"/>
                </a:cubicBezTo>
                <a:cubicBezTo>
                  <a:pt x="12949" y="48451"/>
                  <a:pt x="11642" y="46749"/>
                  <a:pt x="9970" y="44803"/>
                </a:cubicBezTo>
                <a:cubicBezTo>
                  <a:pt x="7781" y="42220"/>
                  <a:pt x="5927" y="39393"/>
                  <a:pt x="4407" y="36353"/>
                </a:cubicBezTo>
                <a:cubicBezTo>
                  <a:pt x="2888" y="33314"/>
                  <a:pt x="1733" y="30031"/>
                  <a:pt x="1003" y="26718"/>
                </a:cubicBezTo>
                <a:cubicBezTo>
                  <a:pt x="304" y="23435"/>
                  <a:pt x="0" y="20000"/>
                  <a:pt x="152" y="16626"/>
                </a:cubicBezTo>
                <a:cubicBezTo>
                  <a:pt x="182" y="16110"/>
                  <a:pt x="182" y="15684"/>
                  <a:pt x="213" y="1528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1"/>
          <p:cNvSpPr/>
          <p:nvPr/>
        </p:nvSpPr>
        <p:spPr>
          <a:xfrm flipH="1">
            <a:off x="7532103" y="344687"/>
            <a:ext cx="1431700" cy="1067976"/>
          </a:xfrm>
          <a:custGeom>
            <a:avLst/>
            <a:gdLst/>
            <a:ahLst/>
            <a:cxnLst/>
            <a:rect l="l" t="t" r="r" b="b"/>
            <a:pathLst>
              <a:path w="52525" h="39181" fill="none" extrusionOk="0">
                <a:moveTo>
                  <a:pt x="17691" y="28238"/>
                </a:moveTo>
                <a:cubicBezTo>
                  <a:pt x="27235" y="34895"/>
                  <a:pt x="38786" y="38786"/>
                  <a:pt x="50397" y="39120"/>
                </a:cubicBezTo>
                <a:cubicBezTo>
                  <a:pt x="51005" y="39181"/>
                  <a:pt x="51765" y="39090"/>
                  <a:pt x="52129" y="38603"/>
                </a:cubicBezTo>
                <a:cubicBezTo>
                  <a:pt x="52525" y="37934"/>
                  <a:pt x="52069" y="37114"/>
                  <a:pt x="51582" y="36506"/>
                </a:cubicBezTo>
                <a:cubicBezTo>
                  <a:pt x="46962" y="30883"/>
                  <a:pt x="39819" y="28117"/>
                  <a:pt x="33375" y="24530"/>
                </a:cubicBezTo>
                <a:cubicBezTo>
                  <a:pt x="28634" y="21886"/>
                  <a:pt x="24135" y="18694"/>
                  <a:pt x="20092" y="15047"/>
                </a:cubicBezTo>
                <a:cubicBezTo>
                  <a:pt x="18056" y="13223"/>
                  <a:pt x="16171" y="11247"/>
                  <a:pt x="14348" y="9241"/>
                </a:cubicBezTo>
                <a:cubicBezTo>
                  <a:pt x="12524" y="7174"/>
                  <a:pt x="10974" y="4894"/>
                  <a:pt x="9028" y="2919"/>
                </a:cubicBezTo>
                <a:cubicBezTo>
                  <a:pt x="7721" y="1581"/>
                  <a:pt x="5867" y="1"/>
                  <a:pt x="3861" y="578"/>
                </a:cubicBezTo>
                <a:cubicBezTo>
                  <a:pt x="2311" y="973"/>
                  <a:pt x="1277" y="2463"/>
                  <a:pt x="761" y="3861"/>
                </a:cubicBezTo>
                <a:cubicBezTo>
                  <a:pt x="92" y="5594"/>
                  <a:pt x="1" y="7569"/>
                  <a:pt x="518" y="9332"/>
                </a:cubicBezTo>
                <a:cubicBezTo>
                  <a:pt x="1186" y="11612"/>
                  <a:pt x="3040" y="13679"/>
                  <a:pt x="4439" y="15533"/>
                </a:cubicBezTo>
                <a:cubicBezTo>
                  <a:pt x="7752" y="19880"/>
                  <a:pt x="11642" y="23740"/>
                  <a:pt x="15989" y="27053"/>
                </a:cubicBezTo>
                <a:cubicBezTo>
                  <a:pt x="16597" y="27478"/>
                  <a:pt x="17114" y="27843"/>
                  <a:pt x="17691" y="2823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1"/>
          <p:cNvSpPr/>
          <p:nvPr/>
        </p:nvSpPr>
        <p:spPr>
          <a:xfrm flipH="1">
            <a:off x="3128774" y="495470"/>
            <a:ext cx="265134" cy="268459"/>
          </a:xfrm>
          <a:custGeom>
            <a:avLst/>
            <a:gdLst/>
            <a:ahLst/>
            <a:cxnLst/>
            <a:rect l="l" t="t" r="r" b="b"/>
            <a:pathLst>
              <a:path w="9727" h="9849" fill="none" extrusionOk="0">
                <a:moveTo>
                  <a:pt x="8724" y="6901"/>
                </a:moveTo>
                <a:cubicBezTo>
                  <a:pt x="7569" y="9089"/>
                  <a:pt x="4316" y="9849"/>
                  <a:pt x="2280" y="8420"/>
                </a:cubicBezTo>
                <a:cubicBezTo>
                  <a:pt x="274" y="6931"/>
                  <a:pt x="0" y="3618"/>
                  <a:pt x="1763" y="1794"/>
                </a:cubicBezTo>
                <a:cubicBezTo>
                  <a:pt x="3496" y="1"/>
                  <a:pt x="6961" y="62"/>
                  <a:pt x="8359" y="2128"/>
                </a:cubicBezTo>
                <a:cubicBezTo>
                  <a:pt x="9727" y="4226"/>
                  <a:pt x="9088" y="6019"/>
                  <a:pt x="8724" y="6901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1"/>
          <p:cNvSpPr/>
          <p:nvPr/>
        </p:nvSpPr>
        <p:spPr>
          <a:xfrm flipH="1">
            <a:off x="858740" y="4972564"/>
            <a:ext cx="319812" cy="315696"/>
          </a:xfrm>
          <a:custGeom>
            <a:avLst/>
            <a:gdLst/>
            <a:ahLst/>
            <a:cxnLst/>
            <a:rect l="l" t="t" r="r" b="b"/>
            <a:pathLst>
              <a:path w="11733" h="11582" fill="none" extrusionOk="0">
                <a:moveTo>
                  <a:pt x="4560" y="11429"/>
                </a:moveTo>
                <a:cubicBezTo>
                  <a:pt x="2128" y="11125"/>
                  <a:pt x="183" y="8815"/>
                  <a:pt x="122" y="6384"/>
                </a:cubicBezTo>
                <a:cubicBezTo>
                  <a:pt x="0" y="4043"/>
                  <a:pt x="1611" y="1672"/>
                  <a:pt x="3800" y="852"/>
                </a:cubicBezTo>
                <a:cubicBezTo>
                  <a:pt x="6049" y="0"/>
                  <a:pt x="8754" y="760"/>
                  <a:pt x="10213" y="2615"/>
                </a:cubicBezTo>
                <a:cubicBezTo>
                  <a:pt x="11368" y="4074"/>
                  <a:pt x="11733" y="6201"/>
                  <a:pt x="11247" y="7934"/>
                </a:cubicBezTo>
                <a:cubicBezTo>
                  <a:pt x="10882" y="9302"/>
                  <a:pt x="9393" y="10061"/>
                  <a:pt x="8207" y="10669"/>
                </a:cubicBezTo>
                <a:cubicBezTo>
                  <a:pt x="7082" y="11216"/>
                  <a:pt x="5806" y="11581"/>
                  <a:pt x="4560" y="1142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/>
          <p:nvPr/>
        </p:nvSpPr>
        <p:spPr>
          <a:xfrm flipH="1">
            <a:off x="279571" y="2583234"/>
            <a:ext cx="1710899" cy="1760616"/>
          </a:xfrm>
          <a:custGeom>
            <a:avLst/>
            <a:gdLst/>
            <a:ahLst/>
            <a:cxnLst/>
            <a:rect l="l" t="t" r="r" b="b"/>
            <a:pathLst>
              <a:path w="62768" h="64592" fill="none" extrusionOk="0">
                <a:moveTo>
                  <a:pt x="13192" y="305"/>
                </a:moveTo>
                <a:cubicBezTo>
                  <a:pt x="6080" y="12311"/>
                  <a:pt x="0" y="26992"/>
                  <a:pt x="4286" y="41095"/>
                </a:cubicBezTo>
                <a:cubicBezTo>
                  <a:pt x="8298" y="54105"/>
                  <a:pt x="20487" y="62160"/>
                  <a:pt x="33557" y="63983"/>
                </a:cubicBezTo>
                <a:cubicBezTo>
                  <a:pt x="37873" y="64591"/>
                  <a:pt x="42281" y="64530"/>
                  <a:pt x="46627" y="64105"/>
                </a:cubicBezTo>
                <a:cubicBezTo>
                  <a:pt x="51217" y="63649"/>
                  <a:pt x="55868" y="63041"/>
                  <a:pt x="60184" y="61339"/>
                </a:cubicBezTo>
                <a:cubicBezTo>
                  <a:pt x="62768" y="60305"/>
                  <a:pt x="62707" y="56050"/>
                  <a:pt x="59454" y="56141"/>
                </a:cubicBezTo>
                <a:cubicBezTo>
                  <a:pt x="52403" y="56293"/>
                  <a:pt x="45472" y="58026"/>
                  <a:pt x="38329" y="57752"/>
                </a:cubicBezTo>
                <a:cubicBezTo>
                  <a:pt x="32372" y="57539"/>
                  <a:pt x="26323" y="56476"/>
                  <a:pt x="20973" y="53862"/>
                </a:cubicBezTo>
                <a:cubicBezTo>
                  <a:pt x="15624" y="51217"/>
                  <a:pt x="11216" y="47023"/>
                  <a:pt x="8967" y="41430"/>
                </a:cubicBezTo>
                <a:cubicBezTo>
                  <a:pt x="6596" y="35624"/>
                  <a:pt x="6171" y="28998"/>
                  <a:pt x="7113" y="22858"/>
                </a:cubicBezTo>
                <a:cubicBezTo>
                  <a:pt x="8298" y="15168"/>
                  <a:pt x="11125" y="7843"/>
                  <a:pt x="13800" y="578"/>
                </a:cubicBezTo>
                <a:cubicBezTo>
                  <a:pt x="13861" y="244"/>
                  <a:pt x="13344" y="1"/>
                  <a:pt x="13192" y="305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1"/>
          <p:cNvSpPr/>
          <p:nvPr/>
        </p:nvSpPr>
        <p:spPr>
          <a:xfrm flipH="1">
            <a:off x="4222299" y="-38049"/>
            <a:ext cx="1940407" cy="855041"/>
          </a:xfrm>
          <a:custGeom>
            <a:avLst/>
            <a:gdLst/>
            <a:ahLst/>
            <a:cxnLst/>
            <a:rect l="l" t="t" r="r" b="b"/>
            <a:pathLst>
              <a:path w="71188" h="31369" fill="none" extrusionOk="0">
                <a:moveTo>
                  <a:pt x="213" y="6596"/>
                </a:moveTo>
                <a:cubicBezTo>
                  <a:pt x="609" y="9362"/>
                  <a:pt x="2402" y="11763"/>
                  <a:pt x="4286" y="13800"/>
                </a:cubicBezTo>
                <a:cubicBezTo>
                  <a:pt x="14408" y="24529"/>
                  <a:pt x="29485" y="29149"/>
                  <a:pt x="44135" y="30578"/>
                </a:cubicBezTo>
                <a:cubicBezTo>
                  <a:pt x="52585" y="31368"/>
                  <a:pt x="61856" y="30973"/>
                  <a:pt x="68300" y="25532"/>
                </a:cubicBezTo>
                <a:cubicBezTo>
                  <a:pt x="69789" y="24286"/>
                  <a:pt x="71187" y="22554"/>
                  <a:pt x="70975" y="20608"/>
                </a:cubicBezTo>
                <a:cubicBezTo>
                  <a:pt x="70792" y="18754"/>
                  <a:pt x="69151" y="17295"/>
                  <a:pt x="67358" y="16778"/>
                </a:cubicBezTo>
                <a:cubicBezTo>
                  <a:pt x="65564" y="16231"/>
                  <a:pt x="63680" y="16414"/>
                  <a:pt x="61826" y="16657"/>
                </a:cubicBezTo>
                <a:cubicBezTo>
                  <a:pt x="55777" y="17386"/>
                  <a:pt x="49728" y="18359"/>
                  <a:pt x="43649" y="18298"/>
                </a:cubicBezTo>
                <a:cubicBezTo>
                  <a:pt x="37570" y="18207"/>
                  <a:pt x="31339" y="16961"/>
                  <a:pt x="26293" y="13587"/>
                </a:cubicBezTo>
                <a:cubicBezTo>
                  <a:pt x="22676" y="11155"/>
                  <a:pt x="19819" y="7751"/>
                  <a:pt x="16475" y="4955"/>
                </a:cubicBezTo>
                <a:cubicBezTo>
                  <a:pt x="14013" y="2888"/>
                  <a:pt x="11126" y="1064"/>
                  <a:pt x="7934" y="517"/>
                </a:cubicBezTo>
                <a:cubicBezTo>
                  <a:pt x="6809" y="274"/>
                  <a:pt x="5350" y="0"/>
                  <a:pt x="4165" y="61"/>
                </a:cubicBezTo>
                <a:cubicBezTo>
                  <a:pt x="3010" y="91"/>
                  <a:pt x="1946" y="1125"/>
                  <a:pt x="1277" y="2037"/>
                </a:cubicBezTo>
                <a:cubicBezTo>
                  <a:pt x="426" y="3344"/>
                  <a:pt x="1" y="5015"/>
                  <a:pt x="213" y="6596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 flipH="1">
            <a:off x="7450905" y="2216226"/>
            <a:ext cx="1440804" cy="626377"/>
          </a:xfrm>
          <a:custGeom>
            <a:avLst/>
            <a:gdLst/>
            <a:ahLst/>
            <a:cxnLst/>
            <a:rect l="l" t="t" r="r" b="b"/>
            <a:pathLst>
              <a:path w="52859" h="22980" fill="none" extrusionOk="0">
                <a:moveTo>
                  <a:pt x="25989" y="20548"/>
                </a:moveTo>
                <a:cubicBezTo>
                  <a:pt x="31551" y="20669"/>
                  <a:pt x="37174" y="20457"/>
                  <a:pt x="42615" y="21520"/>
                </a:cubicBezTo>
                <a:cubicBezTo>
                  <a:pt x="45655" y="22128"/>
                  <a:pt x="49363" y="22979"/>
                  <a:pt x="51460" y="20700"/>
                </a:cubicBezTo>
                <a:cubicBezTo>
                  <a:pt x="52615" y="19454"/>
                  <a:pt x="52858" y="17478"/>
                  <a:pt x="52311" y="15837"/>
                </a:cubicBezTo>
                <a:cubicBezTo>
                  <a:pt x="51795" y="14195"/>
                  <a:pt x="50609" y="12827"/>
                  <a:pt x="49272" y="11733"/>
                </a:cubicBezTo>
                <a:cubicBezTo>
                  <a:pt x="41460" y="5228"/>
                  <a:pt x="29606" y="7690"/>
                  <a:pt x="20092" y="4043"/>
                </a:cubicBezTo>
                <a:cubicBezTo>
                  <a:pt x="16262" y="2584"/>
                  <a:pt x="12645" y="0"/>
                  <a:pt x="8359" y="61"/>
                </a:cubicBezTo>
                <a:cubicBezTo>
                  <a:pt x="5380" y="92"/>
                  <a:pt x="2219" y="1703"/>
                  <a:pt x="1064" y="4590"/>
                </a:cubicBezTo>
                <a:cubicBezTo>
                  <a:pt x="0" y="7235"/>
                  <a:pt x="943" y="10183"/>
                  <a:pt x="2675" y="12341"/>
                </a:cubicBezTo>
                <a:cubicBezTo>
                  <a:pt x="5046" y="15411"/>
                  <a:pt x="8602" y="17478"/>
                  <a:pt x="12250" y="18694"/>
                </a:cubicBezTo>
                <a:cubicBezTo>
                  <a:pt x="16201" y="19970"/>
                  <a:pt x="20335" y="20396"/>
                  <a:pt x="24469" y="20548"/>
                </a:cubicBezTo>
                <a:cubicBezTo>
                  <a:pt x="24955" y="20517"/>
                  <a:pt x="25472" y="20548"/>
                  <a:pt x="25989" y="2054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flipH="1">
            <a:off x="7478255" y="4669336"/>
            <a:ext cx="1109408" cy="1572540"/>
          </a:xfrm>
          <a:custGeom>
            <a:avLst/>
            <a:gdLst/>
            <a:ahLst/>
            <a:cxnLst/>
            <a:rect l="l" t="t" r="r" b="b"/>
            <a:pathLst>
              <a:path w="40701" h="57692" fill="none" extrusionOk="0">
                <a:moveTo>
                  <a:pt x="19636" y="56536"/>
                </a:moveTo>
                <a:cubicBezTo>
                  <a:pt x="11368" y="52646"/>
                  <a:pt x="4985" y="45108"/>
                  <a:pt x="2493" y="36354"/>
                </a:cubicBezTo>
                <a:cubicBezTo>
                  <a:pt x="0" y="27630"/>
                  <a:pt x="1490" y="17813"/>
                  <a:pt x="6444" y="10214"/>
                </a:cubicBezTo>
                <a:cubicBezTo>
                  <a:pt x="8876" y="6505"/>
                  <a:pt x="12220" y="3192"/>
                  <a:pt x="16353" y="1581"/>
                </a:cubicBezTo>
                <a:cubicBezTo>
                  <a:pt x="20487" y="1"/>
                  <a:pt x="25502" y="274"/>
                  <a:pt x="29028" y="3010"/>
                </a:cubicBezTo>
                <a:cubicBezTo>
                  <a:pt x="33101" y="6110"/>
                  <a:pt x="34408" y="11673"/>
                  <a:pt x="34682" y="16749"/>
                </a:cubicBezTo>
                <a:cubicBezTo>
                  <a:pt x="34925" y="21855"/>
                  <a:pt x="34439" y="27114"/>
                  <a:pt x="35989" y="31977"/>
                </a:cubicBezTo>
                <a:cubicBezTo>
                  <a:pt x="37448" y="36536"/>
                  <a:pt x="40700" y="40731"/>
                  <a:pt x="40457" y="45503"/>
                </a:cubicBezTo>
                <a:cubicBezTo>
                  <a:pt x="40184" y="50609"/>
                  <a:pt x="35776" y="54774"/>
                  <a:pt x="30822" y="56111"/>
                </a:cubicBezTo>
                <a:cubicBezTo>
                  <a:pt x="25898" y="57448"/>
                  <a:pt x="24895" y="57692"/>
                  <a:pt x="19636" y="56536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 flipH="1">
            <a:off x="4966288" y="4106817"/>
            <a:ext cx="1321525" cy="1764732"/>
          </a:xfrm>
          <a:custGeom>
            <a:avLst/>
            <a:gdLst/>
            <a:ahLst/>
            <a:cxnLst/>
            <a:rect l="l" t="t" r="r" b="b"/>
            <a:pathLst>
              <a:path w="48483" h="64743" fill="none" extrusionOk="0">
                <a:moveTo>
                  <a:pt x="17266" y="58329"/>
                </a:moveTo>
                <a:cubicBezTo>
                  <a:pt x="8056" y="53132"/>
                  <a:pt x="1673" y="43162"/>
                  <a:pt x="822" y="32554"/>
                </a:cubicBezTo>
                <a:cubicBezTo>
                  <a:pt x="1" y="22007"/>
                  <a:pt x="4712" y="11125"/>
                  <a:pt x="13010" y="4559"/>
                </a:cubicBezTo>
                <a:cubicBezTo>
                  <a:pt x="16263" y="2006"/>
                  <a:pt x="20396" y="0"/>
                  <a:pt x="24378" y="1064"/>
                </a:cubicBezTo>
                <a:cubicBezTo>
                  <a:pt x="28938" y="2280"/>
                  <a:pt x="31704" y="7143"/>
                  <a:pt x="32220" y="11854"/>
                </a:cubicBezTo>
                <a:cubicBezTo>
                  <a:pt x="32737" y="16566"/>
                  <a:pt x="31552" y="21247"/>
                  <a:pt x="31035" y="25958"/>
                </a:cubicBezTo>
                <a:cubicBezTo>
                  <a:pt x="30488" y="30669"/>
                  <a:pt x="30731" y="35806"/>
                  <a:pt x="33588" y="39545"/>
                </a:cubicBezTo>
                <a:cubicBezTo>
                  <a:pt x="35655" y="42341"/>
                  <a:pt x="38907" y="44013"/>
                  <a:pt x="41795" y="45928"/>
                </a:cubicBezTo>
                <a:cubicBezTo>
                  <a:pt x="44683" y="47904"/>
                  <a:pt x="47479" y="50578"/>
                  <a:pt x="47905" y="54043"/>
                </a:cubicBezTo>
                <a:cubicBezTo>
                  <a:pt x="48482" y="58846"/>
                  <a:pt x="43923" y="63071"/>
                  <a:pt x="39120" y="63922"/>
                </a:cubicBezTo>
                <a:cubicBezTo>
                  <a:pt x="34348" y="64743"/>
                  <a:pt x="27904" y="64743"/>
                  <a:pt x="17266" y="5832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1"/>
          <p:cNvSpPr/>
          <p:nvPr/>
        </p:nvSpPr>
        <p:spPr>
          <a:xfrm flipH="1">
            <a:off x="3048797" y="4351618"/>
            <a:ext cx="1783785" cy="1508757"/>
          </a:xfrm>
          <a:custGeom>
            <a:avLst/>
            <a:gdLst/>
            <a:ahLst/>
            <a:cxnLst/>
            <a:rect l="l" t="t" r="r" b="b"/>
            <a:pathLst>
              <a:path w="65442" h="55352" fill="none" extrusionOk="0">
                <a:moveTo>
                  <a:pt x="18541" y="45351"/>
                </a:moveTo>
                <a:cubicBezTo>
                  <a:pt x="10335" y="40822"/>
                  <a:pt x="3435" y="33375"/>
                  <a:pt x="1155" y="24257"/>
                </a:cubicBezTo>
                <a:cubicBezTo>
                  <a:pt x="0" y="19728"/>
                  <a:pt x="91" y="14864"/>
                  <a:pt x="1854" y="10579"/>
                </a:cubicBezTo>
                <a:cubicBezTo>
                  <a:pt x="3648" y="6293"/>
                  <a:pt x="7234" y="2645"/>
                  <a:pt x="11672" y="1338"/>
                </a:cubicBezTo>
                <a:cubicBezTo>
                  <a:pt x="16110" y="1"/>
                  <a:pt x="21368" y="1308"/>
                  <a:pt x="24408" y="4834"/>
                </a:cubicBezTo>
                <a:cubicBezTo>
                  <a:pt x="29575" y="10913"/>
                  <a:pt x="26900" y="20731"/>
                  <a:pt x="31125" y="27509"/>
                </a:cubicBezTo>
                <a:cubicBezTo>
                  <a:pt x="33618" y="31582"/>
                  <a:pt x="38268" y="33862"/>
                  <a:pt x="42858" y="35169"/>
                </a:cubicBezTo>
                <a:cubicBezTo>
                  <a:pt x="47448" y="36445"/>
                  <a:pt x="52281" y="36932"/>
                  <a:pt x="56810" y="38512"/>
                </a:cubicBezTo>
                <a:cubicBezTo>
                  <a:pt x="60153" y="39637"/>
                  <a:pt x="63588" y="41764"/>
                  <a:pt x="64439" y="45199"/>
                </a:cubicBezTo>
                <a:cubicBezTo>
                  <a:pt x="65442" y="49394"/>
                  <a:pt x="61673" y="53588"/>
                  <a:pt x="57448" y="54652"/>
                </a:cubicBezTo>
                <a:cubicBezTo>
                  <a:pt x="54591" y="55351"/>
                  <a:pt x="51551" y="55078"/>
                  <a:pt x="48724" y="54470"/>
                </a:cubicBezTo>
                <a:cubicBezTo>
                  <a:pt x="46809" y="54044"/>
                  <a:pt x="45290" y="52980"/>
                  <a:pt x="43466" y="52403"/>
                </a:cubicBezTo>
                <a:cubicBezTo>
                  <a:pt x="40913" y="51613"/>
                  <a:pt x="38086" y="51613"/>
                  <a:pt x="35502" y="51126"/>
                </a:cubicBezTo>
                <a:cubicBezTo>
                  <a:pt x="32706" y="50579"/>
                  <a:pt x="29970" y="49941"/>
                  <a:pt x="27295" y="49059"/>
                </a:cubicBezTo>
                <a:cubicBezTo>
                  <a:pt x="24256" y="48087"/>
                  <a:pt x="21307" y="46871"/>
                  <a:pt x="18541" y="45351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1"/>
          <p:cNvSpPr/>
          <p:nvPr/>
        </p:nvSpPr>
        <p:spPr>
          <a:xfrm flipH="1">
            <a:off x="3393894" y="4711687"/>
            <a:ext cx="271785" cy="270122"/>
          </a:xfrm>
          <a:custGeom>
            <a:avLst/>
            <a:gdLst/>
            <a:ahLst/>
            <a:cxnLst/>
            <a:rect l="l" t="t" r="r" b="b"/>
            <a:pathLst>
              <a:path w="9971" h="9910" fill="none" extrusionOk="0">
                <a:moveTo>
                  <a:pt x="730" y="3648"/>
                </a:moveTo>
                <a:cubicBezTo>
                  <a:pt x="1369" y="2432"/>
                  <a:pt x="2554" y="1521"/>
                  <a:pt x="3831" y="943"/>
                </a:cubicBezTo>
                <a:cubicBezTo>
                  <a:pt x="5198" y="305"/>
                  <a:pt x="6840" y="1"/>
                  <a:pt x="8147" y="700"/>
                </a:cubicBezTo>
                <a:cubicBezTo>
                  <a:pt x="9302" y="1399"/>
                  <a:pt x="9879" y="2797"/>
                  <a:pt x="9910" y="4135"/>
                </a:cubicBezTo>
                <a:cubicBezTo>
                  <a:pt x="9970" y="6353"/>
                  <a:pt x="8511" y="8572"/>
                  <a:pt x="6384" y="9302"/>
                </a:cubicBezTo>
                <a:cubicBezTo>
                  <a:pt x="4469" y="9910"/>
                  <a:pt x="2706" y="9150"/>
                  <a:pt x="1247" y="7934"/>
                </a:cubicBezTo>
                <a:cubicBezTo>
                  <a:pt x="1" y="6901"/>
                  <a:pt x="1" y="5046"/>
                  <a:pt x="730" y="364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1"/>
          <p:cNvSpPr/>
          <p:nvPr/>
        </p:nvSpPr>
        <p:spPr>
          <a:xfrm flipH="1">
            <a:off x="2915076" y="4604727"/>
            <a:ext cx="201378" cy="202169"/>
          </a:xfrm>
          <a:custGeom>
            <a:avLst/>
            <a:gdLst/>
            <a:ahLst/>
            <a:cxnLst/>
            <a:rect l="l" t="t" r="r" b="b"/>
            <a:pathLst>
              <a:path w="7388" h="7417" fill="none" extrusionOk="0">
                <a:moveTo>
                  <a:pt x="4621" y="6930"/>
                </a:moveTo>
                <a:cubicBezTo>
                  <a:pt x="6262" y="6353"/>
                  <a:pt x="7387" y="4256"/>
                  <a:pt x="6840" y="2614"/>
                </a:cubicBezTo>
                <a:cubicBezTo>
                  <a:pt x="6262" y="1003"/>
                  <a:pt x="4287" y="0"/>
                  <a:pt x="2645" y="547"/>
                </a:cubicBezTo>
                <a:cubicBezTo>
                  <a:pt x="1004" y="1064"/>
                  <a:pt x="1" y="3040"/>
                  <a:pt x="487" y="4712"/>
                </a:cubicBezTo>
                <a:cubicBezTo>
                  <a:pt x="1004" y="6383"/>
                  <a:pt x="2949" y="7417"/>
                  <a:pt x="4621" y="6930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1"/>
          <p:cNvSpPr/>
          <p:nvPr/>
        </p:nvSpPr>
        <p:spPr>
          <a:xfrm flipH="1">
            <a:off x="6808817" y="-5750"/>
            <a:ext cx="1626401" cy="1049741"/>
          </a:xfrm>
          <a:custGeom>
            <a:avLst/>
            <a:gdLst/>
            <a:ahLst/>
            <a:cxnLst/>
            <a:rect l="l" t="t" r="r" b="b"/>
            <a:pathLst>
              <a:path w="59668" h="38512" fill="none" extrusionOk="0">
                <a:moveTo>
                  <a:pt x="36870" y="35928"/>
                </a:moveTo>
                <a:cubicBezTo>
                  <a:pt x="40518" y="37265"/>
                  <a:pt x="44348" y="38512"/>
                  <a:pt x="48238" y="38238"/>
                </a:cubicBezTo>
                <a:cubicBezTo>
                  <a:pt x="52099" y="37995"/>
                  <a:pt x="56080" y="36050"/>
                  <a:pt x="57874" y="32615"/>
                </a:cubicBezTo>
                <a:cubicBezTo>
                  <a:pt x="59667" y="29119"/>
                  <a:pt x="58907" y="24742"/>
                  <a:pt x="56810" y="21429"/>
                </a:cubicBezTo>
                <a:cubicBezTo>
                  <a:pt x="54713" y="18147"/>
                  <a:pt x="51491" y="15685"/>
                  <a:pt x="48238" y="13527"/>
                </a:cubicBezTo>
                <a:cubicBezTo>
                  <a:pt x="45107" y="11490"/>
                  <a:pt x="41886" y="9605"/>
                  <a:pt x="38542" y="7995"/>
                </a:cubicBezTo>
                <a:cubicBezTo>
                  <a:pt x="35198" y="6353"/>
                  <a:pt x="31703" y="4894"/>
                  <a:pt x="28177" y="3739"/>
                </a:cubicBezTo>
                <a:cubicBezTo>
                  <a:pt x="24621" y="2584"/>
                  <a:pt x="21034" y="1672"/>
                  <a:pt x="17387" y="1064"/>
                </a:cubicBezTo>
                <a:cubicBezTo>
                  <a:pt x="13678" y="456"/>
                  <a:pt x="9818" y="0"/>
                  <a:pt x="6079" y="183"/>
                </a:cubicBezTo>
                <a:cubicBezTo>
                  <a:pt x="3769" y="304"/>
                  <a:pt x="1611" y="1338"/>
                  <a:pt x="821" y="3648"/>
                </a:cubicBezTo>
                <a:cubicBezTo>
                  <a:pt x="0" y="5897"/>
                  <a:pt x="578" y="8450"/>
                  <a:pt x="1611" y="10487"/>
                </a:cubicBezTo>
                <a:cubicBezTo>
                  <a:pt x="2979" y="13314"/>
                  <a:pt x="5471" y="15563"/>
                  <a:pt x="7721" y="17721"/>
                </a:cubicBezTo>
                <a:cubicBezTo>
                  <a:pt x="10304" y="20183"/>
                  <a:pt x="13040" y="22463"/>
                  <a:pt x="15928" y="24591"/>
                </a:cubicBezTo>
                <a:cubicBezTo>
                  <a:pt x="18815" y="26688"/>
                  <a:pt x="21794" y="28633"/>
                  <a:pt x="24894" y="30366"/>
                </a:cubicBezTo>
                <a:cubicBezTo>
                  <a:pt x="28025" y="32129"/>
                  <a:pt x="31247" y="33679"/>
                  <a:pt x="34560" y="35047"/>
                </a:cubicBezTo>
                <a:cubicBezTo>
                  <a:pt x="35320" y="35320"/>
                  <a:pt x="36080" y="35624"/>
                  <a:pt x="36870" y="3592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1"/>
          <p:cNvSpPr/>
          <p:nvPr/>
        </p:nvSpPr>
        <p:spPr>
          <a:xfrm flipH="1">
            <a:off x="1092276" y="4337521"/>
            <a:ext cx="1267665" cy="1585787"/>
          </a:xfrm>
          <a:custGeom>
            <a:avLst/>
            <a:gdLst/>
            <a:ahLst/>
            <a:cxnLst/>
            <a:rect l="l" t="t" r="r" b="b"/>
            <a:pathLst>
              <a:path w="46507" h="58178" fill="none" extrusionOk="0">
                <a:moveTo>
                  <a:pt x="1369" y="14195"/>
                </a:moveTo>
                <a:cubicBezTo>
                  <a:pt x="1" y="21278"/>
                  <a:pt x="2919" y="29089"/>
                  <a:pt x="8664" y="33527"/>
                </a:cubicBezTo>
                <a:cubicBezTo>
                  <a:pt x="11369" y="35624"/>
                  <a:pt x="14591" y="37023"/>
                  <a:pt x="17296" y="39150"/>
                </a:cubicBezTo>
                <a:cubicBezTo>
                  <a:pt x="21247" y="42251"/>
                  <a:pt x="23770" y="46780"/>
                  <a:pt x="26931" y="50701"/>
                </a:cubicBezTo>
                <a:cubicBezTo>
                  <a:pt x="30093" y="54622"/>
                  <a:pt x="34470" y="58178"/>
                  <a:pt x="39515" y="58056"/>
                </a:cubicBezTo>
                <a:cubicBezTo>
                  <a:pt x="42889" y="57996"/>
                  <a:pt x="46506" y="55503"/>
                  <a:pt x="46415" y="52129"/>
                </a:cubicBezTo>
                <a:cubicBezTo>
                  <a:pt x="46354" y="48451"/>
                  <a:pt x="42372" y="46324"/>
                  <a:pt x="39029" y="44804"/>
                </a:cubicBezTo>
                <a:cubicBezTo>
                  <a:pt x="34682" y="42828"/>
                  <a:pt x="30518" y="40548"/>
                  <a:pt x="26475" y="37965"/>
                </a:cubicBezTo>
                <a:cubicBezTo>
                  <a:pt x="22858" y="35655"/>
                  <a:pt x="19059" y="32494"/>
                  <a:pt x="19059" y="28208"/>
                </a:cubicBezTo>
                <a:cubicBezTo>
                  <a:pt x="19029" y="23557"/>
                  <a:pt x="23436" y="20244"/>
                  <a:pt x="25260" y="15958"/>
                </a:cubicBezTo>
                <a:cubicBezTo>
                  <a:pt x="26658" y="12645"/>
                  <a:pt x="26415" y="8663"/>
                  <a:pt x="24591" y="5563"/>
                </a:cubicBezTo>
                <a:cubicBezTo>
                  <a:pt x="23406" y="3587"/>
                  <a:pt x="21612" y="2007"/>
                  <a:pt x="19576" y="1034"/>
                </a:cubicBezTo>
                <a:cubicBezTo>
                  <a:pt x="17934" y="274"/>
                  <a:pt x="15685" y="1"/>
                  <a:pt x="13800" y="396"/>
                </a:cubicBezTo>
                <a:cubicBezTo>
                  <a:pt x="11734" y="761"/>
                  <a:pt x="10031" y="1217"/>
                  <a:pt x="8420" y="2554"/>
                </a:cubicBezTo>
                <a:cubicBezTo>
                  <a:pt x="6749" y="3922"/>
                  <a:pt x="5290" y="5563"/>
                  <a:pt x="4135" y="7417"/>
                </a:cubicBezTo>
                <a:cubicBezTo>
                  <a:pt x="2767" y="9484"/>
                  <a:pt x="1825" y="11764"/>
                  <a:pt x="1369" y="14195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1"/>
          <p:cNvSpPr/>
          <p:nvPr/>
        </p:nvSpPr>
        <p:spPr>
          <a:xfrm flipH="1">
            <a:off x="359950" y="2526077"/>
            <a:ext cx="983478" cy="1316510"/>
          </a:xfrm>
          <a:custGeom>
            <a:avLst/>
            <a:gdLst/>
            <a:ahLst/>
            <a:cxnLst/>
            <a:rect l="l" t="t" r="r" b="b"/>
            <a:pathLst>
              <a:path w="36081" h="48299" fill="none" extrusionOk="0">
                <a:moveTo>
                  <a:pt x="244" y="30274"/>
                </a:moveTo>
                <a:cubicBezTo>
                  <a:pt x="0" y="35229"/>
                  <a:pt x="973" y="40639"/>
                  <a:pt x="4529" y="44104"/>
                </a:cubicBezTo>
                <a:cubicBezTo>
                  <a:pt x="8754" y="48147"/>
                  <a:pt x="15654" y="48299"/>
                  <a:pt x="20882" y="45624"/>
                </a:cubicBezTo>
                <a:cubicBezTo>
                  <a:pt x="26050" y="42919"/>
                  <a:pt x="29697" y="37934"/>
                  <a:pt x="32159" y="32645"/>
                </a:cubicBezTo>
                <a:cubicBezTo>
                  <a:pt x="34560" y="27600"/>
                  <a:pt x="36080" y="21976"/>
                  <a:pt x="35533" y="16384"/>
                </a:cubicBezTo>
                <a:cubicBezTo>
                  <a:pt x="35108" y="12098"/>
                  <a:pt x="33405" y="7842"/>
                  <a:pt x="30366" y="4712"/>
                </a:cubicBezTo>
                <a:cubicBezTo>
                  <a:pt x="27235" y="1490"/>
                  <a:pt x="22919" y="0"/>
                  <a:pt x="18481" y="122"/>
                </a:cubicBezTo>
                <a:cubicBezTo>
                  <a:pt x="15502" y="213"/>
                  <a:pt x="13223" y="1611"/>
                  <a:pt x="11368" y="3861"/>
                </a:cubicBezTo>
                <a:cubicBezTo>
                  <a:pt x="8785" y="7022"/>
                  <a:pt x="6353" y="10608"/>
                  <a:pt x="4529" y="14225"/>
                </a:cubicBezTo>
                <a:cubicBezTo>
                  <a:pt x="2280" y="18633"/>
                  <a:pt x="852" y="23466"/>
                  <a:pt x="365" y="28390"/>
                </a:cubicBezTo>
                <a:cubicBezTo>
                  <a:pt x="304" y="29028"/>
                  <a:pt x="244" y="29666"/>
                  <a:pt x="244" y="3027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1"/>
          <p:cNvSpPr/>
          <p:nvPr/>
        </p:nvSpPr>
        <p:spPr>
          <a:xfrm flipH="1">
            <a:off x="250586" y="-105154"/>
            <a:ext cx="1270963" cy="1995058"/>
          </a:xfrm>
          <a:custGeom>
            <a:avLst/>
            <a:gdLst/>
            <a:ahLst/>
            <a:cxnLst/>
            <a:rect l="l" t="t" r="r" b="b"/>
            <a:pathLst>
              <a:path w="46628" h="73193" fill="none" extrusionOk="0">
                <a:moveTo>
                  <a:pt x="2797" y="15927"/>
                </a:moveTo>
                <a:cubicBezTo>
                  <a:pt x="0" y="25046"/>
                  <a:pt x="3192" y="35654"/>
                  <a:pt x="10548" y="41733"/>
                </a:cubicBezTo>
                <a:cubicBezTo>
                  <a:pt x="13830" y="44469"/>
                  <a:pt x="17995" y="46414"/>
                  <a:pt x="20366" y="49970"/>
                </a:cubicBezTo>
                <a:cubicBezTo>
                  <a:pt x="23071" y="54043"/>
                  <a:pt x="22980" y="59241"/>
                  <a:pt x="23466" y="64104"/>
                </a:cubicBezTo>
                <a:cubicBezTo>
                  <a:pt x="23739" y="67296"/>
                  <a:pt x="24743" y="70974"/>
                  <a:pt x="27721" y="72250"/>
                </a:cubicBezTo>
                <a:cubicBezTo>
                  <a:pt x="30001" y="73193"/>
                  <a:pt x="32645" y="72341"/>
                  <a:pt x="34743" y="71065"/>
                </a:cubicBezTo>
                <a:cubicBezTo>
                  <a:pt x="43223" y="65958"/>
                  <a:pt x="46627" y="55229"/>
                  <a:pt x="46597" y="45381"/>
                </a:cubicBezTo>
                <a:cubicBezTo>
                  <a:pt x="46567" y="39970"/>
                  <a:pt x="45655" y="34590"/>
                  <a:pt x="43983" y="29453"/>
                </a:cubicBezTo>
                <a:cubicBezTo>
                  <a:pt x="42250" y="24286"/>
                  <a:pt x="39788" y="19392"/>
                  <a:pt x="36627" y="14955"/>
                </a:cubicBezTo>
                <a:cubicBezTo>
                  <a:pt x="33496" y="10456"/>
                  <a:pt x="29606" y="6596"/>
                  <a:pt x="25381" y="3040"/>
                </a:cubicBezTo>
                <a:cubicBezTo>
                  <a:pt x="23831" y="1763"/>
                  <a:pt x="22098" y="426"/>
                  <a:pt x="20001" y="243"/>
                </a:cubicBezTo>
                <a:cubicBezTo>
                  <a:pt x="17630" y="0"/>
                  <a:pt x="15350" y="1155"/>
                  <a:pt x="13435" y="2371"/>
                </a:cubicBezTo>
                <a:cubicBezTo>
                  <a:pt x="8967" y="5106"/>
                  <a:pt x="5320" y="9240"/>
                  <a:pt x="3405" y="14134"/>
                </a:cubicBezTo>
                <a:cubicBezTo>
                  <a:pt x="3192" y="14711"/>
                  <a:pt x="2979" y="15319"/>
                  <a:pt x="2797" y="1592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1"/>
          <p:cNvSpPr/>
          <p:nvPr/>
        </p:nvSpPr>
        <p:spPr>
          <a:xfrm flipH="1">
            <a:off x="7343246" y="222905"/>
            <a:ext cx="579985" cy="526969"/>
          </a:xfrm>
          <a:custGeom>
            <a:avLst/>
            <a:gdLst/>
            <a:ahLst/>
            <a:cxnLst/>
            <a:rect l="l" t="t" r="r" b="b"/>
            <a:pathLst>
              <a:path w="21278" h="19333" fill="none" extrusionOk="0">
                <a:moveTo>
                  <a:pt x="5077" y="14408"/>
                </a:moveTo>
                <a:cubicBezTo>
                  <a:pt x="7721" y="16445"/>
                  <a:pt x="10761" y="17873"/>
                  <a:pt x="13952" y="18664"/>
                </a:cubicBezTo>
                <a:cubicBezTo>
                  <a:pt x="15685" y="19089"/>
                  <a:pt x="17661" y="19332"/>
                  <a:pt x="19181" y="18329"/>
                </a:cubicBezTo>
                <a:cubicBezTo>
                  <a:pt x="20548" y="17448"/>
                  <a:pt x="21247" y="15837"/>
                  <a:pt x="21278" y="14226"/>
                </a:cubicBezTo>
                <a:cubicBezTo>
                  <a:pt x="21278" y="12615"/>
                  <a:pt x="20700" y="11065"/>
                  <a:pt x="19940" y="9666"/>
                </a:cubicBezTo>
                <a:cubicBezTo>
                  <a:pt x="17478" y="5198"/>
                  <a:pt x="12980" y="1946"/>
                  <a:pt x="8056" y="761"/>
                </a:cubicBezTo>
                <a:cubicBezTo>
                  <a:pt x="6323" y="365"/>
                  <a:pt x="4287" y="1"/>
                  <a:pt x="2767" y="1125"/>
                </a:cubicBezTo>
                <a:cubicBezTo>
                  <a:pt x="943" y="2402"/>
                  <a:pt x="1" y="5229"/>
                  <a:pt x="244" y="7326"/>
                </a:cubicBezTo>
                <a:cubicBezTo>
                  <a:pt x="639" y="10274"/>
                  <a:pt x="2797" y="12676"/>
                  <a:pt x="5077" y="1440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1"/>
          <p:cNvSpPr/>
          <p:nvPr/>
        </p:nvSpPr>
        <p:spPr>
          <a:xfrm flipH="1">
            <a:off x="5521422" y="4347055"/>
            <a:ext cx="545995" cy="717526"/>
          </a:xfrm>
          <a:custGeom>
            <a:avLst/>
            <a:gdLst/>
            <a:ahLst/>
            <a:cxnLst/>
            <a:rect l="l" t="t" r="r" b="b"/>
            <a:pathLst>
              <a:path w="20031" h="26324" fill="none" extrusionOk="0">
                <a:moveTo>
                  <a:pt x="730" y="12767"/>
                </a:moveTo>
                <a:cubicBezTo>
                  <a:pt x="0" y="15685"/>
                  <a:pt x="31" y="18937"/>
                  <a:pt x="1398" y="21612"/>
                </a:cubicBezTo>
                <a:cubicBezTo>
                  <a:pt x="2766" y="24317"/>
                  <a:pt x="5745" y="26323"/>
                  <a:pt x="8724" y="26019"/>
                </a:cubicBezTo>
                <a:cubicBezTo>
                  <a:pt x="12432" y="25685"/>
                  <a:pt x="15016" y="22311"/>
                  <a:pt x="16718" y="19028"/>
                </a:cubicBezTo>
                <a:cubicBezTo>
                  <a:pt x="18602" y="15442"/>
                  <a:pt x="20031" y="11338"/>
                  <a:pt x="19271" y="7326"/>
                </a:cubicBezTo>
                <a:cubicBezTo>
                  <a:pt x="18876" y="5442"/>
                  <a:pt x="17934" y="3679"/>
                  <a:pt x="16566" y="2372"/>
                </a:cubicBezTo>
                <a:cubicBezTo>
                  <a:pt x="15380" y="1186"/>
                  <a:pt x="13465" y="1"/>
                  <a:pt x="11763" y="1"/>
                </a:cubicBezTo>
                <a:cubicBezTo>
                  <a:pt x="10122" y="1"/>
                  <a:pt x="8450" y="1490"/>
                  <a:pt x="7295" y="2432"/>
                </a:cubicBezTo>
                <a:cubicBezTo>
                  <a:pt x="5775" y="3679"/>
                  <a:pt x="4438" y="5168"/>
                  <a:pt x="3344" y="6809"/>
                </a:cubicBezTo>
                <a:cubicBezTo>
                  <a:pt x="2158" y="8633"/>
                  <a:pt x="1246" y="10639"/>
                  <a:pt x="730" y="1276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●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○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■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●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○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■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●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○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■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3" r:id="rId4"/>
    <p:sldLayoutId id="2147483675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4"/>
          <p:cNvSpPr/>
          <p:nvPr/>
        </p:nvSpPr>
        <p:spPr>
          <a:xfrm>
            <a:off x="819150" y="1236150"/>
            <a:ext cx="7524900" cy="2457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4"/>
          <p:cNvSpPr/>
          <p:nvPr/>
        </p:nvSpPr>
        <p:spPr>
          <a:xfrm>
            <a:off x="955053" y="1824533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8116778" y="257175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4"/>
          <p:cNvSpPr/>
          <p:nvPr/>
        </p:nvSpPr>
        <p:spPr>
          <a:xfrm>
            <a:off x="1828800" y="3581400"/>
            <a:ext cx="5505600" cy="457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4"/>
          <p:cNvSpPr txBox="1">
            <a:spLocks noGrp="1"/>
          </p:cNvSpPr>
          <p:nvPr>
            <p:ph type="subTitle" idx="1"/>
          </p:nvPr>
        </p:nvSpPr>
        <p:spPr>
          <a:xfrm>
            <a:off x="1448550" y="3541350"/>
            <a:ext cx="62469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Sisca Erlita - 1810211066</a:t>
            </a:r>
            <a:endParaRPr sz="2000" dirty="0"/>
          </a:p>
        </p:txBody>
      </p:sp>
      <p:sp>
        <p:nvSpPr>
          <p:cNvPr id="774" name="Google Shape;774;p34"/>
          <p:cNvSpPr txBox="1">
            <a:spLocks noGrp="1"/>
          </p:cNvSpPr>
          <p:nvPr>
            <p:ph type="ctrTitle"/>
          </p:nvPr>
        </p:nvSpPr>
        <p:spPr>
          <a:xfrm>
            <a:off x="1095750" y="1133400"/>
            <a:ext cx="6952500" cy="23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dirty="0" smtClean="0">
                <a:latin typeface="Acme"/>
                <a:ea typeface="Acme"/>
                <a:cs typeface="Acme"/>
                <a:sym typeface="Acme"/>
              </a:rPr>
              <a:t>TATALAKSANA</a:t>
            </a:r>
            <a:br>
              <a:rPr lang="en" sz="4800" b="0" dirty="0" smtClean="0">
                <a:latin typeface="Acme"/>
                <a:ea typeface="Acme"/>
                <a:cs typeface="Acme"/>
                <a:sym typeface="Acme"/>
              </a:rPr>
            </a:br>
            <a:r>
              <a:rPr lang="en" sz="6000" dirty="0" smtClean="0">
                <a:latin typeface="Acme"/>
                <a:ea typeface="Acme"/>
                <a:cs typeface="Acme"/>
                <a:sym typeface="Acme"/>
              </a:rPr>
              <a:t>Cervico-Vaginitis</a:t>
            </a:r>
            <a:endParaRPr sz="6000" dirty="0">
              <a:latin typeface="Acme"/>
              <a:ea typeface="Acme"/>
              <a:cs typeface="Acme"/>
              <a:sym typeface="Acme"/>
            </a:endParaRPr>
          </a:p>
        </p:txBody>
      </p:sp>
      <p:grpSp>
        <p:nvGrpSpPr>
          <p:cNvPr id="775" name="Google Shape;775;p34"/>
          <p:cNvGrpSpPr/>
          <p:nvPr/>
        </p:nvGrpSpPr>
        <p:grpSpPr>
          <a:xfrm>
            <a:off x="936341" y="929587"/>
            <a:ext cx="1072385" cy="645118"/>
            <a:chOff x="4076816" y="401137"/>
            <a:chExt cx="1072385" cy="645118"/>
          </a:xfrm>
        </p:grpSpPr>
        <p:sp>
          <p:nvSpPr>
            <p:cNvPr id="776" name="Google Shape;776;p34"/>
            <p:cNvSpPr/>
            <p:nvPr/>
          </p:nvSpPr>
          <p:spPr>
            <a:xfrm>
              <a:off x="4076816" y="421848"/>
              <a:ext cx="1072385" cy="612761"/>
            </a:xfrm>
            <a:custGeom>
              <a:avLst/>
              <a:gdLst/>
              <a:ahLst/>
              <a:cxnLst/>
              <a:rect l="l" t="t" r="r" b="b"/>
              <a:pathLst>
                <a:path w="15378" h="8787" extrusionOk="0">
                  <a:moveTo>
                    <a:pt x="9315" y="1"/>
                  </a:moveTo>
                  <a:cubicBezTo>
                    <a:pt x="8589" y="1"/>
                    <a:pt x="7953" y="403"/>
                    <a:pt x="7521" y="930"/>
                  </a:cubicBezTo>
                  <a:lnTo>
                    <a:pt x="7521" y="930"/>
                  </a:lnTo>
                  <a:cubicBezTo>
                    <a:pt x="7225" y="691"/>
                    <a:pt x="6836" y="477"/>
                    <a:pt x="6337" y="314"/>
                  </a:cubicBezTo>
                  <a:cubicBezTo>
                    <a:pt x="5933" y="182"/>
                    <a:pt x="5593" y="125"/>
                    <a:pt x="5306" y="125"/>
                  </a:cubicBezTo>
                  <a:cubicBezTo>
                    <a:pt x="3487" y="125"/>
                    <a:pt x="3835" y="2416"/>
                    <a:pt x="3835" y="2416"/>
                  </a:cubicBezTo>
                  <a:cubicBezTo>
                    <a:pt x="3647" y="2301"/>
                    <a:pt x="3445" y="2250"/>
                    <a:pt x="3241" y="2250"/>
                  </a:cubicBezTo>
                  <a:cubicBezTo>
                    <a:pt x="1711" y="2250"/>
                    <a:pt x="0" y="5155"/>
                    <a:pt x="2001" y="6685"/>
                  </a:cubicBezTo>
                  <a:cubicBezTo>
                    <a:pt x="2635" y="7149"/>
                    <a:pt x="3237" y="7350"/>
                    <a:pt x="3749" y="7367"/>
                  </a:cubicBezTo>
                  <a:lnTo>
                    <a:pt x="3749" y="7367"/>
                  </a:lnTo>
                  <a:cubicBezTo>
                    <a:pt x="3930" y="8131"/>
                    <a:pt x="4482" y="8787"/>
                    <a:pt x="5637" y="8787"/>
                  </a:cubicBezTo>
                  <a:cubicBezTo>
                    <a:pt x="7293" y="8787"/>
                    <a:pt x="8403" y="8404"/>
                    <a:pt x="9018" y="7838"/>
                  </a:cubicBezTo>
                  <a:lnTo>
                    <a:pt x="9018" y="7838"/>
                  </a:lnTo>
                  <a:cubicBezTo>
                    <a:pt x="9147" y="8006"/>
                    <a:pt x="9308" y="8168"/>
                    <a:pt x="9506" y="8320"/>
                  </a:cubicBezTo>
                  <a:cubicBezTo>
                    <a:pt x="9776" y="8531"/>
                    <a:pt x="10101" y="8625"/>
                    <a:pt x="10451" y="8625"/>
                  </a:cubicBezTo>
                  <a:cubicBezTo>
                    <a:pt x="12480" y="8625"/>
                    <a:pt x="15378" y="5470"/>
                    <a:pt x="13642" y="3650"/>
                  </a:cubicBezTo>
                  <a:cubicBezTo>
                    <a:pt x="13159" y="3151"/>
                    <a:pt x="12652" y="2962"/>
                    <a:pt x="12179" y="2962"/>
                  </a:cubicBezTo>
                  <a:cubicBezTo>
                    <a:pt x="12119" y="2962"/>
                    <a:pt x="12060" y="2965"/>
                    <a:pt x="12001" y="2971"/>
                  </a:cubicBezTo>
                  <a:lnTo>
                    <a:pt x="12001" y="2971"/>
                  </a:lnTo>
                  <a:cubicBezTo>
                    <a:pt x="12013" y="2076"/>
                    <a:pt x="11566" y="1048"/>
                    <a:pt x="10474" y="347"/>
                  </a:cubicBezTo>
                  <a:cubicBezTo>
                    <a:pt x="10074" y="104"/>
                    <a:pt x="9683" y="1"/>
                    <a:pt x="9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123259" y="401137"/>
              <a:ext cx="967782" cy="645118"/>
            </a:xfrm>
            <a:custGeom>
              <a:avLst/>
              <a:gdLst/>
              <a:ahLst/>
              <a:cxnLst/>
              <a:rect l="l" t="t" r="r" b="b"/>
              <a:pathLst>
                <a:path w="13878" h="9251" extrusionOk="0">
                  <a:moveTo>
                    <a:pt x="6872" y="1478"/>
                  </a:moveTo>
                  <a:cubicBezTo>
                    <a:pt x="7406" y="1979"/>
                    <a:pt x="7539" y="2612"/>
                    <a:pt x="7372" y="3046"/>
                  </a:cubicBezTo>
                  <a:cubicBezTo>
                    <a:pt x="7332" y="3270"/>
                    <a:pt x="7204" y="3382"/>
                    <a:pt x="7042" y="3382"/>
                  </a:cubicBezTo>
                  <a:cubicBezTo>
                    <a:pt x="6939" y="3382"/>
                    <a:pt x="6822" y="3337"/>
                    <a:pt x="6705" y="3246"/>
                  </a:cubicBezTo>
                  <a:cubicBezTo>
                    <a:pt x="6338" y="2913"/>
                    <a:pt x="6405" y="2145"/>
                    <a:pt x="6872" y="1478"/>
                  </a:cubicBezTo>
                  <a:close/>
                  <a:moveTo>
                    <a:pt x="11075" y="3446"/>
                  </a:moveTo>
                  <a:lnTo>
                    <a:pt x="11075" y="3446"/>
                  </a:lnTo>
                  <a:cubicBezTo>
                    <a:pt x="11008" y="4214"/>
                    <a:pt x="10541" y="4747"/>
                    <a:pt x="9974" y="4814"/>
                  </a:cubicBezTo>
                  <a:lnTo>
                    <a:pt x="9841" y="4814"/>
                  </a:lnTo>
                  <a:cubicBezTo>
                    <a:pt x="9674" y="4814"/>
                    <a:pt x="9674" y="4781"/>
                    <a:pt x="9674" y="4747"/>
                  </a:cubicBezTo>
                  <a:cubicBezTo>
                    <a:pt x="9674" y="4447"/>
                    <a:pt x="10241" y="3647"/>
                    <a:pt x="11075" y="3446"/>
                  </a:cubicBezTo>
                  <a:close/>
                  <a:moveTo>
                    <a:pt x="3870" y="5448"/>
                  </a:moveTo>
                  <a:cubicBezTo>
                    <a:pt x="3970" y="5448"/>
                    <a:pt x="4070" y="5581"/>
                    <a:pt x="4170" y="5615"/>
                  </a:cubicBezTo>
                  <a:cubicBezTo>
                    <a:pt x="4470" y="5982"/>
                    <a:pt x="4537" y="6415"/>
                    <a:pt x="4370" y="6749"/>
                  </a:cubicBezTo>
                  <a:cubicBezTo>
                    <a:pt x="4170" y="7116"/>
                    <a:pt x="3737" y="7383"/>
                    <a:pt x="3236" y="7383"/>
                  </a:cubicBezTo>
                  <a:cubicBezTo>
                    <a:pt x="3136" y="6649"/>
                    <a:pt x="3336" y="5948"/>
                    <a:pt x="3570" y="5615"/>
                  </a:cubicBezTo>
                  <a:cubicBezTo>
                    <a:pt x="3703" y="5548"/>
                    <a:pt x="3803" y="5448"/>
                    <a:pt x="3870" y="5448"/>
                  </a:cubicBezTo>
                  <a:close/>
                  <a:moveTo>
                    <a:pt x="8473" y="5982"/>
                  </a:moveTo>
                  <a:cubicBezTo>
                    <a:pt x="8507" y="5982"/>
                    <a:pt x="8573" y="6048"/>
                    <a:pt x="8640" y="6282"/>
                  </a:cubicBezTo>
                  <a:cubicBezTo>
                    <a:pt x="8807" y="6815"/>
                    <a:pt x="8707" y="7316"/>
                    <a:pt x="8373" y="7749"/>
                  </a:cubicBezTo>
                  <a:cubicBezTo>
                    <a:pt x="8040" y="7149"/>
                    <a:pt x="8073" y="6582"/>
                    <a:pt x="8240" y="6182"/>
                  </a:cubicBezTo>
                  <a:cubicBezTo>
                    <a:pt x="8340" y="6048"/>
                    <a:pt x="8407" y="5982"/>
                    <a:pt x="8473" y="5982"/>
                  </a:cubicBezTo>
                  <a:close/>
                  <a:moveTo>
                    <a:pt x="8603" y="332"/>
                  </a:moveTo>
                  <a:cubicBezTo>
                    <a:pt x="8956" y="332"/>
                    <a:pt x="9318" y="433"/>
                    <a:pt x="9674" y="644"/>
                  </a:cubicBezTo>
                  <a:cubicBezTo>
                    <a:pt x="10541" y="1178"/>
                    <a:pt x="11075" y="2012"/>
                    <a:pt x="11108" y="2913"/>
                  </a:cubicBezTo>
                  <a:cubicBezTo>
                    <a:pt x="10074" y="3113"/>
                    <a:pt x="9240" y="4080"/>
                    <a:pt x="9274" y="4647"/>
                  </a:cubicBezTo>
                  <a:cubicBezTo>
                    <a:pt x="9341" y="4914"/>
                    <a:pt x="9441" y="5148"/>
                    <a:pt x="9874" y="5148"/>
                  </a:cubicBezTo>
                  <a:lnTo>
                    <a:pt x="10041" y="5148"/>
                  </a:lnTo>
                  <a:cubicBezTo>
                    <a:pt x="10875" y="5014"/>
                    <a:pt x="11442" y="4280"/>
                    <a:pt x="11542" y="3313"/>
                  </a:cubicBezTo>
                  <a:cubicBezTo>
                    <a:pt x="11942" y="3313"/>
                    <a:pt x="12409" y="3513"/>
                    <a:pt x="12776" y="3947"/>
                  </a:cubicBezTo>
                  <a:cubicBezTo>
                    <a:pt x="13443" y="4614"/>
                    <a:pt x="13277" y="5448"/>
                    <a:pt x="13043" y="6015"/>
                  </a:cubicBezTo>
                  <a:cubicBezTo>
                    <a:pt x="12509" y="7383"/>
                    <a:pt x="10908" y="8583"/>
                    <a:pt x="9741" y="8583"/>
                  </a:cubicBezTo>
                  <a:cubicBezTo>
                    <a:pt x="9441" y="8583"/>
                    <a:pt x="9174" y="8483"/>
                    <a:pt x="8940" y="8317"/>
                  </a:cubicBezTo>
                  <a:cubicBezTo>
                    <a:pt x="8840" y="8250"/>
                    <a:pt x="8707" y="8150"/>
                    <a:pt x="8607" y="8016"/>
                  </a:cubicBezTo>
                  <a:cubicBezTo>
                    <a:pt x="9107" y="7516"/>
                    <a:pt x="9240" y="6815"/>
                    <a:pt x="9040" y="6115"/>
                  </a:cubicBezTo>
                  <a:cubicBezTo>
                    <a:pt x="8874" y="5615"/>
                    <a:pt x="8607" y="5515"/>
                    <a:pt x="8440" y="5515"/>
                  </a:cubicBezTo>
                  <a:cubicBezTo>
                    <a:pt x="8206" y="5515"/>
                    <a:pt x="8006" y="5715"/>
                    <a:pt x="7873" y="5982"/>
                  </a:cubicBezTo>
                  <a:cubicBezTo>
                    <a:pt x="7673" y="6482"/>
                    <a:pt x="7606" y="7282"/>
                    <a:pt x="8073" y="7983"/>
                  </a:cubicBezTo>
                  <a:cubicBezTo>
                    <a:pt x="7573" y="8350"/>
                    <a:pt x="6672" y="8784"/>
                    <a:pt x="5004" y="8784"/>
                  </a:cubicBezTo>
                  <a:lnTo>
                    <a:pt x="5004" y="8984"/>
                  </a:lnTo>
                  <a:lnTo>
                    <a:pt x="4937" y="8784"/>
                  </a:lnTo>
                  <a:cubicBezTo>
                    <a:pt x="3970" y="8784"/>
                    <a:pt x="3536" y="8283"/>
                    <a:pt x="3336" y="7783"/>
                  </a:cubicBezTo>
                  <a:cubicBezTo>
                    <a:pt x="3970" y="7749"/>
                    <a:pt x="4504" y="7449"/>
                    <a:pt x="4771" y="6815"/>
                  </a:cubicBezTo>
                  <a:cubicBezTo>
                    <a:pt x="5037" y="6315"/>
                    <a:pt x="4937" y="5748"/>
                    <a:pt x="4537" y="5248"/>
                  </a:cubicBezTo>
                  <a:cubicBezTo>
                    <a:pt x="4337" y="4947"/>
                    <a:pt x="4103" y="4914"/>
                    <a:pt x="3937" y="4914"/>
                  </a:cubicBezTo>
                  <a:cubicBezTo>
                    <a:pt x="3737" y="4914"/>
                    <a:pt x="3536" y="5014"/>
                    <a:pt x="3370" y="5248"/>
                  </a:cubicBezTo>
                  <a:cubicBezTo>
                    <a:pt x="3003" y="5681"/>
                    <a:pt x="2836" y="6482"/>
                    <a:pt x="2903" y="7182"/>
                  </a:cubicBezTo>
                  <a:cubicBezTo>
                    <a:pt x="2436" y="7116"/>
                    <a:pt x="2002" y="6916"/>
                    <a:pt x="1535" y="6582"/>
                  </a:cubicBezTo>
                  <a:cubicBezTo>
                    <a:pt x="501" y="5815"/>
                    <a:pt x="701" y="4681"/>
                    <a:pt x="834" y="4280"/>
                  </a:cubicBezTo>
                  <a:cubicBezTo>
                    <a:pt x="1101" y="3313"/>
                    <a:pt x="1935" y="2579"/>
                    <a:pt x="2669" y="2579"/>
                  </a:cubicBezTo>
                  <a:cubicBezTo>
                    <a:pt x="2836" y="2579"/>
                    <a:pt x="3003" y="2612"/>
                    <a:pt x="3103" y="2679"/>
                  </a:cubicBezTo>
                  <a:cubicBezTo>
                    <a:pt x="3136" y="2713"/>
                    <a:pt x="3178" y="2729"/>
                    <a:pt x="3220" y="2729"/>
                  </a:cubicBezTo>
                  <a:cubicBezTo>
                    <a:pt x="3261" y="2729"/>
                    <a:pt x="3303" y="2713"/>
                    <a:pt x="3336" y="2679"/>
                  </a:cubicBezTo>
                  <a:cubicBezTo>
                    <a:pt x="3370" y="2646"/>
                    <a:pt x="3403" y="2579"/>
                    <a:pt x="3403" y="2479"/>
                  </a:cubicBezTo>
                  <a:cubicBezTo>
                    <a:pt x="3370" y="2479"/>
                    <a:pt x="3236" y="1412"/>
                    <a:pt x="3737" y="811"/>
                  </a:cubicBezTo>
                  <a:cubicBezTo>
                    <a:pt x="3959" y="569"/>
                    <a:pt x="4279" y="436"/>
                    <a:pt x="4689" y="436"/>
                  </a:cubicBezTo>
                  <a:cubicBezTo>
                    <a:pt x="4957" y="436"/>
                    <a:pt x="5262" y="493"/>
                    <a:pt x="5605" y="611"/>
                  </a:cubicBezTo>
                  <a:cubicBezTo>
                    <a:pt x="5938" y="744"/>
                    <a:pt x="6272" y="911"/>
                    <a:pt x="6539" y="1078"/>
                  </a:cubicBezTo>
                  <a:cubicBezTo>
                    <a:pt x="6005" y="1845"/>
                    <a:pt x="5838" y="2913"/>
                    <a:pt x="6438" y="3413"/>
                  </a:cubicBezTo>
                  <a:cubicBezTo>
                    <a:pt x="6605" y="3580"/>
                    <a:pt x="6839" y="3647"/>
                    <a:pt x="7039" y="3647"/>
                  </a:cubicBezTo>
                  <a:cubicBezTo>
                    <a:pt x="7372" y="3647"/>
                    <a:pt x="7673" y="3413"/>
                    <a:pt x="7773" y="3013"/>
                  </a:cubicBezTo>
                  <a:cubicBezTo>
                    <a:pt x="7940" y="2479"/>
                    <a:pt x="7839" y="1678"/>
                    <a:pt x="7106" y="1011"/>
                  </a:cubicBezTo>
                  <a:cubicBezTo>
                    <a:pt x="7549" y="568"/>
                    <a:pt x="8065" y="332"/>
                    <a:pt x="8603" y="332"/>
                  </a:cubicBezTo>
                  <a:close/>
                  <a:moveTo>
                    <a:pt x="8639" y="1"/>
                  </a:moveTo>
                  <a:cubicBezTo>
                    <a:pt x="7972" y="1"/>
                    <a:pt x="7319" y="290"/>
                    <a:pt x="6805" y="845"/>
                  </a:cubicBezTo>
                  <a:cubicBezTo>
                    <a:pt x="6472" y="644"/>
                    <a:pt x="6138" y="478"/>
                    <a:pt x="5705" y="344"/>
                  </a:cubicBezTo>
                  <a:cubicBezTo>
                    <a:pt x="5318" y="223"/>
                    <a:pt x="4967" y="164"/>
                    <a:pt x="4654" y="164"/>
                  </a:cubicBezTo>
                  <a:cubicBezTo>
                    <a:pt x="4102" y="164"/>
                    <a:pt x="3668" y="349"/>
                    <a:pt x="3370" y="711"/>
                  </a:cubicBezTo>
                  <a:cubicBezTo>
                    <a:pt x="2969" y="1178"/>
                    <a:pt x="2903" y="1945"/>
                    <a:pt x="2903" y="2379"/>
                  </a:cubicBezTo>
                  <a:cubicBezTo>
                    <a:pt x="2836" y="2312"/>
                    <a:pt x="2702" y="2312"/>
                    <a:pt x="2569" y="2312"/>
                  </a:cubicBezTo>
                  <a:cubicBezTo>
                    <a:pt x="1702" y="2312"/>
                    <a:pt x="734" y="3213"/>
                    <a:pt x="367" y="4314"/>
                  </a:cubicBezTo>
                  <a:cubicBezTo>
                    <a:pt x="1" y="5414"/>
                    <a:pt x="301" y="6415"/>
                    <a:pt x="1201" y="7082"/>
                  </a:cubicBezTo>
                  <a:cubicBezTo>
                    <a:pt x="1802" y="7483"/>
                    <a:pt x="2369" y="7749"/>
                    <a:pt x="2903" y="7783"/>
                  </a:cubicBezTo>
                  <a:cubicBezTo>
                    <a:pt x="3169" y="8683"/>
                    <a:pt x="3903" y="9251"/>
                    <a:pt x="5004" y="9251"/>
                  </a:cubicBezTo>
                  <a:cubicBezTo>
                    <a:pt x="6472" y="9251"/>
                    <a:pt x="7639" y="8950"/>
                    <a:pt x="8373" y="8317"/>
                  </a:cubicBezTo>
                  <a:cubicBezTo>
                    <a:pt x="8507" y="8483"/>
                    <a:pt x="8640" y="8583"/>
                    <a:pt x="8740" y="8683"/>
                  </a:cubicBezTo>
                  <a:cubicBezTo>
                    <a:pt x="9040" y="8917"/>
                    <a:pt x="9374" y="9050"/>
                    <a:pt x="9808" y="9050"/>
                  </a:cubicBezTo>
                  <a:cubicBezTo>
                    <a:pt x="11142" y="9050"/>
                    <a:pt x="12843" y="7716"/>
                    <a:pt x="13477" y="6248"/>
                  </a:cubicBezTo>
                  <a:cubicBezTo>
                    <a:pt x="13877" y="5281"/>
                    <a:pt x="13744" y="4380"/>
                    <a:pt x="13143" y="3680"/>
                  </a:cubicBezTo>
                  <a:cubicBezTo>
                    <a:pt x="12643" y="3213"/>
                    <a:pt x="12143" y="2946"/>
                    <a:pt x="11542" y="2946"/>
                  </a:cubicBezTo>
                  <a:cubicBezTo>
                    <a:pt x="11475" y="1912"/>
                    <a:pt x="10875" y="978"/>
                    <a:pt x="9874" y="344"/>
                  </a:cubicBezTo>
                  <a:cubicBezTo>
                    <a:pt x="9477" y="113"/>
                    <a:pt x="9055" y="1"/>
                    <a:pt x="8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4"/>
          <p:cNvGrpSpPr/>
          <p:nvPr/>
        </p:nvGrpSpPr>
        <p:grpSpPr>
          <a:xfrm>
            <a:off x="6925381" y="629867"/>
            <a:ext cx="1305022" cy="1663250"/>
            <a:chOff x="6925381" y="629867"/>
            <a:chExt cx="1305022" cy="1663250"/>
          </a:xfrm>
        </p:grpSpPr>
        <p:sp>
          <p:nvSpPr>
            <p:cNvPr id="779" name="Google Shape;779;p34"/>
            <p:cNvSpPr/>
            <p:nvPr/>
          </p:nvSpPr>
          <p:spPr>
            <a:xfrm>
              <a:off x="8011714" y="2095349"/>
              <a:ext cx="204742" cy="197768"/>
            </a:xfrm>
            <a:custGeom>
              <a:avLst/>
              <a:gdLst/>
              <a:ahLst/>
              <a:cxnLst/>
              <a:rect l="l" t="t" r="r" b="b"/>
              <a:pathLst>
                <a:path w="2936" h="2836" extrusionOk="0">
                  <a:moveTo>
                    <a:pt x="1468" y="367"/>
                  </a:moveTo>
                  <a:cubicBezTo>
                    <a:pt x="1701" y="367"/>
                    <a:pt x="1968" y="501"/>
                    <a:pt x="2168" y="668"/>
                  </a:cubicBezTo>
                  <a:cubicBezTo>
                    <a:pt x="2368" y="834"/>
                    <a:pt x="2468" y="1068"/>
                    <a:pt x="2468" y="1368"/>
                  </a:cubicBezTo>
                  <a:cubicBezTo>
                    <a:pt x="2402" y="1902"/>
                    <a:pt x="1968" y="2369"/>
                    <a:pt x="1434" y="2369"/>
                  </a:cubicBezTo>
                  <a:cubicBezTo>
                    <a:pt x="1168" y="2369"/>
                    <a:pt x="934" y="2269"/>
                    <a:pt x="701" y="2069"/>
                  </a:cubicBezTo>
                  <a:cubicBezTo>
                    <a:pt x="500" y="1902"/>
                    <a:pt x="434" y="1668"/>
                    <a:pt x="434" y="1368"/>
                  </a:cubicBezTo>
                  <a:cubicBezTo>
                    <a:pt x="434" y="834"/>
                    <a:pt x="867" y="367"/>
                    <a:pt x="1468" y="367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01"/>
                    <a:pt x="0" y="1402"/>
                  </a:cubicBezTo>
                  <a:cubicBezTo>
                    <a:pt x="0" y="1768"/>
                    <a:pt x="133" y="2102"/>
                    <a:pt x="434" y="2402"/>
                  </a:cubicBezTo>
                  <a:cubicBezTo>
                    <a:pt x="701" y="2669"/>
                    <a:pt x="1101" y="2836"/>
                    <a:pt x="1468" y="2836"/>
                  </a:cubicBezTo>
                  <a:cubicBezTo>
                    <a:pt x="2268" y="2836"/>
                    <a:pt x="2869" y="2169"/>
                    <a:pt x="2935" y="1402"/>
                  </a:cubicBezTo>
                  <a:cubicBezTo>
                    <a:pt x="2935" y="1035"/>
                    <a:pt x="2802" y="701"/>
                    <a:pt x="2502" y="401"/>
                  </a:cubicBezTo>
                  <a:cubicBezTo>
                    <a:pt x="2202" y="167"/>
                    <a:pt x="1835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7169593" y="855530"/>
              <a:ext cx="437378" cy="422245"/>
            </a:xfrm>
            <a:custGeom>
              <a:avLst/>
              <a:gdLst/>
              <a:ahLst/>
              <a:cxnLst/>
              <a:rect l="l" t="t" r="r" b="b"/>
              <a:pathLst>
                <a:path w="6272" h="6055" extrusionOk="0">
                  <a:moveTo>
                    <a:pt x="3670" y="0"/>
                  </a:moveTo>
                  <a:lnTo>
                    <a:pt x="1" y="3669"/>
                  </a:lnTo>
                  <a:lnTo>
                    <a:pt x="1602" y="5304"/>
                  </a:lnTo>
                  <a:cubicBezTo>
                    <a:pt x="2102" y="5804"/>
                    <a:pt x="2769" y="6054"/>
                    <a:pt x="3436" y="6054"/>
                  </a:cubicBezTo>
                  <a:cubicBezTo>
                    <a:pt x="4104" y="6054"/>
                    <a:pt x="4771" y="5804"/>
                    <a:pt x="5271" y="5304"/>
                  </a:cubicBezTo>
                  <a:cubicBezTo>
                    <a:pt x="6272" y="4303"/>
                    <a:pt x="6272" y="2635"/>
                    <a:pt x="5271" y="1635"/>
                  </a:cubicBezTo>
                  <a:lnTo>
                    <a:pt x="3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6941629" y="642629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2836" y="1"/>
                  </a:moveTo>
                  <a:cubicBezTo>
                    <a:pt x="2169" y="1"/>
                    <a:pt x="1502" y="251"/>
                    <a:pt x="1001" y="751"/>
                  </a:cubicBezTo>
                  <a:cubicBezTo>
                    <a:pt x="1" y="1752"/>
                    <a:pt x="1" y="3420"/>
                    <a:pt x="1001" y="4421"/>
                  </a:cubicBezTo>
                  <a:lnTo>
                    <a:pt x="3303" y="6722"/>
                  </a:lnTo>
                  <a:lnTo>
                    <a:pt x="6972" y="3053"/>
                  </a:lnTo>
                  <a:lnTo>
                    <a:pt x="4671" y="751"/>
                  </a:lnTo>
                  <a:cubicBezTo>
                    <a:pt x="4170" y="251"/>
                    <a:pt x="3503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6925381" y="629867"/>
              <a:ext cx="518759" cy="495537"/>
            </a:xfrm>
            <a:custGeom>
              <a:avLst/>
              <a:gdLst/>
              <a:ahLst/>
              <a:cxnLst/>
              <a:rect l="l" t="t" r="r" b="b"/>
              <a:pathLst>
                <a:path w="7439" h="7106" extrusionOk="0">
                  <a:moveTo>
                    <a:pt x="3069" y="401"/>
                  </a:moveTo>
                  <a:cubicBezTo>
                    <a:pt x="3703" y="401"/>
                    <a:pt x="4337" y="668"/>
                    <a:pt x="4737" y="1101"/>
                  </a:cubicBezTo>
                  <a:lnTo>
                    <a:pt x="6872" y="3236"/>
                  </a:lnTo>
                  <a:lnTo>
                    <a:pt x="3503" y="6605"/>
                  </a:lnTo>
                  <a:lnTo>
                    <a:pt x="1368" y="4504"/>
                  </a:lnTo>
                  <a:cubicBezTo>
                    <a:pt x="434" y="3570"/>
                    <a:pt x="434" y="2035"/>
                    <a:pt x="1368" y="1101"/>
                  </a:cubicBezTo>
                  <a:cubicBezTo>
                    <a:pt x="1835" y="668"/>
                    <a:pt x="2435" y="401"/>
                    <a:pt x="3069" y="401"/>
                  </a:cubicBezTo>
                  <a:close/>
                  <a:moveTo>
                    <a:pt x="3069" y="0"/>
                  </a:moveTo>
                  <a:cubicBezTo>
                    <a:pt x="2335" y="0"/>
                    <a:pt x="1601" y="267"/>
                    <a:pt x="1068" y="834"/>
                  </a:cubicBezTo>
                  <a:cubicBezTo>
                    <a:pt x="0" y="1902"/>
                    <a:pt x="0" y="3703"/>
                    <a:pt x="1068" y="4771"/>
                  </a:cubicBezTo>
                  <a:lnTo>
                    <a:pt x="3369" y="7072"/>
                  </a:lnTo>
                  <a:cubicBezTo>
                    <a:pt x="3403" y="7072"/>
                    <a:pt x="3503" y="7106"/>
                    <a:pt x="3536" y="7106"/>
                  </a:cubicBezTo>
                  <a:cubicBezTo>
                    <a:pt x="3569" y="7106"/>
                    <a:pt x="3603" y="7106"/>
                    <a:pt x="3703" y="7072"/>
                  </a:cubicBezTo>
                  <a:lnTo>
                    <a:pt x="7372" y="3403"/>
                  </a:lnTo>
                  <a:cubicBezTo>
                    <a:pt x="7439" y="3336"/>
                    <a:pt x="7439" y="3203"/>
                    <a:pt x="7372" y="3103"/>
                  </a:cubicBezTo>
                  <a:lnTo>
                    <a:pt x="5070" y="834"/>
                  </a:lnTo>
                  <a:cubicBezTo>
                    <a:pt x="4537" y="267"/>
                    <a:pt x="3836" y="0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 rot="1960664">
            <a:off x="638173" y="3428643"/>
            <a:ext cx="711838" cy="763022"/>
            <a:chOff x="3551013" y="4377289"/>
            <a:chExt cx="711855" cy="763041"/>
          </a:xfrm>
        </p:grpSpPr>
        <p:sp>
          <p:nvSpPr>
            <p:cNvPr id="787" name="Google Shape;787;p34"/>
            <p:cNvSpPr/>
            <p:nvPr/>
          </p:nvSpPr>
          <p:spPr>
            <a:xfrm>
              <a:off x="3888322" y="4393538"/>
              <a:ext cx="360600" cy="407183"/>
            </a:xfrm>
            <a:custGeom>
              <a:avLst/>
              <a:gdLst/>
              <a:ahLst/>
              <a:cxnLst/>
              <a:rect l="l" t="t" r="r" b="b"/>
              <a:pathLst>
                <a:path w="5171" h="5839" extrusionOk="0">
                  <a:moveTo>
                    <a:pt x="2569" y="1"/>
                  </a:moveTo>
                  <a:cubicBezTo>
                    <a:pt x="1168" y="1"/>
                    <a:pt x="0" y="1168"/>
                    <a:pt x="0" y="2569"/>
                  </a:cubicBezTo>
                  <a:lnTo>
                    <a:pt x="0" y="5838"/>
                  </a:lnTo>
                  <a:lnTo>
                    <a:pt x="5171" y="5838"/>
                  </a:lnTo>
                  <a:lnTo>
                    <a:pt x="5171" y="2569"/>
                  </a:lnTo>
                  <a:cubicBezTo>
                    <a:pt x="5171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4"/>
            <p:cNvGrpSpPr/>
            <p:nvPr/>
          </p:nvGrpSpPr>
          <p:grpSpPr>
            <a:xfrm>
              <a:off x="3551013" y="4377289"/>
              <a:ext cx="711855" cy="763041"/>
              <a:chOff x="3551013" y="4377289"/>
              <a:chExt cx="711855" cy="763041"/>
            </a:xfrm>
          </p:grpSpPr>
          <p:sp>
            <p:nvSpPr>
              <p:cNvPr id="789" name="Google Shape;789;p34"/>
              <p:cNvSpPr/>
              <p:nvPr/>
            </p:nvSpPr>
            <p:spPr>
              <a:xfrm>
                <a:off x="3551013" y="4816899"/>
                <a:ext cx="202441" cy="19776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836" extrusionOk="0">
                    <a:moveTo>
                      <a:pt x="1435" y="368"/>
                    </a:moveTo>
                    <a:cubicBezTo>
                      <a:pt x="1702" y="368"/>
                      <a:pt x="1935" y="501"/>
                      <a:pt x="2136" y="668"/>
                    </a:cubicBezTo>
                    <a:cubicBezTo>
                      <a:pt x="2369" y="835"/>
                      <a:pt x="2436" y="1101"/>
                      <a:pt x="2436" y="1368"/>
                    </a:cubicBezTo>
                    <a:cubicBezTo>
                      <a:pt x="2402" y="1902"/>
                      <a:pt x="1935" y="2369"/>
                      <a:pt x="1402" y="2369"/>
                    </a:cubicBezTo>
                    <a:cubicBezTo>
                      <a:pt x="1168" y="2369"/>
                      <a:pt x="901" y="2302"/>
                      <a:pt x="701" y="2102"/>
                    </a:cubicBezTo>
                    <a:cubicBezTo>
                      <a:pt x="468" y="1935"/>
                      <a:pt x="401" y="1668"/>
                      <a:pt x="401" y="1368"/>
                    </a:cubicBezTo>
                    <a:cubicBezTo>
                      <a:pt x="401" y="835"/>
                      <a:pt x="868" y="368"/>
                      <a:pt x="1435" y="368"/>
                    </a:cubicBezTo>
                    <a:close/>
                    <a:moveTo>
                      <a:pt x="1435" y="1"/>
                    </a:moveTo>
                    <a:cubicBezTo>
                      <a:pt x="668" y="1"/>
                      <a:pt x="1" y="634"/>
                      <a:pt x="1" y="1435"/>
                    </a:cubicBezTo>
                    <a:cubicBezTo>
                      <a:pt x="1" y="1802"/>
                      <a:pt x="101" y="2135"/>
                      <a:pt x="401" y="2436"/>
                    </a:cubicBezTo>
                    <a:cubicBezTo>
                      <a:pt x="701" y="2669"/>
                      <a:pt x="1068" y="2836"/>
                      <a:pt x="1435" y="2836"/>
                    </a:cubicBezTo>
                    <a:cubicBezTo>
                      <a:pt x="2236" y="2836"/>
                      <a:pt x="2869" y="2169"/>
                      <a:pt x="2903" y="1435"/>
                    </a:cubicBezTo>
                    <a:cubicBezTo>
                      <a:pt x="2903" y="1035"/>
                      <a:pt x="2769" y="701"/>
                      <a:pt x="2502" y="434"/>
                    </a:cubicBezTo>
                    <a:cubicBezTo>
                      <a:pt x="2202" y="167"/>
                      <a:pt x="1802" y="1"/>
                      <a:pt x="1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881348" y="4800651"/>
                <a:ext cx="362971" cy="33967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869702" y="4377289"/>
                <a:ext cx="393166" cy="437378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2" name="Google Shape;792;p34"/>
          <p:cNvGrpSpPr/>
          <p:nvPr/>
        </p:nvGrpSpPr>
        <p:grpSpPr>
          <a:xfrm>
            <a:off x="7663559" y="3355172"/>
            <a:ext cx="1218969" cy="623501"/>
            <a:chOff x="6000459" y="5203022"/>
            <a:chExt cx="1218969" cy="623501"/>
          </a:xfrm>
        </p:grpSpPr>
        <p:sp>
          <p:nvSpPr>
            <p:cNvPr id="793" name="Google Shape;793;p34"/>
            <p:cNvSpPr/>
            <p:nvPr/>
          </p:nvSpPr>
          <p:spPr>
            <a:xfrm>
              <a:off x="6000459" y="520302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6067963" y="527457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6742510" y="5349605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742510" y="5582241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34"/>
          <p:cNvGrpSpPr/>
          <p:nvPr/>
        </p:nvGrpSpPr>
        <p:grpSpPr>
          <a:xfrm>
            <a:off x="2289763" y="498343"/>
            <a:ext cx="476918" cy="476918"/>
            <a:chOff x="5230513" y="639143"/>
            <a:chExt cx="476918" cy="476918"/>
          </a:xfrm>
        </p:grpSpPr>
        <p:sp>
          <p:nvSpPr>
            <p:cNvPr id="798" name="Google Shape;798;p34"/>
            <p:cNvSpPr/>
            <p:nvPr/>
          </p:nvSpPr>
          <p:spPr>
            <a:xfrm>
              <a:off x="5230513" y="639143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4"/>
                    <a:pt x="1" y="3402"/>
                  </a:cubicBezTo>
                  <a:cubicBezTo>
                    <a:pt x="1" y="5304"/>
                    <a:pt x="1535" y="6838"/>
                    <a:pt x="3436" y="6838"/>
                  </a:cubicBezTo>
                  <a:cubicBezTo>
                    <a:pt x="5304" y="6838"/>
                    <a:pt x="6839" y="5304"/>
                    <a:pt x="6839" y="3402"/>
                  </a:cubicBezTo>
                  <a:cubicBezTo>
                    <a:pt x="6839" y="1534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5288673" y="710063"/>
              <a:ext cx="349024" cy="345467"/>
            </a:xfrm>
            <a:custGeom>
              <a:avLst/>
              <a:gdLst/>
              <a:ahLst/>
              <a:cxnLst/>
              <a:rect l="l" t="t" r="r" b="b"/>
              <a:pathLst>
                <a:path w="5005" h="4954" extrusionOk="0">
                  <a:moveTo>
                    <a:pt x="234" y="0"/>
                  </a:moveTo>
                  <a:cubicBezTo>
                    <a:pt x="184" y="0"/>
                    <a:pt x="134" y="17"/>
                    <a:pt x="101" y="50"/>
                  </a:cubicBezTo>
                  <a:cubicBezTo>
                    <a:pt x="0" y="151"/>
                    <a:pt x="0" y="284"/>
                    <a:pt x="101" y="351"/>
                  </a:cubicBezTo>
                  <a:lnTo>
                    <a:pt x="4604" y="4887"/>
                  </a:lnTo>
                  <a:cubicBezTo>
                    <a:pt x="4637" y="4954"/>
                    <a:pt x="4704" y="4954"/>
                    <a:pt x="4771" y="4954"/>
                  </a:cubicBezTo>
                  <a:cubicBezTo>
                    <a:pt x="4837" y="4954"/>
                    <a:pt x="4871" y="4954"/>
                    <a:pt x="4904" y="4887"/>
                  </a:cubicBezTo>
                  <a:cubicBezTo>
                    <a:pt x="5004" y="4821"/>
                    <a:pt x="5004" y="4687"/>
                    <a:pt x="4904" y="4620"/>
                  </a:cubicBezTo>
                  <a:lnTo>
                    <a:pt x="367" y="50"/>
                  </a:lnTo>
                  <a:cubicBezTo>
                    <a:pt x="334" y="17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4"/>
          <p:cNvSpPr/>
          <p:nvPr/>
        </p:nvSpPr>
        <p:spPr>
          <a:xfrm>
            <a:off x="310701" y="1922898"/>
            <a:ext cx="476918" cy="476918"/>
          </a:xfrm>
          <a:custGeom>
            <a:avLst/>
            <a:gdLst/>
            <a:ahLst/>
            <a:cxnLst/>
            <a:rect l="l" t="t" r="r" b="b"/>
            <a:pathLst>
              <a:path w="6839" h="6839" extrusionOk="0">
                <a:moveTo>
                  <a:pt x="3436" y="1"/>
                </a:moveTo>
                <a:cubicBezTo>
                  <a:pt x="1535" y="1"/>
                  <a:pt x="1" y="1535"/>
                  <a:pt x="1" y="3436"/>
                </a:cubicBezTo>
                <a:cubicBezTo>
                  <a:pt x="1" y="5304"/>
                  <a:pt x="1535" y="6839"/>
                  <a:pt x="3436" y="6839"/>
                </a:cubicBezTo>
                <a:cubicBezTo>
                  <a:pt x="5304" y="6839"/>
                  <a:pt x="6839" y="5304"/>
                  <a:pt x="6839" y="3436"/>
                </a:cubicBezTo>
                <a:cubicBezTo>
                  <a:pt x="6839" y="1535"/>
                  <a:pt x="5304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4"/>
          <p:cNvSpPr/>
          <p:nvPr/>
        </p:nvSpPr>
        <p:spPr>
          <a:xfrm>
            <a:off x="310701" y="2155534"/>
            <a:ext cx="476918" cy="30265"/>
          </a:xfrm>
          <a:custGeom>
            <a:avLst/>
            <a:gdLst/>
            <a:ahLst/>
            <a:cxnLst/>
            <a:rect l="l" t="t" r="r" b="b"/>
            <a:pathLst>
              <a:path w="6839" h="434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34"/>
                  <a:pt x="101" y="434"/>
                  <a:pt x="234" y="434"/>
                </a:cubicBezTo>
                <a:lnTo>
                  <a:pt x="6639" y="434"/>
                </a:lnTo>
                <a:cubicBezTo>
                  <a:pt x="6772" y="434"/>
                  <a:pt x="6839" y="334"/>
                  <a:pt x="6839" y="234"/>
                </a:cubicBezTo>
                <a:cubicBezTo>
                  <a:pt x="6839" y="100"/>
                  <a:pt x="6772" y="0"/>
                  <a:pt x="66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34"/>
          <p:cNvGrpSpPr/>
          <p:nvPr/>
        </p:nvGrpSpPr>
        <p:grpSpPr>
          <a:xfrm>
            <a:off x="422347" y="2530081"/>
            <a:ext cx="604882" cy="583891"/>
            <a:chOff x="422347" y="2530081"/>
            <a:chExt cx="604882" cy="583891"/>
          </a:xfrm>
        </p:grpSpPr>
        <p:sp>
          <p:nvSpPr>
            <p:cNvPr id="803" name="Google Shape;803;p34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6" name="Google Shape;806;p34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07" name="Google Shape;807;p34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34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34"/>
          <p:cNvGrpSpPr/>
          <p:nvPr/>
        </p:nvGrpSpPr>
        <p:grpSpPr>
          <a:xfrm>
            <a:off x="6070672" y="929581"/>
            <a:ext cx="604882" cy="583891"/>
            <a:chOff x="422347" y="2530081"/>
            <a:chExt cx="604882" cy="583891"/>
          </a:xfrm>
        </p:grpSpPr>
        <p:sp>
          <p:nvSpPr>
            <p:cNvPr id="820" name="Google Shape;820;p34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4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24" name="Google Shape;824;p34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4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4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4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34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80" t="30860" r="9812" b="22265"/>
          <a:stretch/>
        </p:blipFill>
        <p:spPr>
          <a:xfrm>
            <a:off x="285750" y="2543175"/>
            <a:ext cx="8624411" cy="2600325"/>
          </a:xfrm>
          <a:prstGeom prst="rect">
            <a:avLst/>
          </a:prstGeom>
        </p:spPr>
      </p:pic>
      <p:pic>
        <p:nvPicPr>
          <p:cNvPr id="2050" name="Picture 2" descr="Ciprofloxacin OGB HJ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1" b="30585"/>
          <a:stretch/>
        </p:blipFill>
        <p:spPr bwMode="auto">
          <a:xfrm>
            <a:off x="4067175" y="255172"/>
            <a:ext cx="5076825" cy="1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7027"/>
          <a:stretch/>
        </p:blipFill>
        <p:spPr>
          <a:xfrm>
            <a:off x="408379" y="655052"/>
            <a:ext cx="3536268" cy="9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713224" y="892098"/>
            <a:ext cx="7873617" cy="41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Golongan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b="1" dirty="0" err="1" smtClean="0"/>
              <a:t>Tetrasiklin</a:t>
            </a:r>
            <a:endParaRPr lang="en-US" sz="1600" b="1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Mekanisme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:</a:t>
            </a:r>
          </a:p>
          <a:p>
            <a:pPr marL="0" lvl="0" indent="0">
              <a:buNone/>
            </a:pPr>
            <a:r>
              <a:rPr lang="en-US" sz="1600" dirty="0" err="1" smtClean="0"/>
              <a:t>Antibiotik</a:t>
            </a:r>
            <a:r>
              <a:rPr lang="en-US" sz="1600" dirty="0" smtClean="0"/>
              <a:t> </a:t>
            </a:r>
            <a:r>
              <a:rPr lang="en-US" sz="1600" b="1" dirty="0" err="1"/>
              <a:t>bakteriostatik</a:t>
            </a:r>
            <a:r>
              <a:rPr lang="en-US" sz="1600" dirty="0"/>
              <a:t> </a:t>
            </a:r>
            <a:r>
              <a:rPr lang="en-US" sz="1600" dirty="0" err="1"/>
              <a:t>spektrum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yang </a:t>
            </a:r>
            <a:r>
              <a:rPr lang="en-US" sz="1600" b="1" dirty="0" err="1"/>
              <a:t>menghambat</a:t>
            </a:r>
            <a:r>
              <a:rPr lang="en-US" sz="1600" b="1" dirty="0"/>
              <a:t> </a:t>
            </a:r>
            <a:r>
              <a:rPr lang="en-US" sz="1600" b="1" dirty="0" err="1"/>
              <a:t>sintesis</a:t>
            </a:r>
            <a:r>
              <a:rPr lang="en-US" sz="1600" b="1" dirty="0"/>
              <a:t> protein</a:t>
            </a:r>
            <a:endParaRPr lang="en-US" sz="1600" b="1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Dosis</a:t>
            </a:r>
            <a:r>
              <a:rPr lang="en-US" sz="1600" dirty="0"/>
              <a:t> : 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fi-FI" sz="1600" b="1" dirty="0" smtClean="0"/>
              <a:t>PO </a:t>
            </a:r>
            <a:r>
              <a:rPr lang="fi-FI" sz="1600" b="1" dirty="0" smtClean="0">
                <a:sym typeface="Wingdings" panose="05000000000000000000" pitchFamily="2" charset="2"/>
              </a:rPr>
              <a:t> </a:t>
            </a:r>
            <a:r>
              <a:rPr lang="fi-FI" sz="1600" b="1" dirty="0" smtClean="0"/>
              <a:t>100 </a:t>
            </a:r>
            <a:r>
              <a:rPr lang="fi-FI" sz="1600" b="1" dirty="0"/>
              <a:t>mg </a:t>
            </a:r>
            <a:r>
              <a:rPr lang="fi-FI" sz="1600" b="1" dirty="0" smtClean="0"/>
              <a:t>1x </a:t>
            </a:r>
            <a:r>
              <a:rPr lang="fi-FI" sz="1600" b="1" dirty="0"/>
              <a:t>atau 2</a:t>
            </a:r>
            <a:r>
              <a:rPr lang="fi-FI" sz="1600" b="1" dirty="0" smtClean="0"/>
              <a:t>x sehari</a:t>
            </a:r>
          </a:p>
          <a:p>
            <a:pPr marL="285750" lvl="0" indent="-285750">
              <a:buFontTx/>
              <a:buChar char="-"/>
            </a:pPr>
            <a:r>
              <a:rPr lang="fi-FI" sz="1600" b="1" dirty="0" smtClean="0"/>
              <a:t>IV </a:t>
            </a:r>
            <a:r>
              <a:rPr lang="fi-FI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/>
              <a:t>100 mg </a:t>
            </a:r>
            <a:r>
              <a:rPr lang="en-US" sz="1600" b="1" dirty="0" err="1"/>
              <a:t>setiap</a:t>
            </a:r>
            <a:r>
              <a:rPr lang="en-US" sz="1600" b="1" dirty="0"/>
              <a:t> </a:t>
            </a:r>
            <a:r>
              <a:rPr lang="en-US" sz="1600" b="1" dirty="0" smtClean="0"/>
              <a:t>12-24-jam</a:t>
            </a:r>
            <a:endParaRPr lang="fi-FI" sz="1600" dirty="0" smtClean="0"/>
          </a:p>
          <a:p>
            <a:pPr marL="0" lvl="0" indent="0">
              <a:buNone/>
            </a:pPr>
            <a:endParaRPr lang="en-US" sz="1600" dirty="0" smtClean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 smtClean="0"/>
              <a:t>Farmakokinetik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Penyerapan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setelah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pemberian</a:t>
            </a:r>
            <a:r>
              <a:rPr lang="en-US" sz="1600" b="1" dirty="0" smtClean="0"/>
              <a:t> </a:t>
            </a:r>
            <a:r>
              <a:rPr lang="en-US" sz="1600" b="1" dirty="0"/>
              <a:t>oral 95-100%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 smtClean="0"/>
              <a:t>doksisiklin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Penyerapannya</a:t>
            </a:r>
            <a:r>
              <a:rPr lang="en-US" sz="1600" dirty="0" smtClean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banyak</a:t>
            </a:r>
            <a:r>
              <a:rPr lang="en-US" sz="1600" b="1" dirty="0"/>
              <a:t> </a:t>
            </a:r>
            <a:r>
              <a:rPr lang="en-US" sz="1600" b="1" dirty="0" err="1"/>
              <a:t>dipengaruhi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makanan</a:t>
            </a:r>
            <a:endParaRPr lang="en-US" sz="1600" b="1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tetrasiklin</a:t>
            </a:r>
            <a:r>
              <a:rPr lang="en-US" sz="1600" dirty="0"/>
              <a:t> yang </a:t>
            </a:r>
            <a:r>
              <a:rPr lang="en-US" sz="1600" dirty="0" err="1"/>
              <a:t>diberikan</a:t>
            </a:r>
            <a:r>
              <a:rPr lang="en-US" sz="1600" dirty="0"/>
              <a:t> per oral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di lumen </a:t>
            </a:r>
            <a:r>
              <a:rPr lang="en-US" sz="1600" dirty="0" err="1" smtClean="0"/>
              <a:t>usus</a:t>
            </a:r>
            <a:r>
              <a:rPr lang="en-US" sz="1600" dirty="0" smtClean="0"/>
              <a:t>, </a:t>
            </a:r>
            <a:r>
              <a:rPr lang="en-US" sz="1600" dirty="0" err="1" smtClean="0"/>
              <a:t>mengubah</a:t>
            </a:r>
            <a:r>
              <a:rPr lang="en-US" sz="1600" dirty="0" smtClean="0"/>
              <a:t> </a:t>
            </a:r>
            <a:r>
              <a:rPr lang="en-US" sz="1600" dirty="0"/>
              <a:t>flora </a:t>
            </a:r>
            <a:r>
              <a:rPr lang="en-US" sz="1600" dirty="0" err="1"/>
              <a:t>usus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diekskresikan</a:t>
            </a:r>
            <a:r>
              <a:rPr lang="en-US" sz="1600" dirty="0"/>
              <a:t> di </a:t>
            </a:r>
            <a:r>
              <a:rPr lang="en-US" sz="1600" dirty="0" err="1"/>
              <a:t>tinja</a:t>
            </a:r>
            <a:r>
              <a:rPr lang="en-US" sz="1600" dirty="0" smtClean="0"/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1600" dirty="0" err="1"/>
              <a:t>Sebanyak</a:t>
            </a:r>
            <a:r>
              <a:rPr lang="en-US" sz="1600" dirty="0"/>
              <a:t> 10-15% </a:t>
            </a:r>
            <a:r>
              <a:rPr lang="en-US" sz="1600" dirty="0" err="1"/>
              <a:t>tetrasiklin</a:t>
            </a:r>
            <a:r>
              <a:rPr lang="en-US" sz="1600" dirty="0"/>
              <a:t> </a:t>
            </a:r>
            <a:r>
              <a:rPr lang="en-US" sz="1600" dirty="0" err="1"/>
              <a:t>diekskresikan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urin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filtrasi</a:t>
            </a:r>
            <a:r>
              <a:rPr lang="en-US" sz="1600" dirty="0" smtClean="0"/>
              <a:t> glomerulus). </a:t>
            </a:r>
            <a:r>
              <a:rPr lang="en-US" sz="1600" dirty="0" err="1" smtClean="0"/>
              <a:t>Sebanyak</a:t>
            </a:r>
            <a:r>
              <a:rPr lang="en-US" sz="1600" dirty="0" smtClean="0"/>
              <a:t> </a:t>
            </a:r>
            <a:r>
              <a:rPr lang="en-US" sz="1600" dirty="0"/>
              <a:t>10-40%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diekskresikan</a:t>
            </a:r>
            <a:r>
              <a:rPr lang="en-US" sz="1600" dirty="0"/>
              <a:t> di </a:t>
            </a:r>
            <a:r>
              <a:rPr lang="en-US" sz="1600" dirty="0" err="1"/>
              <a:t>feses</a:t>
            </a:r>
            <a:r>
              <a:rPr lang="en-US" sz="1600" dirty="0"/>
              <a:t>. </a:t>
            </a:r>
            <a:endParaRPr lang="en-US" sz="1600" dirty="0" smtClean="0"/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Doksisiklin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032" y="2235199"/>
            <a:ext cx="4046243" cy="9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0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713224" y="892098"/>
            <a:ext cx="7873617" cy="41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err="1" smtClean="0"/>
              <a:t>Efek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samping</a:t>
            </a:r>
            <a:endParaRPr lang="en-US" sz="1600" b="1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err="1" smtClean="0"/>
              <a:t>Saluran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cerna</a:t>
            </a:r>
            <a:endParaRPr lang="en-US" sz="1600" b="1" dirty="0" smtClean="0"/>
          </a:p>
          <a:p>
            <a:pPr marL="266700" lvl="0" indent="0">
              <a:buNone/>
            </a:pPr>
            <a:r>
              <a:rPr lang="en-US" sz="1600" dirty="0" err="1"/>
              <a:t>Mual</a:t>
            </a:r>
            <a:r>
              <a:rPr lang="en-US" sz="1600" dirty="0"/>
              <a:t>, </a:t>
            </a:r>
            <a:r>
              <a:rPr lang="en-US" sz="1600" dirty="0" err="1" smtClean="0"/>
              <a:t>muntah</a:t>
            </a:r>
            <a:r>
              <a:rPr lang="en-US" sz="1600" dirty="0" smtClean="0"/>
              <a:t>, </a:t>
            </a:r>
            <a:r>
              <a:rPr lang="en-US" sz="1600" dirty="0" err="1" smtClean="0"/>
              <a:t>diare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</a:t>
            </a:r>
            <a:r>
              <a:rPr lang="en-US" sz="1600" dirty="0" err="1"/>
              <a:t>fungsional</a:t>
            </a:r>
            <a:r>
              <a:rPr lang="en-US" sz="1600" dirty="0"/>
              <a:t> </a:t>
            </a:r>
            <a:r>
              <a:rPr lang="en-US" sz="1600" dirty="0" err="1" smtClean="0"/>
              <a:t>usus</a:t>
            </a:r>
            <a:r>
              <a:rPr lang="en-US" sz="1600" dirty="0" smtClean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smtClean="0"/>
              <a:t>Gigi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/>
              <a:t>s</a:t>
            </a:r>
            <a:r>
              <a:rPr lang="en-US" sz="1600" b="1" dirty="0" err="1" smtClean="0"/>
              <a:t>truktur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tulang</a:t>
            </a:r>
            <a:endParaRPr lang="en-US" sz="1600" b="1" dirty="0" smtClean="0"/>
          </a:p>
          <a:p>
            <a:pPr marL="266700" lvl="0" indent="0">
              <a:buNone/>
            </a:pP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 </a:t>
            </a:r>
            <a:r>
              <a:rPr lang="en-US" sz="1600" dirty="0" err="1" smtClean="0"/>
              <a:t>gigi</a:t>
            </a:r>
            <a:r>
              <a:rPr lang="en-US" sz="1600" dirty="0" smtClean="0"/>
              <a:t>, </a:t>
            </a:r>
            <a:r>
              <a:rPr lang="en-US" sz="1600" dirty="0" err="1" smtClean="0"/>
              <a:t>displasia</a:t>
            </a:r>
            <a:r>
              <a:rPr lang="en-US" sz="1600" dirty="0" smtClean="0"/>
              <a:t> email, </a:t>
            </a:r>
            <a:r>
              <a:rPr lang="en-US" sz="1600" dirty="0" err="1" smtClean="0"/>
              <a:t>dan</a:t>
            </a:r>
            <a:r>
              <a:rPr lang="en-US" sz="1600" dirty="0"/>
              <a:t> </a:t>
            </a:r>
            <a:r>
              <a:rPr lang="en-US" sz="1600" dirty="0" err="1"/>
              <a:t>deformitas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hambatan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.</a:t>
            </a:r>
            <a:endParaRPr lang="en-US" sz="16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err="1" smtClean="0"/>
              <a:t>Toksisitas</a:t>
            </a:r>
            <a:r>
              <a:rPr lang="en-US" sz="1600" b="1" dirty="0" smtClean="0"/>
              <a:t> lain</a:t>
            </a:r>
          </a:p>
          <a:p>
            <a:pPr marL="266700" lvl="0" indent="0">
              <a:buNone/>
            </a:pP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 smtClean="0"/>
              <a:t>hati</a:t>
            </a:r>
            <a:r>
              <a:rPr lang="en-US" sz="1600" dirty="0" smtClean="0"/>
              <a:t>, </a:t>
            </a:r>
            <a:r>
              <a:rPr lang="es-ES" sz="1600" dirty="0" err="1" smtClean="0"/>
              <a:t>asidosis</a:t>
            </a:r>
            <a:r>
              <a:rPr lang="es-ES" sz="1600" dirty="0" smtClean="0"/>
              <a:t> </a:t>
            </a:r>
            <a:r>
              <a:rPr lang="es-ES" sz="1600" dirty="0" err="1"/>
              <a:t>tubulus</a:t>
            </a:r>
            <a:r>
              <a:rPr lang="es-ES" sz="1600" dirty="0"/>
              <a:t> </a:t>
            </a:r>
            <a:r>
              <a:rPr lang="es-ES" sz="1600" dirty="0" err="1" smtClean="0"/>
              <a:t>ginjal</a:t>
            </a:r>
            <a:r>
              <a:rPr lang="es-ES" sz="1600" dirty="0" smtClean="0"/>
              <a:t>, trombosis vena (IV), </a:t>
            </a:r>
            <a:r>
              <a:rPr lang="es-ES" sz="1600" dirty="0" err="1" smtClean="0"/>
              <a:t>pusing</a:t>
            </a:r>
            <a:r>
              <a:rPr lang="es-ES" sz="1600" dirty="0" smtClean="0"/>
              <a:t>, </a:t>
            </a:r>
            <a:r>
              <a:rPr lang="es-ES" sz="1600" dirty="0" err="1" smtClean="0"/>
              <a:t>bergoyang</a:t>
            </a:r>
            <a:r>
              <a:rPr lang="es-ES" sz="1600" dirty="0" smtClean="0"/>
              <a:t>, dan </a:t>
            </a:r>
            <a:r>
              <a:rPr lang="es-ES" sz="1600" dirty="0" err="1" smtClean="0"/>
              <a:t>vertigo</a:t>
            </a:r>
            <a:r>
              <a:rPr lang="es-ES" sz="1600" dirty="0" smtClean="0"/>
              <a:t>.</a:t>
            </a:r>
          </a:p>
          <a:p>
            <a:pPr marL="266700" lvl="0" indent="0">
              <a:buNone/>
            </a:pPr>
            <a:endParaRPr lang="es-ES" sz="1600" dirty="0"/>
          </a:p>
          <a:p>
            <a:pPr marL="266700" lvl="0" indent="0">
              <a:buNone/>
            </a:pPr>
            <a:endParaRPr lang="en-US" sz="1600" dirty="0" smtClean="0"/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Doksisiklin</a:t>
            </a:r>
            <a:endParaRPr dirty="0"/>
          </a:p>
        </p:txBody>
      </p:sp>
      <p:pic>
        <p:nvPicPr>
          <p:cNvPr id="4098" name="Picture 2" descr="Generik Doksisiklin/ Doxycycline/ Doxycycline hyclate tablet/kapsul/kaplet  100 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2" y="3162300"/>
            <a:ext cx="3004881" cy="18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AT KENCING NANAH (GONORE) DOKSISIKLIN INJEKSI - OBAT KENCING NANAH DI  APOT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966224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2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713225" y="892098"/>
            <a:ext cx="5067090" cy="41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Mekanisme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:</a:t>
            </a:r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Selektif</a:t>
            </a:r>
            <a:r>
              <a:rPr lang="en-US" sz="1600" dirty="0" smtClean="0"/>
              <a:t> </a:t>
            </a:r>
            <a:r>
              <a:rPr lang="en-US" sz="1600" dirty="0" err="1"/>
              <a:t>diserap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bakteri</a:t>
            </a:r>
            <a:r>
              <a:rPr lang="en-US" sz="1600" dirty="0"/>
              <a:t> </a:t>
            </a:r>
            <a:r>
              <a:rPr lang="en-US" sz="1600" dirty="0" err="1"/>
              <a:t>aerob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protozoa </a:t>
            </a:r>
            <a:r>
              <a:rPr lang="en-US" sz="1600" dirty="0" err="1" smtClean="0"/>
              <a:t>sensitif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nonenzimatis</a:t>
            </a:r>
            <a:r>
              <a:rPr lang="en-US" sz="1600" dirty="0" smtClean="0"/>
              <a:t> </a:t>
            </a:r>
            <a:r>
              <a:rPr lang="en-US" sz="1600" dirty="0" err="1"/>
              <a:t>tereduksi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bereaksi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feredoksin</a:t>
            </a:r>
            <a:r>
              <a:rPr lang="en-US" sz="1600" dirty="0"/>
              <a:t> </a:t>
            </a:r>
            <a:r>
              <a:rPr lang="en-US" sz="1600" dirty="0" err="1" smtClean="0"/>
              <a:t>tereduksi</a:t>
            </a:r>
            <a:r>
              <a:rPr lang="en-US" sz="1600" dirty="0" smtClean="0"/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Reduksi</a:t>
            </a:r>
            <a:r>
              <a:rPr lang="en-US" sz="1600" b="1" dirty="0" smtClean="0"/>
              <a:t> </a:t>
            </a:r>
            <a:r>
              <a:rPr lang="en-US" sz="1600" b="1" dirty="0" err="1"/>
              <a:t>ini</a:t>
            </a:r>
            <a:r>
              <a:rPr lang="en-US" sz="1600" b="1" dirty="0"/>
              <a:t> </a:t>
            </a:r>
            <a:r>
              <a:rPr lang="en-US" sz="1600" b="1" dirty="0" err="1"/>
              <a:t>menghasilkan</a:t>
            </a:r>
            <a:r>
              <a:rPr lang="en-US" sz="1600" b="1" dirty="0"/>
              <a:t> </a:t>
            </a:r>
            <a:r>
              <a:rPr lang="en-US" sz="1600" b="1" dirty="0" err="1"/>
              <a:t>produk-produk</a:t>
            </a:r>
            <a:r>
              <a:rPr lang="en-US" sz="1600" b="1" dirty="0"/>
              <a:t> yang </a:t>
            </a:r>
            <a:r>
              <a:rPr lang="en-US" sz="1600" b="1" dirty="0" err="1"/>
              <a:t>toksik</a:t>
            </a:r>
            <a:r>
              <a:rPr lang="en-US" sz="1600" b="1" dirty="0"/>
              <a:t> </a:t>
            </a:r>
            <a:r>
              <a:rPr lang="en-US" sz="1600" b="1" dirty="0" err="1"/>
              <a:t>bagi</a:t>
            </a:r>
            <a:r>
              <a:rPr lang="en-US" sz="1600" b="1" dirty="0"/>
              <a:t> </a:t>
            </a:r>
            <a:r>
              <a:rPr lang="en-US" sz="1600" b="1" dirty="0" err="1"/>
              <a:t>sel</a:t>
            </a:r>
            <a:r>
              <a:rPr lang="en-US" sz="1600" b="1" dirty="0"/>
              <a:t> </a:t>
            </a:r>
            <a:r>
              <a:rPr lang="en-US" sz="1600" b="1" dirty="0" err="1"/>
              <a:t>anaerob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akumulasi</a:t>
            </a:r>
            <a:r>
              <a:rPr lang="en-US" sz="1600" dirty="0"/>
              <a:t> </a:t>
            </a:r>
            <a:r>
              <a:rPr lang="en-US" sz="1600" dirty="0" err="1"/>
              <a:t>selektif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anaerob</a:t>
            </a:r>
            <a:r>
              <a:rPr lang="en-US" sz="1600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en-US" sz="16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Dosis</a:t>
            </a:r>
            <a:r>
              <a:rPr lang="en-US" sz="1600" dirty="0"/>
              <a:t> : 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fi-FI" sz="1600" b="1" dirty="0" smtClean="0"/>
              <a:t>PO </a:t>
            </a:r>
            <a:r>
              <a:rPr lang="fi-FI" sz="1600" b="1" dirty="0" smtClean="0">
                <a:sym typeface="Wingdings" panose="05000000000000000000" pitchFamily="2" charset="2"/>
              </a:rPr>
              <a:t> </a:t>
            </a:r>
            <a:r>
              <a:rPr lang="fi-FI" sz="1600" b="1" dirty="0" smtClean="0"/>
              <a:t>500 mg 3x/hari</a:t>
            </a:r>
          </a:p>
          <a:p>
            <a:pPr marL="285750" lvl="0" indent="-285750">
              <a:buFontTx/>
              <a:buChar char="-"/>
            </a:pPr>
            <a:r>
              <a:rPr lang="fi-FI" sz="1600" b="1" dirty="0" smtClean="0"/>
              <a:t>IV </a:t>
            </a:r>
            <a:r>
              <a:rPr lang="fi-FI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smtClean="0"/>
              <a:t>30 mg/kg/</a:t>
            </a:r>
            <a:r>
              <a:rPr lang="en-US" sz="1600" b="1" dirty="0" err="1" smtClean="0"/>
              <a:t>hari</a:t>
            </a:r>
            <a:endParaRPr lang="en-US" sz="1600" b="1" dirty="0" smtClean="0"/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Topikal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</a:t>
            </a:r>
            <a:r>
              <a:rPr lang="en-US" sz="1600" b="1" dirty="0" smtClean="0"/>
              <a:t> gel vagina</a:t>
            </a:r>
            <a:endParaRPr lang="fi-FI" sz="1600" dirty="0"/>
          </a:p>
          <a:p>
            <a:pPr marL="285750" indent="-285750">
              <a:buFontTx/>
              <a:buChar char="-"/>
            </a:pPr>
            <a:r>
              <a:rPr lang="en-US" sz="1600" b="1" dirty="0"/>
              <a:t>Vaginitis </a:t>
            </a:r>
            <a:r>
              <a:rPr lang="en-US" sz="1600" b="1" dirty="0" err="1"/>
              <a:t>berespons</a:t>
            </a:r>
            <a:r>
              <a:rPr lang="en-US" sz="1600" b="1" dirty="0"/>
              <a:t> </a:t>
            </a:r>
            <a:r>
              <a:rPr lang="en-US" sz="1600" b="1" dirty="0" err="1"/>
              <a:t>terhadap</a:t>
            </a:r>
            <a:r>
              <a:rPr lang="en-US" sz="1600" b="1" dirty="0"/>
              <a:t> </a:t>
            </a:r>
            <a:r>
              <a:rPr lang="en-US" sz="1600" b="1" dirty="0" err="1"/>
              <a:t>pemberian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err="1"/>
              <a:t>dosis</a:t>
            </a:r>
            <a:r>
              <a:rPr lang="en-US" sz="1600" b="1" dirty="0"/>
              <a:t> 2 gram</a:t>
            </a:r>
          </a:p>
          <a:p>
            <a:pPr marL="0" lvl="0" indent="0">
              <a:buNone/>
            </a:pPr>
            <a:endParaRPr lang="en-US" sz="1600" dirty="0" smtClean="0"/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Metronidazol</a:t>
            </a:r>
            <a:endParaRPr dirty="0"/>
          </a:p>
        </p:txBody>
      </p:sp>
      <p:pic>
        <p:nvPicPr>
          <p:cNvPr id="7170" name="Picture 2" descr="Jual Meprofarm Metronidazole 500 Mg Obat Kesehatan [1 Strip] Terbaru Juni  2021 | Blib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38" y="175394"/>
            <a:ext cx="1464121" cy="14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yal Pharmacy| Metronidazole Infusion I.V 100 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36" y="1649062"/>
            <a:ext cx="1329274" cy="17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tronidazole Topikal: Penggunaan, Efek Samping, Interaksi, Gambar,  Peringatan &amp;amp; Dosis -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15" y="3554451"/>
            <a:ext cx="1840195" cy="13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0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713224" y="892098"/>
            <a:ext cx="7873617" cy="41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Farmakokinetik</a:t>
            </a:r>
            <a:r>
              <a:rPr lang="en-US" sz="1600" dirty="0" smtClean="0"/>
              <a:t> :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Diserap</a:t>
            </a:r>
            <a:r>
              <a:rPr lang="en-US" sz="1600" b="1" dirty="0" smtClean="0"/>
              <a:t> </a:t>
            </a:r>
            <a:r>
              <a:rPr lang="en-US" sz="1600" b="1" dirty="0" err="1"/>
              <a:t>baik</a:t>
            </a:r>
            <a:r>
              <a:rPr lang="en-US" sz="1600" b="1" dirty="0"/>
              <a:t> </a:t>
            </a:r>
            <a:r>
              <a:rPr lang="en-US" sz="1600" b="1" dirty="0" err="1"/>
              <a:t>setelah</a:t>
            </a:r>
            <a:r>
              <a:rPr lang="en-US" sz="1600" b="1" dirty="0"/>
              <a:t> </a:t>
            </a:r>
            <a:r>
              <a:rPr lang="en-US" sz="1600" b="1" dirty="0" err="1"/>
              <a:t>pemberian</a:t>
            </a:r>
            <a:r>
              <a:rPr lang="en-US" sz="1600" b="1" dirty="0"/>
              <a:t> oral, </a:t>
            </a:r>
            <a:r>
              <a:rPr lang="en-US" sz="1600" b="1" dirty="0" err="1"/>
              <a:t>terdistribusi</a:t>
            </a:r>
            <a:r>
              <a:rPr lang="en-US" sz="1600" b="1" dirty="0"/>
              <a:t> </a:t>
            </a:r>
            <a:r>
              <a:rPr lang="en-US" sz="1600" b="1" dirty="0" err="1"/>
              <a:t>luas</a:t>
            </a:r>
            <a:r>
              <a:rPr lang="en-US" sz="1600" b="1" dirty="0"/>
              <a:t> di </a:t>
            </a:r>
            <a:r>
              <a:rPr lang="en-US" sz="1600" b="1" dirty="0" err="1" smtClean="0"/>
              <a:t>jaringan</a:t>
            </a:r>
            <a:endParaRPr lang="en-US" sz="1600" b="1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Obat</a:t>
            </a:r>
            <a:r>
              <a:rPr lang="en-US" sz="1600" dirty="0" smtClean="0"/>
              <a:t> </a:t>
            </a:r>
            <a:r>
              <a:rPr lang="en-US" sz="1600" dirty="0" err="1"/>
              <a:t>menembus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serebrospinal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otak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Dimetabolisasi</a:t>
            </a:r>
            <a:r>
              <a:rPr lang="en-US" sz="1600" b="1" dirty="0" smtClean="0"/>
              <a:t> </a:t>
            </a:r>
            <a:r>
              <a:rPr lang="en-US" sz="1600" b="1" dirty="0"/>
              <a:t>di </a:t>
            </a:r>
            <a:r>
              <a:rPr lang="en-US" sz="1600" b="1" dirty="0" err="1" smtClean="0"/>
              <a:t>hati</a:t>
            </a:r>
            <a:endParaRPr lang="en-US" sz="1600" b="1" dirty="0" smtClean="0"/>
          </a:p>
          <a:p>
            <a:pPr marL="0" lvl="0" indent="0">
              <a:buNone/>
            </a:pPr>
            <a:endParaRPr lang="en-US" sz="16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Efek</a:t>
            </a:r>
            <a:r>
              <a:rPr lang="en-US" sz="1600" dirty="0" smtClean="0"/>
              <a:t> </a:t>
            </a:r>
            <a:r>
              <a:rPr lang="en-US" sz="1600" dirty="0" err="1" smtClean="0"/>
              <a:t>Samping</a:t>
            </a:r>
            <a:r>
              <a:rPr lang="en-US" sz="1600" dirty="0" smtClean="0"/>
              <a:t> :</a:t>
            </a:r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Mual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Diare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Stomatitis</a:t>
            </a:r>
          </a:p>
          <a:p>
            <a:pPr marL="285750" lvl="0" indent="-285750">
              <a:buFontTx/>
              <a:buChar char="-"/>
            </a:pPr>
            <a:r>
              <a:rPr lang="en-US" sz="1600" dirty="0" err="1"/>
              <a:t>N</a:t>
            </a:r>
            <a:r>
              <a:rPr lang="en-US" sz="1600" dirty="0" err="1" smtClean="0"/>
              <a:t>europati</a:t>
            </a:r>
            <a:r>
              <a:rPr lang="en-US" sz="1600" dirty="0" smtClean="0"/>
              <a:t> </a:t>
            </a:r>
            <a:r>
              <a:rPr lang="en-US" sz="1600" dirty="0" err="1"/>
              <a:t>perifer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pemakaian</a:t>
            </a:r>
            <a:r>
              <a:rPr lang="en-US" sz="1600" dirty="0"/>
              <a:t> </a:t>
            </a:r>
            <a:r>
              <a:rPr lang="en-US" sz="1600" dirty="0" err="1"/>
              <a:t>jangka-panjang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Metronidazol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18" y="3492334"/>
            <a:ext cx="4913572" cy="1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713224" y="892098"/>
            <a:ext cx="8136861" cy="41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Golongan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b="1" dirty="0" smtClean="0"/>
              <a:t>Azoles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Dosis</a:t>
            </a:r>
            <a:r>
              <a:rPr lang="en-US" sz="1600" dirty="0"/>
              <a:t> : 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Tersedia</a:t>
            </a:r>
            <a:r>
              <a:rPr lang="en-US" sz="1600" dirty="0" smtClean="0"/>
              <a:t> oral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intravena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Dosis</a:t>
            </a:r>
            <a:r>
              <a:rPr lang="en-US" sz="1600" b="1" dirty="0"/>
              <a:t> </a:t>
            </a:r>
            <a:r>
              <a:rPr lang="en-US" sz="1600" b="1" dirty="0" smtClean="0"/>
              <a:t>100-800 mg/</a:t>
            </a:r>
            <a:r>
              <a:rPr lang="en-US" sz="1600" b="1" dirty="0" err="1" smtClean="0"/>
              <a:t>hari</a:t>
            </a:r>
            <a:endParaRPr lang="en-US" sz="1600" b="1" dirty="0" smtClean="0"/>
          </a:p>
          <a:p>
            <a:pPr marL="0" lvl="0" indent="0">
              <a:buNone/>
            </a:pPr>
            <a:endParaRPr lang="en-US" sz="1600" dirty="0" smtClean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 smtClean="0"/>
              <a:t>Sifat</a:t>
            </a:r>
            <a:r>
              <a:rPr lang="en-US" sz="1600" dirty="0" smtClean="0"/>
              <a:t> :</a:t>
            </a:r>
          </a:p>
          <a:p>
            <a:pPr marL="285750" lvl="0" indent="-285750">
              <a:buFontTx/>
              <a:buChar char="-"/>
            </a:pP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enzim-enzim</a:t>
            </a:r>
            <a:r>
              <a:rPr lang="en-US" sz="1600" dirty="0"/>
              <a:t> </a:t>
            </a:r>
            <a:r>
              <a:rPr lang="en-US" sz="1600" dirty="0" err="1"/>
              <a:t>hati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jarang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toleransi</a:t>
            </a:r>
            <a:r>
              <a:rPr lang="en-US" sz="1600" dirty="0"/>
              <a:t> </a:t>
            </a:r>
            <a:r>
              <a:rPr lang="en-US" sz="1600" dirty="0" err="1"/>
              <a:t>pencernaan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, </a:t>
            </a:r>
            <a:r>
              <a:rPr lang="en-US" sz="1600" b="1" dirty="0" err="1"/>
              <a:t>flukonazol</a:t>
            </a:r>
            <a:r>
              <a:rPr lang="en-US" sz="1600" b="1" dirty="0"/>
              <a:t> </a:t>
            </a:r>
            <a:r>
              <a:rPr lang="en-US" sz="1600" b="1" dirty="0" err="1"/>
              <a:t>memiliki</a:t>
            </a:r>
            <a:r>
              <a:rPr lang="en-US" sz="1600" b="1" dirty="0"/>
              <a:t> </a:t>
            </a:r>
            <a:r>
              <a:rPr lang="en-US" sz="1600" b="1" dirty="0" err="1"/>
              <a:t>indeks</a:t>
            </a:r>
            <a:r>
              <a:rPr lang="en-US" sz="1600" b="1" dirty="0"/>
              <a:t> </a:t>
            </a:r>
            <a:r>
              <a:rPr lang="en-US" sz="1600" b="1" dirty="0" err="1"/>
              <a:t>terapeutik</a:t>
            </a:r>
            <a:r>
              <a:rPr lang="en-US" sz="1600" b="1" dirty="0"/>
              <a:t> </a:t>
            </a:r>
            <a:r>
              <a:rPr lang="en-US" sz="1600" b="1" dirty="0" err="1"/>
              <a:t>terluas</a:t>
            </a:r>
            <a:r>
              <a:rPr lang="en-US" sz="1600" b="1" dirty="0"/>
              <a:t> di </a:t>
            </a:r>
            <a:r>
              <a:rPr lang="en-US" sz="1600" b="1" dirty="0" err="1"/>
              <a:t>antara</a:t>
            </a:r>
            <a:r>
              <a:rPr lang="en-US" sz="1600" b="1" dirty="0"/>
              <a:t> </a:t>
            </a:r>
            <a:r>
              <a:rPr lang="en-US" sz="1600" b="1" dirty="0" err="1"/>
              <a:t>azol</a:t>
            </a:r>
            <a:r>
              <a:rPr lang="en-US" sz="1600" dirty="0"/>
              <a:t>,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dosis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agresif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infeksi</a:t>
            </a:r>
            <a:r>
              <a:rPr lang="en-US" sz="1600" dirty="0"/>
              <a:t> </a:t>
            </a:r>
            <a:r>
              <a:rPr lang="en-US" sz="1600" dirty="0" err="1" smtClean="0"/>
              <a:t>jamur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Farmakokinetik</a:t>
            </a:r>
            <a:r>
              <a:rPr lang="en-US" sz="1600" dirty="0" smtClean="0"/>
              <a:t> :</a:t>
            </a:r>
          </a:p>
          <a:p>
            <a:pPr marL="0" lv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Flukonazol</a:t>
            </a:r>
            <a:r>
              <a:rPr lang="en-US" sz="1600" dirty="0"/>
              <a:t> </a:t>
            </a:r>
            <a:r>
              <a:rPr lang="en-US" sz="1600" dirty="0" err="1"/>
              <a:t>diserap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oral,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waktuparuh</a:t>
            </a:r>
            <a:r>
              <a:rPr lang="en-US" sz="1600" dirty="0" smtClean="0"/>
              <a:t> </a:t>
            </a:r>
            <a:r>
              <a:rPr lang="en-US" sz="1600" dirty="0"/>
              <a:t>plasma 30 </a:t>
            </a:r>
            <a:r>
              <a:rPr lang="en-US" sz="1600" dirty="0" smtClean="0"/>
              <a:t>jam. </a:t>
            </a:r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Flukonazol (Anti Jamur)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30" y="4190259"/>
            <a:ext cx="5406049" cy="9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4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0" t="29949" r="2270" b="26302"/>
          <a:stretch/>
        </p:blipFill>
        <p:spPr>
          <a:xfrm>
            <a:off x="0" y="185854"/>
            <a:ext cx="9144000" cy="2356122"/>
          </a:xfrm>
          <a:prstGeom prst="rect">
            <a:avLst/>
          </a:prstGeom>
        </p:spPr>
      </p:pic>
      <p:pic>
        <p:nvPicPr>
          <p:cNvPr id="8194" name="Picture 2" descr="FLUCONAZOL KIMIA FARMA 150 MG KAPSUL - Kegunaan, Efek Samping, Dosis dan  Aturan Pak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1" b="20710"/>
          <a:stretch/>
        </p:blipFill>
        <p:spPr bwMode="auto">
          <a:xfrm>
            <a:off x="2497137" y="2694751"/>
            <a:ext cx="4149725" cy="24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4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3250" y="1464825"/>
            <a:ext cx="6500350" cy="3372900"/>
          </a:xfrm>
        </p:spPr>
        <p:txBody>
          <a:bodyPr/>
          <a:lstStyle/>
          <a:p>
            <a:pPr marL="323850" indent="-171450">
              <a:buFont typeface="Wingdings" panose="05000000000000000000" pitchFamily="2" charset="2"/>
              <a:buChar char="§"/>
            </a:pPr>
            <a:r>
              <a:rPr lang="en-US" sz="1600" dirty="0" err="1"/>
              <a:t>M</a:t>
            </a:r>
            <a:r>
              <a:rPr lang="en-US" sz="1600" dirty="0" err="1" smtClean="0"/>
              <a:t>enjelaskan</a:t>
            </a:r>
            <a:r>
              <a:rPr lang="en-US" sz="1600" dirty="0" smtClean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IMS yang </a:t>
            </a:r>
            <a:r>
              <a:rPr lang="en-US" sz="1600" dirty="0" err="1"/>
              <a:t>diderita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 yang </a:t>
            </a:r>
            <a:r>
              <a:rPr lang="en-US" sz="1600" dirty="0" err="1"/>
              <a:t>diperlukan</a:t>
            </a:r>
            <a:r>
              <a:rPr lang="en-US" sz="1600" dirty="0"/>
              <a:t>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, </a:t>
            </a:r>
            <a:r>
              <a:rPr lang="en-US" sz="1600" dirty="0" err="1"/>
              <a:t>dosis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penggunaannya</a:t>
            </a:r>
            <a:r>
              <a:rPr lang="en-US" sz="1600" dirty="0"/>
              <a:t>.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dituliskan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rinci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panduan</a:t>
            </a:r>
            <a:r>
              <a:rPr lang="en-US" sz="1600" dirty="0"/>
              <a:t> </a:t>
            </a:r>
            <a:r>
              <a:rPr lang="en-US" sz="1600" dirty="0" err="1" smtClean="0"/>
              <a:t>pasien</a:t>
            </a:r>
            <a:endParaRPr lang="en-US" sz="1600" dirty="0" smtClean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2385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Memberitahu</a:t>
            </a:r>
            <a:r>
              <a:rPr lang="en-US" sz="1600" dirty="0" smtClean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efek</a:t>
            </a:r>
            <a:r>
              <a:rPr lang="en-US" sz="1600" dirty="0"/>
              <a:t> </a:t>
            </a:r>
            <a:r>
              <a:rPr lang="en-US" sz="1600" dirty="0" err="1"/>
              <a:t>samping</a:t>
            </a:r>
            <a:r>
              <a:rPr lang="en-US" sz="1600" dirty="0"/>
              <a:t> </a:t>
            </a:r>
            <a:r>
              <a:rPr lang="en-US" sz="1600" dirty="0" err="1" smtClean="0"/>
              <a:t>pengobatan</a:t>
            </a:r>
            <a:endParaRPr lang="en-US" sz="1600" dirty="0" smtClean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2385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Menjelaskan</a:t>
            </a:r>
            <a:r>
              <a:rPr lang="en-US" sz="1600" dirty="0" smtClean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komplikasi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 smtClean="0"/>
              <a:t>lanjutnya</a:t>
            </a:r>
            <a:endParaRPr lang="en-US" sz="1600" dirty="0" smtClean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2385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Menganjurkan</a:t>
            </a:r>
            <a:r>
              <a:rPr lang="en-US" sz="1600" dirty="0" smtClean="0"/>
              <a:t> </a:t>
            </a:r>
            <a:r>
              <a:rPr lang="en-US" sz="1600" dirty="0"/>
              <a:t>agar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mematuhi</a:t>
            </a:r>
            <a:r>
              <a:rPr lang="en-US" sz="1600" dirty="0"/>
              <a:t> </a:t>
            </a:r>
            <a:r>
              <a:rPr lang="en-US" sz="1600" dirty="0" err="1" smtClean="0"/>
              <a:t>pengobatan</a:t>
            </a:r>
            <a:endParaRPr lang="en-US" sz="1600" dirty="0" smtClean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2385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Menganjurkan</a:t>
            </a:r>
            <a:r>
              <a:rPr lang="en-US" sz="1600" dirty="0" smtClean="0"/>
              <a:t> </a:t>
            </a:r>
            <a:r>
              <a:rPr lang="en-US" sz="1600" dirty="0"/>
              <a:t>agar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mengobati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,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berobat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 smtClean="0"/>
              <a:t>dokter</a:t>
            </a:r>
            <a:endParaRPr lang="en-US" sz="1600" dirty="0" smtClean="0"/>
          </a:p>
          <a:p>
            <a:pPr marL="323850" indent="-1714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2385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Menjelaskan</a:t>
            </a:r>
            <a:r>
              <a:rPr lang="en-US" sz="1600" dirty="0" smtClean="0"/>
              <a:t> </a:t>
            </a:r>
            <a:r>
              <a:rPr lang="en-US" sz="1600" dirty="0"/>
              <a:t>agar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i="1" dirty="0"/>
              <a:t>douching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KONSELING</a:t>
            </a:r>
            <a:endParaRPr lang="en-US" dirty="0"/>
          </a:p>
        </p:txBody>
      </p:sp>
      <p:pic>
        <p:nvPicPr>
          <p:cNvPr id="2050" name="Picture 2" descr="kantong douching vag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2248505"/>
            <a:ext cx="2249714" cy="149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0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26" t="30990" r="9298" b="23698"/>
          <a:stretch/>
        </p:blipFill>
        <p:spPr>
          <a:xfrm>
            <a:off x="0" y="1305532"/>
            <a:ext cx="9144000" cy="28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7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Kasih</a:t>
            </a:r>
            <a:endParaRPr dirty="0"/>
          </a:p>
        </p:txBody>
      </p:sp>
      <p:sp>
        <p:nvSpPr>
          <p:cNvPr id="2787" name="Google Shape;2787;p70"/>
          <p:cNvSpPr txBox="1">
            <a:spLocks noGrp="1"/>
          </p:cNvSpPr>
          <p:nvPr>
            <p:ph type="body" idx="1"/>
          </p:nvPr>
        </p:nvSpPr>
        <p:spPr>
          <a:xfrm>
            <a:off x="713225" y="1217175"/>
            <a:ext cx="7717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Referensi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dirty="0" err="1" smtClean="0">
                <a:uFill>
                  <a:noFill/>
                </a:uFill>
              </a:rPr>
              <a:t>Buku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Pedoman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Penanganan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Infeksi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Menular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Seksual</a:t>
            </a:r>
            <a:r>
              <a:rPr lang="en-US" dirty="0" smtClean="0">
                <a:uFill>
                  <a:noFill/>
                </a:uFill>
              </a:rPr>
              <a:t> 2016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lang="en-US" dirty="0">
              <a:uFill>
                <a:noFill/>
              </a:uFill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dirty="0" err="1" smtClean="0">
                <a:uFill>
                  <a:noFill/>
                </a:uFill>
              </a:rPr>
              <a:t>Katzung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Farmakologi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Dasar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dan</a:t>
            </a:r>
            <a:r>
              <a:rPr lang="en-US" dirty="0" smtClean="0">
                <a:uFill>
                  <a:noFill/>
                </a:uFill>
              </a:rPr>
              <a:t> </a:t>
            </a:r>
            <a:r>
              <a:rPr lang="en-US" dirty="0" err="1" smtClean="0">
                <a:uFill>
                  <a:noFill/>
                </a:uFill>
              </a:rPr>
              <a:t>Klinik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13" t="9685" r="30032" b="5196"/>
          <a:stretch/>
        </p:blipFill>
        <p:spPr>
          <a:xfrm>
            <a:off x="2554515" y="0"/>
            <a:ext cx="4209142" cy="51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98" t="9488" r="29251" b="5593"/>
          <a:stretch/>
        </p:blipFill>
        <p:spPr>
          <a:xfrm>
            <a:off x="2530166" y="0"/>
            <a:ext cx="41099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09" t="9486" r="32821" b="5593"/>
          <a:stretch/>
        </p:blipFill>
        <p:spPr>
          <a:xfrm>
            <a:off x="2462015" y="0"/>
            <a:ext cx="40258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32" t="20001" r="27159" b="13246"/>
          <a:stretch/>
        </p:blipFill>
        <p:spPr>
          <a:xfrm>
            <a:off x="1657350" y="440636"/>
            <a:ext cx="6267450" cy="4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9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89" t="15886" r="17789" b="12239"/>
          <a:stretch/>
        </p:blipFill>
        <p:spPr>
          <a:xfrm>
            <a:off x="714512" y="190500"/>
            <a:ext cx="78960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39" t="9896" r="19693" b="5990"/>
          <a:stretch/>
        </p:blipFill>
        <p:spPr>
          <a:xfrm>
            <a:off x="1348126" y="0"/>
            <a:ext cx="65766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713225" y="892098"/>
            <a:ext cx="5765634" cy="41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Golongan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  <a:r>
              <a:rPr lang="en-US" sz="1600" b="1" dirty="0" err="1" smtClean="0"/>
              <a:t>Sefalosporin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Generasi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Ketiga</a:t>
            </a:r>
            <a:endParaRPr lang="en-US" sz="1600" b="1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Dosis</a:t>
            </a:r>
            <a:r>
              <a:rPr lang="en-US" sz="1600" dirty="0"/>
              <a:t> : 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smtClean="0"/>
              <a:t>200 </a:t>
            </a:r>
            <a:r>
              <a:rPr lang="en-US" sz="1600" dirty="0"/>
              <a:t>mg </a:t>
            </a:r>
            <a:r>
              <a:rPr lang="en-US" sz="1600" dirty="0" smtClean="0"/>
              <a:t>2x/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/>
              <a:t>400 mg </a:t>
            </a:r>
            <a:r>
              <a:rPr lang="en-US" sz="1600" dirty="0" smtClean="0"/>
              <a:t>1x/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dosis</a:t>
            </a:r>
            <a:r>
              <a:rPr lang="en-US" sz="1600" dirty="0" smtClean="0"/>
              <a:t> </a:t>
            </a:r>
            <a:r>
              <a:rPr lang="en-US" sz="1600" dirty="0" err="1" smtClean="0"/>
              <a:t>tunggal</a:t>
            </a:r>
            <a:r>
              <a:rPr lang="en-US" sz="1600" dirty="0" smtClean="0"/>
              <a:t> PO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ISK</a:t>
            </a:r>
          </a:p>
          <a:p>
            <a:pPr marL="285750" lvl="0" indent="-285750">
              <a:buFontTx/>
              <a:buChar char="-"/>
            </a:pPr>
            <a:r>
              <a:rPr lang="en-US" sz="1600" b="1" dirty="0" smtClean="0"/>
              <a:t>400 </a:t>
            </a:r>
            <a:r>
              <a:rPr lang="en-US" sz="1600" b="1" dirty="0"/>
              <a:t>mg </a:t>
            </a:r>
            <a:r>
              <a:rPr lang="en-US" sz="1600" b="1" dirty="0" err="1" smtClean="0"/>
              <a:t>dosis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tunggal</a:t>
            </a:r>
            <a:r>
              <a:rPr lang="en-US" sz="1600" b="1" dirty="0" smtClean="0"/>
              <a:t> PO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/>
              <a:t>servisitis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uretritis</a:t>
            </a:r>
            <a:r>
              <a:rPr lang="en-US" sz="1600" dirty="0"/>
              <a:t> </a:t>
            </a:r>
            <a:r>
              <a:rPr lang="en-US" sz="1600" dirty="0" err="1"/>
              <a:t>gonore</a:t>
            </a:r>
            <a:r>
              <a:rPr lang="en-US" sz="1600" dirty="0"/>
              <a:t> non-</a:t>
            </a:r>
            <a:r>
              <a:rPr lang="en-US" sz="1600" dirty="0" err="1"/>
              <a:t>komplikata</a:t>
            </a:r>
            <a:r>
              <a:rPr lang="en-US" sz="1600" dirty="0" smtClean="0"/>
              <a:t>.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 smtClean="0"/>
              <a:t>Farmakokinetik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Menembus</a:t>
            </a:r>
            <a:r>
              <a:rPr lang="en-US" sz="1600" b="1" dirty="0" smtClean="0"/>
              <a:t> </a:t>
            </a:r>
            <a:r>
              <a:rPr lang="en-US" sz="1600" b="1" dirty="0" err="1"/>
              <a:t>cairan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jaringan</a:t>
            </a:r>
            <a:r>
              <a:rPr lang="en-US" sz="1600" b="1" dirty="0"/>
              <a:t> </a:t>
            </a:r>
            <a:r>
              <a:rPr lang="en-US" sz="1600" b="1" dirty="0" err="1"/>
              <a:t>tubuh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baik</a:t>
            </a:r>
            <a:r>
              <a:rPr lang="en-US" sz="1600" b="1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sefalosporin</a:t>
            </a:r>
            <a:r>
              <a:rPr lang="en-US" sz="1600" dirty="0"/>
              <a:t> </a:t>
            </a:r>
            <a:r>
              <a:rPr lang="en-US" sz="1600" dirty="0" smtClean="0"/>
              <a:t>oral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/>
              <a:t>kadar</a:t>
            </a:r>
            <a:r>
              <a:rPr lang="en-US" sz="1600" dirty="0"/>
              <a:t> yang </a:t>
            </a:r>
            <a:r>
              <a:rPr lang="en-US" sz="1600" dirty="0" err="1"/>
              <a:t>memadai</a:t>
            </a:r>
            <a:r>
              <a:rPr lang="en-US" sz="1600" dirty="0"/>
              <a:t> di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 smtClean="0"/>
              <a:t>serebrospinal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menghambat</a:t>
            </a:r>
            <a:r>
              <a:rPr lang="en-US" sz="1600" dirty="0"/>
              <a:t>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patogen</a:t>
            </a:r>
            <a:r>
              <a:rPr lang="en-US" sz="1600" dirty="0"/>
              <a:t> </a:t>
            </a:r>
            <a:r>
              <a:rPr lang="en-US" sz="1600" dirty="0" err="1"/>
              <a:t>rentan</a:t>
            </a:r>
            <a:endParaRPr lang="en-US" sz="1600" dirty="0"/>
          </a:p>
          <a:p>
            <a:pPr marL="285750" lvl="0" indent="-285750">
              <a:buFontTx/>
              <a:buChar char="-"/>
            </a:pPr>
            <a:r>
              <a:rPr lang="en-US" sz="1600" b="1" dirty="0" err="1" smtClean="0"/>
              <a:t>Eksresi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ginjal</a:t>
            </a:r>
            <a:endParaRPr lang="en-US" sz="1600" b="1" dirty="0" smtClean="0"/>
          </a:p>
          <a:p>
            <a:pPr marL="285750" lvl="0" indent="-285750">
              <a:buFontTx/>
              <a:buChar char="-"/>
            </a:pPr>
            <a:endParaRPr lang="en-US" sz="1600" dirty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Efek</a:t>
            </a:r>
            <a:r>
              <a:rPr lang="en-US" sz="1600" dirty="0" smtClean="0"/>
              <a:t> </a:t>
            </a:r>
            <a:r>
              <a:rPr lang="en-US" sz="1600" dirty="0" err="1" smtClean="0"/>
              <a:t>Samping</a:t>
            </a:r>
            <a:r>
              <a:rPr lang="en-US" sz="1600" dirty="0" smtClean="0"/>
              <a:t> :</a:t>
            </a:r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Alergi</a:t>
            </a:r>
            <a:endParaRPr lang="en-US" sz="1600" dirty="0" smtClean="0"/>
          </a:p>
          <a:p>
            <a:pPr marL="285750" lvl="0" indent="-285750">
              <a:buFontTx/>
              <a:buChar char="-"/>
            </a:pPr>
            <a:r>
              <a:rPr lang="en-US" sz="1600" dirty="0" err="1" smtClean="0"/>
              <a:t>Toksisitas</a:t>
            </a:r>
            <a:endParaRPr lang="en-US" sz="1600" dirty="0" smtClean="0"/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Sefiksim</a:t>
            </a:r>
            <a:endParaRPr dirty="0"/>
          </a:p>
        </p:txBody>
      </p:sp>
      <p:pic>
        <p:nvPicPr>
          <p:cNvPr id="1026" name="Picture 2" descr="Simfix Kapsul | Manfaat dan Indikasi Obat, Dosis, Efek Samp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7455" r="10233" b="16059"/>
          <a:stretch/>
        </p:blipFill>
        <p:spPr bwMode="auto">
          <a:xfrm>
            <a:off x="6851929" y="102646"/>
            <a:ext cx="2292071" cy="14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486" y="4249618"/>
            <a:ext cx="5542857" cy="590476"/>
          </a:xfrm>
          <a:prstGeom prst="rect">
            <a:avLst/>
          </a:prstGeom>
        </p:spPr>
      </p:pic>
      <p:pic>
        <p:nvPicPr>
          <p:cNvPr id="3" name="Picture 2" descr="Suprax Kapsul 400 mg | Manfaat dan Indikasi Obat, Dosis, Efek Samp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r="23426"/>
          <a:stretch/>
        </p:blipFill>
        <p:spPr bwMode="auto">
          <a:xfrm>
            <a:off x="7100857" y="1908453"/>
            <a:ext cx="1509486" cy="19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body" idx="1"/>
          </p:nvPr>
        </p:nvSpPr>
        <p:spPr>
          <a:xfrm>
            <a:off x="981567" y="1861050"/>
            <a:ext cx="7605275" cy="3179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err="1" smtClean="0"/>
              <a:t>Golongan</a:t>
            </a:r>
            <a:r>
              <a:rPr lang="en-US" sz="1400" dirty="0"/>
              <a:t> </a:t>
            </a:r>
            <a:r>
              <a:rPr lang="en-US" sz="1400" dirty="0" smtClean="0"/>
              <a:t>: </a:t>
            </a:r>
            <a:r>
              <a:rPr lang="en-US" sz="1400" b="1" dirty="0" err="1" smtClean="0"/>
              <a:t>Fluorokuinolon</a:t>
            </a:r>
            <a:endParaRPr lang="en-US" sz="1400" b="1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400" dirty="0" err="1" smtClean="0"/>
              <a:t>Mekanisme</a:t>
            </a:r>
            <a:r>
              <a:rPr lang="en-US" sz="1400" dirty="0" smtClean="0"/>
              <a:t>  </a:t>
            </a:r>
            <a:r>
              <a:rPr lang="en-US" sz="1400" dirty="0"/>
              <a:t>: </a:t>
            </a:r>
            <a:endParaRPr lang="en-US" sz="1400" dirty="0" smtClean="0"/>
          </a:p>
          <a:p>
            <a:pPr marL="0" lvl="0" indent="0">
              <a:buNone/>
            </a:pPr>
            <a:r>
              <a:rPr lang="en-US" sz="1400" b="1" dirty="0" err="1" smtClean="0"/>
              <a:t>Menghambat</a:t>
            </a:r>
            <a:r>
              <a:rPr lang="en-US" sz="1400" b="1" dirty="0" smtClean="0"/>
              <a:t> </a:t>
            </a:r>
            <a:r>
              <a:rPr lang="en-US" sz="1400" b="1" dirty="0" err="1"/>
              <a:t>pembentukan</a:t>
            </a:r>
            <a:r>
              <a:rPr lang="en-US" sz="1400" b="1" dirty="0"/>
              <a:t> DNA </a:t>
            </a:r>
            <a:r>
              <a:rPr lang="en-US" sz="1400" b="1" dirty="0" err="1"/>
              <a:t>bakteri</a:t>
            </a:r>
            <a:r>
              <a:rPr lang="en-US" sz="1400" b="1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menghambat</a:t>
            </a:r>
            <a:r>
              <a:rPr lang="en-US" sz="1400" dirty="0"/>
              <a:t> topoisomerase II (DNA </a:t>
            </a:r>
            <a:r>
              <a:rPr lang="en-US" sz="1400" dirty="0" err="1"/>
              <a:t>girase</a:t>
            </a:r>
            <a:r>
              <a:rPr lang="en-US" sz="1400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topoisomerase IV </a:t>
            </a:r>
            <a:r>
              <a:rPr lang="en-US" sz="1400" dirty="0" err="1" smtClean="0"/>
              <a:t>bakteri</a:t>
            </a: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400" dirty="0" err="1" smtClean="0"/>
              <a:t>Farmakokinetik</a:t>
            </a:r>
            <a:endParaRPr lang="en-US" sz="1400" dirty="0" smtClean="0"/>
          </a:p>
          <a:p>
            <a:pPr marL="285750" lvl="0" indent="-285750">
              <a:buFontTx/>
              <a:buChar char="-"/>
            </a:pPr>
            <a:r>
              <a:rPr lang="en-US" sz="1400" b="1" dirty="0" err="1" smtClean="0"/>
              <a:t>Fluorokuinolon</a:t>
            </a:r>
            <a:r>
              <a:rPr lang="en-US" sz="1400" b="1" dirty="0" smtClean="0"/>
              <a:t> </a:t>
            </a:r>
            <a:r>
              <a:rPr lang="en-US" sz="1400" b="1" dirty="0" err="1"/>
              <a:t>diserap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 smtClean="0"/>
              <a:t>baik</a:t>
            </a:r>
            <a:r>
              <a:rPr lang="en-US" sz="1400" b="1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b="1" dirty="0" err="1"/>
              <a:t>terdistribusi</a:t>
            </a:r>
            <a:r>
              <a:rPr lang="en-US" sz="1400" b="1" dirty="0"/>
              <a:t> </a:t>
            </a:r>
            <a:r>
              <a:rPr lang="en-US" sz="1400" b="1" dirty="0" err="1"/>
              <a:t>luas</a:t>
            </a:r>
            <a:r>
              <a:rPr lang="en-US" sz="1400" b="1" dirty="0"/>
              <a:t> </a:t>
            </a:r>
            <a:r>
              <a:rPr lang="en-US" sz="1400" dirty="0"/>
              <a:t>di </a:t>
            </a:r>
            <a:r>
              <a:rPr lang="en-US" sz="1400" dirty="0" err="1"/>
              <a:t>cairan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 smtClean="0"/>
              <a:t>tubuh</a:t>
            </a:r>
            <a:r>
              <a:rPr lang="en-US" sz="1400" dirty="0" smtClean="0"/>
              <a:t> </a:t>
            </a:r>
          </a:p>
          <a:p>
            <a:pPr marL="285750" lvl="0" indent="-285750">
              <a:buFontTx/>
              <a:buChar char="-"/>
            </a:pPr>
            <a:r>
              <a:rPr lang="en-US" sz="1400" b="1" dirty="0" err="1"/>
              <a:t>Penyerapan</a:t>
            </a:r>
            <a:r>
              <a:rPr lang="en-US" sz="1400" b="1" dirty="0"/>
              <a:t> oral </a:t>
            </a:r>
            <a:r>
              <a:rPr lang="en-US" sz="1400" b="1" dirty="0" err="1"/>
              <a:t>terganggu</a:t>
            </a:r>
            <a:r>
              <a:rPr lang="en-US" sz="1400" b="1" dirty="0"/>
              <a:t> </a:t>
            </a:r>
            <a:r>
              <a:rPr lang="en-US" sz="1400" b="1" dirty="0" err="1"/>
              <a:t>oleh</a:t>
            </a:r>
            <a:r>
              <a:rPr lang="en-US" sz="1400" b="1" dirty="0"/>
              <a:t> </a:t>
            </a:r>
            <a:r>
              <a:rPr lang="en-US" sz="1400" b="1" dirty="0" err="1"/>
              <a:t>kation</a:t>
            </a:r>
            <a:r>
              <a:rPr lang="en-US" sz="1400" b="1" dirty="0"/>
              <a:t> </a:t>
            </a:r>
            <a:r>
              <a:rPr lang="en-US" sz="1400" b="1" dirty="0" err="1"/>
              <a:t>divalen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trivalen</a:t>
            </a:r>
            <a:r>
              <a:rPr lang="en-US" sz="1400" dirty="0"/>
              <a:t>, </a:t>
            </a:r>
            <a:r>
              <a:rPr lang="en-US" sz="1400" dirty="0" err="1"/>
              <a:t>termasuk</a:t>
            </a:r>
            <a:r>
              <a:rPr lang="en-US" sz="1400" dirty="0"/>
              <a:t> yang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antasid</a:t>
            </a:r>
            <a:r>
              <a:rPr lang="en-US" sz="1400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en-US" sz="1400" dirty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400" dirty="0" err="1" smtClean="0"/>
              <a:t>Efek</a:t>
            </a:r>
            <a:r>
              <a:rPr lang="en-US" sz="1400" dirty="0" smtClean="0"/>
              <a:t> </a:t>
            </a:r>
            <a:r>
              <a:rPr lang="en-US" sz="1400" dirty="0" err="1" smtClean="0"/>
              <a:t>Samping</a:t>
            </a:r>
            <a:r>
              <a:rPr lang="en-US" sz="1400" dirty="0" smtClean="0"/>
              <a:t> :</a:t>
            </a:r>
          </a:p>
          <a:p>
            <a:pPr marL="0" lvl="0" indent="0">
              <a:buNone/>
            </a:pPr>
            <a:r>
              <a:rPr lang="en-US" sz="1400" dirty="0" err="1" smtClean="0"/>
              <a:t>Mual</a:t>
            </a:r>
            <a:r>
              <a:rPr lang="en-US" sz="1400" dirty="0"/>
              <a:t>, </a:t>
            </a:r>
            <a:r>
              <a:rPr lang="en-US" sz="1400" dirty="0" err="1"/>
              <a:t>muntah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diare</a:t>
            </a:r>
            <a:r>
              <a:rPr lang="en-US" sz="1400" dirty="0" smtClean="0"/>
              <a:t>., </a:t>
            </a:r>
            <a:r>
              <a:rPr lang="en-US" sz="1400" dirty="0" err="1" smtClean="0"/>
              <a:t>nyeri</a:t>
            </a:r>
            <a:r>
              <a:rPr lang="en-US" sz="1400" dirty="0" smtClean="0"/>
              <a:t> </a:t>
            </a:r>
            <a:r>
              <a:rPr lang="en-US" sz="1400" dirty="0" err="1"/>
              <a:t>kepala</a:t>
            </a:r>
            <a:r>
              <a:rPr lang="en-US" sz="1400" dirty="0"/>
              <a:t>, </a:t>
            </a:r>
            <a:r>
              <a:rPr lang="en-US" sz="1400" dirty="0" err="1"/>
              <a:t>pusing</a:t>
            </a:r>
            <a:r>
              <a:rPr lang="en-US" sz="1400" dirty="0"/>
              <a:t> </a:t>
            </a:r>
            <a:r>
              <a:rPr lang="en-US" sz="1400" dirty="0" err="1"/>
              <a:t>bergoyang</a:t>
            </a:r>
            <a:r>
              <a:rPr lang="en-US" sz="1400" dirty="0"/>
              <a:t>, insomnia, </a:t>
            </a:r>
            <a:r>
              <a:rPr lang="en-US" sz="1400" dirty="0" err="1"/>
              <a:t>ruam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tes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 smtClean="0"/>
              <a:t>hati</a:t>
            </a:r>
            <a:r>
              <a:rPr lang="en-US" sz="1400" dirty="0"/>
              <a:t>,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merusak</a:t>
            </a:r>
            <a:r>
              <a:rPr lang="en-US" sz="1400" dirty="0"/>
              <a:t> </a:t>
            </a:r>
            <a:r>
              <a:rPr lang="en-US" sz="1400" dirty="0" err="1"/>
              <a:t>tulang</a:t>
            </a:r>
            <a:r>
              <a:rPr lang="en-US" sz="1400" dirty="0"/>
              <a:t> </a:t>
            </a:r>
            <a:r>
              <a:rPr lang="en-US" sz="1400" dirty="0" err="1"/>
              <a:t>rawan</a:t>
            </a:r>
            <a:r>
              <a:rPr lang="en-US" sz="1400" dirty="0"/>
              <a:t> yang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menimbulkan</a:t>
            </a:r>
            <a:r>
              <a:rPr lang="en-US" sz="1400" dirty="0"/>
              <a:t> </a:t>
            </a:r>
            <a:r>
              <a:rPr lang="en-US" sz="1400" dirty="0" err="1" smtClean="0"/>
              <a:t>artropati</a:t>
            </a:r>
            <a:r>
              <a:rPr lang="en-US" sz="1400" dirty="0" smtClean="0"/>
              <a:t>.</a:t>
            </a:r>
          </a:p>
        </p:txBody>
      </p:sp>
      <p:sp>
        <p:nvSpPr>
          <p:cNvPr id="858" name="Google Shape;858;p35"/>
          <p:cNvSpPr txBox="1">
            <a:spLocks noGrp="1"/>
          </p:cNvSpPr>
          <p:nvPr>
            <p:ph type="title"/>
          </p:nvPr>
        </p:nvSpPr>
        <p:spPr>
          <a:xfrm>
            <a:off x="869342" y="260719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Siprofloksasin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90" t="29426" r="3440" b="58073"/>
          <a:stretch/>
        </p:blipFill>
        <p:spPr>
          <a:xfrm>
            <a:off x="609600" y="974369"/>
            <a:ext cx="8290442" cy="6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548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Day against Drug Abuse by Slidesgo">
  <a:themeElements>
    <a:clrScheme name="Simple Light">
      <a:dk1>
        <a:srgbClr val="E77A48"/>
      </a:dk1>
      <a:lt1>
        <a:srgbClr val="A3DAEE"/>
      </a:lt1>
      <a:dk2>
        <a:srgbClr val="244B6C"/>
      </a:dk2>
      <a:lt2>
        <a:srgbClr val="70ACC2"/>
      </a:lt2>
      <a:accent1>
        <a:srgbClr val="FFFFFF"/>
      </a:accent1>
      <a:accent2>
        <a:srgbClr val="F5DD54"/>
      </a:accent2>
      <a:accent3>
        <a:srgbClr val="F3A237"/>
      </a:accent3>
      <a:accent4>
        <a:srgbClr val="E77A48"/>
      </a:accent4>
      <a:accent5>
        <a:srgbClr val="244B6C"/>
      </a:accent5>
      <a:accent6>
        <a:srgbClr val="FFFEFB"/>
      </a:accent6>
      <a:hlink>
        <a:srgbClr val="244B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831</Words>
  <Application>Microsoft Office PowerPoint</Application>
  <PresentationFormat>On-screen Show (16:9)</PresentationFormat>
  <Paragraphs>123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Wingdings</vt:lpstr>
      <vt:lpstr>Acme</vt:lpstr>
      <vt:lpstr>Roboto Condensed Light</vt:lpstr>
      <vt:lpstr>Caveat</vt:lpstr>
      <vt:lpstr>Arial</vt:lpstr>
      <vt:lpstr>Palanquin</vt:lpstr>
      <vt:lpstr>Josefin Slab</vt:lpstr>
      <vt:lpstr>International Day against Drug Abuse by Slidesgo</vt:lpstr>
      <vt:lpstr>TATALAKSANA Cervico-Vaginitis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Sefiksim</vt:lpstr>
      <vt:lpstr>Siprofloksasin</vt:lpstr>
      <vt:lpstr>PowerPoint Presentation</vt:lpstr>
      <vt:lpstr>Doksisiklin</vt:lpstr>
      <vt:lpstr>Doksisiklin</vt:lpstr>
      <vt:lpstr>Metronidazol</vt:lpstr>
      <vt:lpstr>Metronidazol</vt:lpstr>
      <vt:lpstr>Flukonazol (Anti Jamur)</vt:lpstr>
      <vt:lpstr>PowerPoint Presentation</vt:lpstr>
      <vt:lpstr>KONSELING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TATALAKSANA Cervico-Vaginitis</dc:title>
  <cp:lastModifiedBy>User</cp:lastModifiedBy>
  <cp:revision>25</cp:revision>
  <dcterms:modified xsi:type="dcterms:W3CDTF">2021-06-10T02:28:44Z</dcterms:modified>
</cp:coreProperties>
</file>