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>
        <p:scale>
          <a:sx n="100" d="100"/>
          <a:sy n="100" d="100"/>
        </p:scale>
        <p:origin x="-324" y="-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F3AD-7BD0-468E-809E-258AE7F55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C476F-6AD5-4A8E-B074-DB4D98065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5509C-01C5-4BE8-B199-C5D102C6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74CD-348A-4FCF-ADA6-91725FC48D8C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929-AFAD-4BEB-8710-3643D087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1CFA0-547B-4D72-85BE-E1CFBBAD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B05-1B9C-44EC-888E-D1A973584D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846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5105-9BE7-4D4F-91EA-643AF1DF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CB6A9-3EA3-4964-8E8F-42D4DCCB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BF633-7017-4411-B085-8CF987940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74CD-348A-4FCF-ADA6-91725FC48D8C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EA392-8CCE-46AC-B1E9-2BFD64A5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3D2F3-6C68-471D-87F4-124F4E23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B05-1B9C-44EC-888E-D1A973584D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547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0B4A7-FF18-4653-AD7E-CEA7B638F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D897F-DC75-4E98-85A1-81468D659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49E3-6833-4F27-BA4F-922065835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74CD-348A-4FCF-ADA6-91725FC48D8C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4C7D0-868D-4498-A02D-792BBDD29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8567B-F2DA-4E0F-908B-A93DF27B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B05-1B9C-44EC-888E-D1A973584D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112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1CE1C-0DC3-4B42-A167-F5F5628B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6E441-E85E-459C-BABE-D1B94AAC4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9A526-7ACF-48CE-BC71-C198BDDC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74CD-348A-4FCF-ADA6-91725FC48D8C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B80C4-E1F1-41B3-A2BA-3329E426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3A8A-1AB1-41BF-8638-B164A5D1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B05-1B9C-44EC-888E-D1A973584D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273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EFE0-2708-49CD-A967-CEF8113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37666-B967-489A-AAAC-517A76714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49FB-DDDF-4BF6-B83A-794EEE1E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74CD-348A-4FCF-ADA6-91725FC48D8C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95100-711F-4E28-97CC-72B4D522A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C6923-3CBC-4C01-AEDB-C624DA6D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B05-1B9C-44EC-888E-D1A973584D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286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EBA3-6934-4FFC-AF44-C139D772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C2ED3-ECEA-4B00-A898-88F187680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BB404-2A81-4185-BFFF-D6408605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3FEC0-5FCF-43B8-8BE5-DAA078DE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74CD-348A-4FCF-ADA6-91725FC48D8C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59A39-0BD6-4ABB-8658-E426C309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C106F-E2EF-453C-BC3D-A1F27FB6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B05-1B9C-44EC-888E-D1A973584D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330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B9BE-95E2-4371-8ED6-EDBCDF33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CE867-5084-4361-B5E2-1A30132A7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8AD8D-0B70-4458-8447-46136F0E6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D895A-C497-4C8E-A81A-B0D905EB8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EEC23-624E-4B6A-B968-5316EDADC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D7BE7-1EF2-4423-B4FC-136412CC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74CD-348A-4FCF-ADA6-91725FC48D8C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667062-5026-4B73-82D0-F2408627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CF190-1A9A-48FC-ACD0-930B8091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B05-1B9C-44EC-888E-D1A973584D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667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D23E2-9B25-4EBD-9620-9D408174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B3516-CA2B-44C9-AA06-D1E9590BE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74CD-348A-4FCF-ADA6-91725FC48D8C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BBFB6-CD29-48AE-B146-DDE7A3B3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760C8-39D0-487D-91C9-4E1B5B4E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B05-1B9C-44EC-888E-D1A973584D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262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6FBA08-C88B-42EC-8E98-F4482ED7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74CD-348A-4FCF-ADA6-91725FC48D8C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2B4D3F-4273-4BD7-B20E-6C489C8C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D9A03-3AFB-47DC-9F47-F1F498A2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B05-1B9C-44EC-888E-D1A973584D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73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7D71-B9CA-4D4D-811A-6122001B1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41931-77C2-4952-AF91-8609DB0C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6E407-A41C-413A-8441-9EB6B1229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071CC-3DD7-4F9B-A56A-DD361E70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74CD-348A-4FCF-ADA6-91725FC48D8C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935E0-44EB-431F-82C3-151E635C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B1F72-5AAB-4BB5-8B48-21A072B2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B05-1B9C-44EC-888E-D1A973584D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074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F5F9-1D6A-43CD-8398-6290DCAC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B35C33-607D-4EC1-9EDC-17BE5673A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53CE1-66B8-43D3-9D0C-01F7A4ED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FF1C6-4A1A-49CC-816D-FAD5037EF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74CD-348A-4FCF-ADA6-91725FC48D8C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EFF55-61B6-489E-A311-63266364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CAEE7-59A8-4555-B6BB-5088813D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B05-1B9C-44EC-888E-D1A973584D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221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714B9-4791-47F0-A7DD-42C6F3DFD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9D506-C1CE-481C-A4CB-4BFF0F57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CE940-9BF4-4351-9942-A2814F70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A74CD-348A-4FCF-ADA6-91725FC48D8C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9FD07-D01D-4EE5-80BE-42C5028C6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4FAA9-E30F-4414-8D1F-0309DE576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8B05-1B9C-44EC-888E-D1A973584D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60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06E3-5B9F-430C-9FF9-9188D321B3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Kontrasepsi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3900A-94D2-46A5-9C6E-70AF7CAAD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Inasa Nabila</a:t>
            </a:r>
          </a:p>
          <a:p>
            <a:r>
              <a:rPr lang="id-ID" dirty="0"/>
              <a:t>1810211113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8574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5E26-BAD2-496A-B0B3-9D017B5B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0D0BA1-05A7-4672-B7AD-AAC468E15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906" y="476160"/>
            <a:ext cx="5866718" cy="538733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3A777D-182F-478E-9F71-2544273FD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460" y="351190"/>
            <a:ext cx="8821649" cy="634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6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E3A5-DCEF-42B0-841A-ACD895B7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D5BAE-C0B2-474B-A20D-CA6205A47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9ABA3-9F68-4349-821F-690091860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536"/>
            <a:ext cx="6415514" cy="3873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A04CB6-4BF5-4D73-A3BB-08956B61F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238" y="880418"/>
            <a:ext cx="5553850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0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9B27-E744-43E1-88F1-04892D96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BC48C-DCF1-4898-93E7-6CB72BE0F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73D1A-5204-41F1-9390-318CD596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467"/>
            <a:ext cx="6332671" cy="5976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18A44-7F86-4C51-AE00-3854CE8B9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545" y="384599"/>
            <a:ext cx="5601482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5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1069-5E5E-4A83-BA00-6BF44E82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890CC-40C9-4434-B6D6-637CABD25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F6C1E-95C4-472F-9E74-A4BE7E60D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53" y="228153"/>
            <a:ext cx="6220693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5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3C24-1E19-4CAF-BB88-8E92A21D0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9B64-8A07-4BFD-A3C2-36D51E691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87" y="695334"/>
            <a:ext cx="6694473" cy="5900083"/>
          </a:xfrm>
        </p:spPr>
      </p:pic>
    </p:spTree>
    <p:extLst>
      <p:ext uri="{BB962C8B-B14F-4D97-AF65-F5344CB8AC3E}">
        <p14:creationId xmlns:p14="http://schemas.microsoft.com/office/powerpoint/2010/main" val="216212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Kontrasepsi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Kontrasepsi</dc:title>
  <dc:creator>Inasa Nabila</dc:creator>
  <cp:lastModifiedBy>Inasa Nabila</cp:lastModifiedBy>
  <cp:revision>4</cp:revision>
  <dcterms:created xsi:type="dcterms:W3CDTF">2021-06-09T23:23:46Z</dcterms:created>
  <dcterms:modified xsi:type="dcterms:W3CDTF">2021-06-10T01:39:14Z</dcterms:modified>
</cp:coreProperties>
</file>