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69" r:id="rId5"/>
    <p:sldId id="310" r:id="rId6"/>
    <p:sldId id="311" r:id="rId7"/>
    <p:sldId id="261" r:id="rId8"/>
    <p:sldId id="313" r:id="rId9"/>
    <p:sldId id="314" r:id="rId10"/>
    <p:sldId id="317" r:id="rId11"/>
    <p:sldId id="318" r:id="rId12"/>
    <p:sldId id="315" r:id="rId13"/>
    <p:sldId id="257" r:id="rId14"/>
    <p:sldId id="319" r:id="rId15"/>
    <p:sldId id="320" r:id="rId16"/>
    <p:sldId id="316" r:id="rId17"/>
    <p:sldId id="322" r:id="rId18"/>
    <p:sldId id="324" r:id="rId19"/>
    <p:sldId id="325" r:id="rId20"/>
    <p:sldId id="380" r:id="rId21"/>
    <p:sldId id="381" r:id="rId22"/>
    <p:sldId id="382" r:id="rId23"/>
    <p:sldId id="383" r:id="rId24"/>
    <p:sldId id="284" r:id="rId25"/>
  </p:sldIdLst>
  <p:sldSz cx="9144000" cy="5143500"/>
  <p:notesSz cx="6858000" cy="9144000"/>
  <p:embeddedFontLst>
    <p:embeddedFont>
      <p:font typeface="Abril Fatface" panose="02000503000000020003"/>
      <p:regular r:id="rId29"/>
    </p:embeddedFont>
    <p:embeddedFont>
      <p:font typeface="Barlow" panose="00000500000000000000"/>
      <p:regular r:id="rId30"/>
    </p:embeddedFont>
    <p:embeddedFont>
      <p:font typeface="Barlow" panose="0000050000000000000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 orient="horz" pos="345"/>
        <p:guide orient="horz" pos="2900"/>
        <p:guide pos="453"/>
        <p:guide pos="530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panose="020B0604020202020204"/>
              <a:buNone/>
            </a:pPr>
            <a:endParaRPr sz="850">
              <a:solidFill>
                <a:srgbClr val="5F7D96"/>
              </a:solidFill>
            </a:endParaRPr>
          </a:p>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1" name="Shape 281"/>
        <p:cNvGrpSpPr/>
        <p:nvPr/>
      </p:nvGrpSpPr>
      <p:grpSpPr>
        <a:xfrm>
          <a:off x="0" y="0"/>
          <a:ext cx="0" cy="0"/>
          <a:chOff x="0" y="0"/>
          <a:chExt cx="0" cy="0"/>
        </a:xfrm>
      </p:grpSpPr>
      <p:sp>
        <p:nvSpPr>
          <p:cNvPr id="282" name="Google Shape;282;gbdb7cefef6_0_251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db7cefef6_0_251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2" name="Shape 542"/>
        <p:cNvGrpSpPr/>
        <p:nvPr/>
      </p:nvGrpSpPr>
      <p:grpSpPr>
        <a:xfrm>
          <a:off x="0" y="0"/>
          <a:ext cx="0" cy="0"/>
          <a:chOff x="0" y="0"/>
          <a:chExt cx="0" cy="0"/>
        </a:xfrm>
      </p:grpSpPr>
      <p:sp>
        <p:nvSpPr>
          <p:cNvPr id="543" name="Google Shape;543;gbd74c54b3b_0_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d74c54b3b_0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1" name="Shape 281"/>
        <p:cNvGrpSpPr/>
        <p:nvPr/>
      </p:nvGrpSpPr>
      <p:grpSpPr>
        <a:xfrm>
          <a:off x="0" y="0"/>
          <a:ext cx="0" cy="0"/>
          <a:chOff x="0" y="0"/>
          <a:chExt cx="0" cy="0"/>
        </a:xfrm>
      </p:grpSpPr>
      <p:sp>
        <p:nvSpPr>
          <p:cNvPr id="282" name="Google Shape;282;gbdb7cefef6_0_251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db7cefef6_0_251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1" name="Shape 281"/>
        <p:cNvGrpSpPr/>
        <p:nvPr/>
      </p:nvGrpSpPr>
      <p:grpSpPr>
        <a:xfrm>
          <a:off x="0" y="0"/>
          <a:ext cx="0" cy="0"/>
          <a:chOff x="0" y="0"/>
          <a:chExt cx="0" cy="0"/>
        </a:xfrm>
      </p:grpSpPr>
      <p:sp>
        <p:nvSpPr>
          <p:cNvPr id="282" name="Google Shape;282;gbdb7cefef6_0_251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db7cefef6_0_251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5" name="Shape 1165"/>
        <p:cNvGrpSpPr/>
        <p:nvPr/>
      </p:nvGrpSpPr>
      <p:grpSpPr>
        <a:xfrm>
          <a:off x="0" y="0"/>
          <a:ext cx="0" cy="0"/>
          <a:chOff x="0" y="0"/>
          <a:chExt cx="0" cy="0"/>
        </a:xfrm>
      </p:grpSpPr>
      <p:sp>
        <p:nvSpPr>
          <p:cNvPr id="1166" name="Google Shape;1166;gbdab3e5314_0_164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bdab3e5314_0_164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0" name="Shape 1210"/>
        <p:cNvGrpSpPr/>
        <p:nvPr/>
      </p:nvGrpSpPr>
      <p:grpSpPr>
        <a:xfrm>
          <a:off x="0" y="0"/>
          <a:ext cx="0" cy="0"/>
          <a:chOff x="0" y="0"/>
          <a:chExt cx="0" cy="0"/>
        </a:xfrm>
      </p:grpSpPr>
      <p:sp>
        <p:nvSpPr>
          <p:cNvPr id="1211" name="Google Shape;1211;gbdab3e5314_0_17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bdab3e5314_0_17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0" name="Shape 1210"/>
        <p:cNvGrpSpPr/>
        <p:nvPr/>
      </p:nvGrpSpPr>
      <p:grpSpPr>
        <a:xfrm>
          <a:off x="0" y="0"/>
          <a:ext cx="0" cy="0"/>
          <a:chOff x="0" y="0"/>
          <a:chExt cx="0" cy="0"/>
        </a:xfrm>
      </p:grpSpPr>
      <p:sp>
        <p:nvSpPr>
          <p:cNvPr id="1211" name="Google Shape;1211;gbdab3e5314_0_17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bdab3e5314_0_17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0" name="Shape 1210"/>
        <p:cNvGrpSpPr/>
        <p:nvPr/>
      </p:nvGrpSpPr>
      <p:grpSpPr>
        <a:xfrm>
          <a:off x="0" y="0"/>
          <a:ext cx="0" cy="0"/>
          <a:chOff x="0" y="0"/>
          <a:chExt cx="0" cy="0"/>
        </a:xfrm>
      </p:grpSpPr>
      <p:sp>
        <p:nvSpPr>
          <p:cNvPr id="1211" name="Google Shape;1211;gbdab3e5314_0_17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bdab3e5314_0_17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3" name="Shape 1133"/>
        <p:cNvGrpSpPr/>
        <p:nvPr/>
      </p:nvGrpSpPr>
      <p:grpSpPr>
        <a:xfrm>
          <a:off x="0" y="0"/>
          <a:ext cx="0" cy="0"/>
          <a:chOff x="0" y="0"/>
          <a:chExt cx="0" cy="0"/>
        </a:xfrm>
      </p:grpSpPr>
      <p:sp>
        <p:nvSpPr>
          <p:cNvPr id="1134" name="Google Shape;1134;gbdab3e5314_0_160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bdab3e5314_0_16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85" name="Shape 1885"/>
        <p:cNvGrpSpPr/>
        <p:nvPr/>
      </p:nvGrpSpPr>
      <p:grpSpPr>
        <a:xfrm>
          <a:off x="0" y="0"/>
          <a:ext cx="0" cy="0"/>
          <a:chOff x="0" y="0"/>
          <a:chExt cx="0" cy="0"/>
        </a:xfrm>
      </p:grpSpPr>
      <p:sp>
        <p:nvSpPr>
          <p:cNvPr id="1886" name="Google Shape;1886;gbdab3e5314_0_272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bdab3e5314_0_27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4" name="Shape 864"/>
        <p:cNvGrpSpPr/>
        <p:nvPr/>
      </p:nvGrpSpPr>
      <p:grpSpPr>
        <a:xfrm>
          <a:off x="0" y="0"/>
          <a:ext cx="0" cy="0"/>
          <a:chOff x="0" y="0"/>
          <a:chExt cx="0" cy="0"/>
        </a:xfrm>
      </p:grpSpPr>
      <p:sp>
        <p:nvSpPr>
          <p:cNvPr id="865" name="Google Shape;865;gbdab3e5314_0_25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bdab3e5314_0_25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4" name="Shape 574"/>
        <p:cNvGrpSpPr/>
        <p:nvPr/>
      </p:nvGrpSpPr>
      <p:grpSpPr>
        <a:xfrm>
          <a:off x="0" y="0"/>
          <a:ext cx="0" cy="0"/>
          <a:chOff x="0" y="0"/>
          <a:chExt cx="0" cy="0"/>
        </a:xfrm>
      </p:grpSpPr>
      <p:sp>
        <p:nvSpPr>
          <p:cNvPr id="575" name="Google Shape;575;gbdab3e5314_0_86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bdab3e5314_0_86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5" name="Shape 1505"/>
        <p:cNvGrpSpPr/>
        <p:nvPr/>
      </p:nvGrpSpPr>
      <p:grpSpPr>
        <a:xfrm>
          <a:off x="0" y="0"/>
          <a:ext cx="0" cy="0"/>
          <a:chOff x="0" y="0"/>
          <a:chExt cx="0" cy="0"/>
        </a:xfrm>
      </p:grpSpPr>
      <p:sp>
        <p:nvSpPr>
          <p:cNvPr id="1506" name="Google Shape;1506;gbdab3e5314_0_207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bdab3e5314_0_207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3" name="Shape 963"/>
        <p:cNvGrpSpPr/>
        <p:nvPr/>
      </p:nvGrpSpPr>
      <p:grpSpPr>
        <a:xfrm>
          <a:off x="0" y="0"/>
          <a:ext cx="0" cy="0"/>
          <a:chOff x="0" y="0"/>
          <a:chExt cx="0" cy="0"/>
        </a:xfrm>
      </p:grpSpPr>
      <p:sp>
        <p:nvSpPr>
          <p:cNvPr id="964" name="Google Shape;964;gbd74c54b3b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bd74c54b3b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1" name="Shape 1371"/>
        <p:cNvGrpSpPr/>
        <p:nvPr/>
      </p:nvGrpSpPr>
      <p:grpSpPr>
        <a:xfrm>
          <a:off x="0" y="0"/>
          <a:ext cx="0" cy="0"/>
          <a:chOff x="0" y="0"/>
          <a:chExt cx="0" cy="0"/>
        </a:xfrm>
      </p:grpSpPr>
      <p:sp>
        <p:nvSpPr>
          <p:cNvPr id="1372" name="Google Shape;1372;gbdab3e5314_0_192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bdab3e5314_0_19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blipFill>
          <a:blip r:embed="rId2"/>
          <a:stretch>
            <a:fillRect/>
          </a:stretch>
        </a:blipFill>
        <a:effectLst/>
      </p:bgPr>
    </p:bg>
    <p:spTree>
      <p:nvGrpSpPr>
        <p:cNvPr id="8" name="Shape 8"/>
        <p:cNvGrpSpPr/>
        <p:nvPr/>
      </p:nvGrpSpPr>
      <p:grpSpPr>
        <a:xfrm>
          <a:off x="0" y="0"/>
          <a:ext cx="0" cy="0"/>
          <a:chOff x="0" y="0"/>
          <a:chExt cx="0" cy="0"/>
        </a:xfrm>
      </p:grpSpPr>
      <p:sp>
        <p:nvSpPr>
          <p:cNvPr id="9" name="Google Shape;9;p2"/>
          <p:cNvSpPr/>
          <p:nvPr/>
        </p:nvSpPr>
        <p:spPr>
          <a:xfrm rot="10800000">
            <a:off x="633900" y="-28100"/>
            <a:ext cx="2575500" cy="21294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txBox="1"/>
          <p:nvPr>
            <p:ph type="ctrTitle"/>
          </p:nvPr>
        </p:nvSpPr>
        <p:spPr>
          <a:xfrm>
            <a:off x="714088" y="1207025"/>
            <a:ext cx="3815100" cy="2886300"/>
          </a:xfrm>
          <a:prstGeom prst="rect">
            <a:avLst/>
          </a:prstGeom>
        </p:spPr>
        <p:txBody>
          <a:bodyPr spcFirstLastPara="1" wrap="square" lIns="91425" tIns="91425" rIns="91425" bIns="91425" anchor="ctr" anchorCtr="0">
            <a:noAutofit/>
          </a:bodyPr>
          <a:lstStyle>
            <a:lvl1pPr lvl="0" algn="l">
              <a:lnSpc>
                <a:spcPct val="90000"/>
              </a:lnSpc>
              <a:spcBef>
                <a:spcPts val="0"/>
              </a:spcBef>
              <a:spcAft>
                <a:spcPts val="0"/>
              </a:spcAft>
              <a:buSzPts val="5200"/>
              <a:buNone/>
              <a:defRPr sz="7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714088" y="4299475"/>
            <a:ext cx="4390800" cy="211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5" name="Shape 45"/>
        <p:cNvGrpSpPr/>
        <p:nvPr/>
      </p:nvGrpSpPr>
      <p:grpSpPr>
        <a:xfrm>
          <a:off x="0" y="0"/>
          <a:ext cx="0" cy="0"/>
          <a:chOff x="0" y="0"/>
          <a:chExt cx="0" cy="0"/>
        </a:xfrm>
      </p:grpSpPr>
      <p:sp>
        <p:nvSpPr>
          <p:cNvPr id="46" name="Google Shape;46;p11"/>
          <p:cNvSpPr/>
          <p:nvPr/>
        </p:nvSpPr>
        <p:spPr>
          <a:xfrm rot="10800000">
            <a:off x="649350" y="-19750"/>
            <a:ext cx="7845300" cy="38070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47" name="Google Shape;47;p11"/>
          <p:cNvSpPr txBox="1"/>
          <p:nvPr>
            <p:ph type="title" hasCustomPrompt="1"/>
          </p:nvPr>
        </p:nvSpPr>
        <p:spPr>
          <a:xfrm>
            <a:off x="311700" y="1886300"/>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type="subTitle" idx="1"/>
          </p:nvPr>
        </p:nvSpPr>
        <p:spPr>
          <a:xfrm>
            <a:off x="732700" y="3882600"/>
            <a:ext cx="7691400" cy="72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49"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50" name="Shape 50"/>
        <p:cNvGrpSpPr/>
        <p:nvPr/>
      </p:nvGrpSpPr>
      <p:grpSpPr>
        <a:xfrm>
          <a:off x="0" y="0"/>
          <a:ext cx="0" cy="0"/>
          <a:chOff x="0" y="0"/>
          <a:chExt cx="0" cy="0"/>
        </a:xfrm>
      </p:grpSpPr>
      <p:sp>
        <p:nvSpPr>
          <p:cNvPr id="51" name="Google Shape;51;p13"/>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1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3" name="Google Shape;53;p13"/>
          <p:cNvSpPr txBox="1"/>
          <p:nvPr>
            <p:ph type="title" idx="2" hasCustomPrompt="1"/>
          </p:nvPr>
        </p:nvSpPr>
        <p:spPr>
          <a:xfrm>
            <a:off x="720000" y="1519300"/>
            <a:ext cx="867300" cy="68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 name="Google Shape;54;p13"/>
          <p:cNvSpPr txBox="1"/>
          <p:nvPr>
            <p:ph type="subTitle" idx="1"/>
          </p:nvPr>
        </p:nvSpPr>
        <p:spPr>
          <a:xfrm>
            <a:off x="1736650" y="1408225"/>
            <a:ext cx="2404800" cy="4074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5" name="Google Shape;55;p13"/>
          <p:cNvSpPr txBox="1"/>
          <p:nvPr>
            <p:ph type="subTitle" idx="3"/>
          </p:nvPr>
        </p:nvSpPr>
        <p:spPr>
          <a:xfrm>
            <a:off x="1736650" y="1886200"/>
            <a:ext cx="2366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 name="Google Shape;56;p13"/>
          <p:cNvSpPr txBox="1"/>
          <p:nvPr>
            <p:ph type="title" idx="4" hasCustomPrompt="1"/>
          </p:nvPr>
        </p:nvSpPr>
        <p:spPr>
          <a:xfrm>
            <a:off x="4788450" y="1519300"/>
            <a:ext cx="867300" cy="68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7" name="Google Shape;57;p13"/>
          <p:cNvSpPr txBox="1"/>
          <p:nvPr>
            <p:ph type="subTitle" idx="5"/>
          </p:nvPr>
        </p:nvSpPr>
        <p:spPr>
          <a:xfrm>
            <a:off x="5807775" y="1408225"/>
            <a:ext cx="19992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8" name="Google Shape;58;p13"/>
          <p:cNvSpPr txBox="1"/>
          <p:nvPr>
            <p:ph type="subTitle" idx="6"/>
          </p:nvPr>
        </p:nvSpPr>
        <p:spPr>
          <a:xfrm>
            <a:off x="5807775" y="1886200"/>
            <a:ext cx="2366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9" name="Google Shape;59;p13"/>
          <p:cNvSpPr txBox="1"/>
          <p:nvPr>
            <p:ph type="title" idx="7" hasCustomPrompt="1"/>
          </p:nvPr>
        </p:nvSpPr>
        <p:spPr>
          <a:xfrm>
            <a:off x="720000" y="2649539"/>
            <a:ext cx="867300" cy="7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 name="Google Shape;60;p13"/>
          <p:cNvSpPr txBox="1"/>
          <p:nvPr>
            <p:ph type="subTitle" idx="8"/>
          </p:nvPr>
        </p:nvSpPr>
        <p:spPr>
          <a:xfrm>
            <a:off x="1736650" y="2563138"/>
            <a:ext cx="19992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61" name="Google Shape;61;p13"/>
          <p:cNvSpPr txBox="1"/>
          <p:nvPr>
            <p:ph type="subTitle" idx="9"/>
          </p:nvPr>
        </p:nvSpPr>
        <p:spPr>
          <a:xfrm>
            <a:off x="1736650" y="3041113"/>
            <a:ext cx="2366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2" name="Google Shape;62;p13"/>
          <p:cNvSpPr txBox="1"/>
          <p:nvPr>
            <p:ph type="title" idx="13" hasCustomPrompt="1"/>
          </p:nvPr>
        </p:nvSpPr>
        <p:spPr>
          <a:xfrm>
            <a:off x="4788450" y="2649539"/>
            <a:ext cx="867300" cy="7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 name="Google Shape;63;p13"/>
          <p:cNvSpPr txBox="1"/>
          <p:nvPr>
            <p:ph type="subTitle" idx="14"/>
          </p:nvPr>
        </p:nvSpPr>
        <p:spPr>
          <a:xfrm>
            <a:off x="5807775" y="2563138"/>
            <a:ext cx="19992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64" name="Google Shape;64;p13"/>
          <p:cNvSpPr txBox="1"/>
          <p:nvPr>
            <p:ph type="subTitle" idx="15"/>
          </p:nvPr>
        </p:nvSpPr>
        <p:spPr>
          <a:xfrm>
            <a:off x="5807775" y="3041113"/>
            <a:ext cx="2366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5" name="Google Shape;65;p13"/>
          <p:cNvSpPr txBox="1"/>
          <p:nvPr>
            <p:ph type="title" idx="16" hasCustomPrompt="1"/>
          </p:nvPr>
        </p:nvSpPr>
        <p:spPr>
          <a:xfrm>
            <a:off x="720000" y="3804525"/>
            <a:ext cx="867300" cy="7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 name="Google Shape;66;p13"/>
          <p:cNvSpPr txBox="1"/>
          <p:nvPr>
            <p:ph type="subTitle" idx="17"/>
          </p:nvPr>
        </p:nvSpPr>
        <p:spPr>
          <a:xfrm>
            <a:off x="1736650" y="3718125"/>
            <a:ext cx="2654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67" name="Google Shape;67;p13"/>
          <p:cNvSpPr txBox="1"/>
          <p:nvPr>
            <p:ph type="subTitle" idx="18"/>
          </p:nvPr>
        </p:nvSpPr>
        <p:spPr>
          <a:xfrm>
            <a:off x="1736650" y="4196100"/>
            <a:ext cx="23661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68" name="Shape 68"/>
        <p:cNvGrpSpPr/>
        <p:nvPr/>
      </p:nvGrpSpPr>
      <p:grpSpPr>
        <a:xfrm>
          <a:off x="0" y="0"/>
          <a:ext cx="0" cy="0"/>
          <a:chOff x="0" y="0"/>
          <a:chExt cx="0" cy="0"/>
        </a:xfrm>
      </p:grpSpPr>
      <p:sp>
        <p:nvSpPr>
          <p:cNvPr id="69" name="Google Shape;69;p14"/>
          <p:cNvSpPr/>
          <p:nvPr/>
        </p:nvSpPr>
        <p:spPr>
          <a:xfrm>
            <a:off x="649350" y="3855725"/>
            <a:ext cx="7845300" cy="12876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70" name="Google Shape;70;p14"/>
          <p:cNvSpPr txBox="1"/>
          <p:nvPr>
            <p:ph type="subTitle" idx="1"/>
          </p:nvPr>
        </p:nvSpPr>
        <p:spPr>
          <a:xfrm>
            <a:off x="1385550" y="1537900"/>
            <a:ext cx="6378000" cy="231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2500">
                <a:solidFill>
                  <a:srgbClr val="18254B"/>
                </a:solidFill>
                <a:latin typeface="Maven Pro"/>
                <a:ea typeface="Maven Pro"/>
                <a:cs typeface="Maven Pro"/>
                <a:sym typeface="Maven Pro"/>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71" name="Google Shape;71;p14"/>
          <p:cNvSpPr txBox="1"/>
          <p:nvPr>
            <p:ph type="subTitle" idx="2"/>
          </p:nvPr>
        </p:nvSpPr>
        <p:spPr>
          <a:xfrm>
            <a:off x="647750" y="3851400"/>
            <a:ext cx="7838100" cy="752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600"/>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spcBef>
                <a:spcPts val="0"/>
              </a:spcBef>
              <a:spcAft>
                <a:spcPts val="0"/>
              </a:spcAft>
              <a:buClr>
                <a:schemeClr val="lt1"/>
              </a:buClr>
              <a:buSzPts val="1600"/>
              <a:buNone/>
              <a:defRPr>
                <a:solidFill>
                  <a:schemeClr val="lt1"/>
                </a:solidFill>
              </a:defRPr>
            </a:lvl2pPr>
            <a:lvl3pPr lvl="2">
              <a:spcBef>
                <a:spcPts val="0"/>
              </a:spcBef>
              <a:spcAft>
                <a:spcPts val="0"/>
              </a:spcAft>
              <a:buClr>
                <a:schemeClr val="lt1"/>
              </a:buClr>
              <a:buSzPts val="1600"/>
              <a:buNone/>
              <a:defRPr>
                <a:solidFill>
                  <a:schemeClr val="lt1"/>
                </a:solidFill>
              </a:defRPr>
            </a:lvl3pPr>
            <a:lvl4pPr lvl="3">
              <a:spcBef>
                <a:spcPts val="0"/>
              </a:spcBef>
              <a:spcAft>
                <a:spcPts val="0"/>
              </a:spcAft>
              <a:buClr>
                <a:schemeClr val="lt1"/>
              </a:buClr>
              <a:buSzPts val="1600"/>
              <a:buNone/>
              <a:defRPr>
                <a:solidFill>
                  <a:schemeClr val="lt1"/>
                </a:solidFill>
              </a:defRPr>
            </a:lvl4pPr>
            <a:lvl5pPr lvl="4">
              <a:spcBef>
                <a:spcPts val="0"/>
              </a:spcBef>
              <a:spcAft>
                <a:spcPts val="0"/>
              </a:spcAft>
              <a:buClr>
                <a:schemeClr val="lt1"/>
              </a:buClr>
              <a:buSzPts val="1600"/>
              <a:buNone/>
              <a:defRPr>
                <a:solidFill>
                  <a:schemeClr val="lt1"/>
                </a:solidFill>
              </a:defRPr>
            </a:lvl5pPr>
            <a:lvl6pPr lvl="5">
              <a:spcBef>
                <a:spcPts val="0"/>
              </a:spcBef>
              <a:spcAft>
                <a:spcPts val="0"/>
              </a:spcAft>
              <a:buClr>
                <a:schemeClr val="lt1"/>
              </a:buClr>
              <a:buSzPts val="1600"/>
              <a:buNone/>
              <a:defRPr>
                <a:solidFill>
                  <a:schemeClr val="lt1"/>
                </a:solidFill>
              </a:defRPr>
            </a:lvl6pPr>
            <a:lvl7pPr lvl="6">
              <a:spcBef>
                <a:spcPts val="0"/>
              </a:spcBef>
              <a:spcAft>
                <a:spcPts val="0"/>
              </a:spcAft>
              <a:buClr>
                <a:schemeClr val="lt1"/>
              </a:buClr>
              <a:buSzPts val="1600"/>
              <a:buNone/>
              <a:defRPr>
                <a:solidFill>
                  <a:schemeClr val="lt1"/>
                </a:solidFill>
              </a:defRPr>
            </a:lvl7pPr>
            <a:lvl8pPr lvl="7">
              <a:spcBef>
                <a:spcPts val="0"/>
              </a:spcBef>
              <a:spcAft>
                <a:spcPts val="0"/>
              </a:spcAft>
              <a:buClr>
                <a:schemeClr val="lt1"/>
              </a:buClr>
              <a:buSzPts val="1600"/>
              <a:buNone/>
              <a:defRPr>
                <a:solidFill>
                  <a:schemeClr val="lt1"/>
                </a:solidFill>
              </a:defRPr>
            </a:lvl8pPr>
            <a:lvl9pPr lvl="8">
              <a:spcBef>
                <a:spcPts val="0"/>
              </a:spcBef>
              <a:spcAft>
                <a:spcPts val="0"/>
              </a:spcAft>
              <a:buClr>
                <a:schemeClr val="lt1"/>
              </a:buClr>
              <a:buSzPts val="1600"/>
              <a:buNone/>
              <a:defRPr>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72" name="Shape 72"/>
        <p:cNvGrpSpPr/>
        <p:nvPr/>
      </p:nvGrpSpPr>
      <p:grpSpPr>
        <a:xfrm>
          <a:off x="0" y="0"/>
          <a:ext cx="0" cy="0"/>
          <a:chOff x="0" y="0"/>
          <a:chExt cx="0" cy="0"/>
        </a:xfrm>
      </p:grpSpPr>
      <p:sp>
        <p:nvSpPr>
          <p:cNvPr id="73" name="Google Shape;73;p15"/>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75" name="Google Shape;75;p15"/>
          <p:cNvSpPr txBox="1"/>
          <p:nvPr>
            <p:ph type="subTitle" idx="1"/>
          </p:nvPr>
        </p:nvSpPr>
        <p:spPr>
          <a:xfrm>
            <a:off x="903450" y="32139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76" name="Google Shape;76;p15"/>
          <p:cNvSpPr txBox="1"/>
          <p:nvPr>
            <p:ph type="subTitle" idx="2"/>
          </p:nvPr>
        </p:nvSpPr>
        <p:spPr>
          <a:xfrm>
            <a:off x="720000" y="36919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77" name="Google Shape;77;p15"/>
          <p:cNvSpPr txBox="1"/>
          <p:nvPr>
            <p:ph type="subTitle" idx="3"/>
          </p:nvPr>
        </p:nvSpPr>
        <p:spPr>
          <a:xfrm>
            <a:off x="3572400" y="32139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78" name="Google Shape;78;p15"/>
          <p:cNvSpPr txBox="1"/>
          <p:nvPr>
            <p:ph type="subTitle" idx="4"/>
          </p:nvPr>
        </p:nvSpPr>
        <p:spPr>
          <a:xfrm>
            <a:off x="3388950" y="36919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79" name="Google Shape;79;p15"/>
          <p:cNvSpPr txBox="1"/>
          <p:nvPr>
            <p:ph type="subTitle" idx="5"/>
          </p:nvPr>
        </p:nvSpPr>
        <p:spPr>
          <a:xfrm>
            <a:off x="6241350" y="32139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0" name="Google Shape;80;p15"/>
          <p:cNvSpPr txBox="1"/>
          <p:nvPr>
            <p:ph type="subTitle" idx="6"/>
          </p:nvPr>
        </p:nvSpPr>
        <p:spPr>
          <a:xfrm>
            <a:off x="6057900" y="36919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1_2">
    <p:spTree>
      <p:nvGrpSpPr>
        <p:cNvPr id="81" name="Shape 81"/>
        <p:cNvGrpSpPr/>
        <p:nvPr/>
      </p:nvGrpSpPr>
      <p:grpSpPr>
        <a:xfrm>
          <a:off x="0" y="0"/>
          <a:ext cx="0" cy="0"/>
          <a:chOff x="0" y="0"/>
          <a:chExt cx="0" cy="0"/>
        </a:xfrm>
      </p:grpSpPr>
      <p:sp>
        <p:nvSpPr>
          <p:cNvPr id="82" name="Google Shape;82;p16"/>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4" name="Google Shape;84;p16"/>
          <p:cNvSpPr txBox="1"/>
          <p:nvPr>
            <p:ph type="subTitle" idx="1"/>
          </p:nvPr>
        </p:nvSpPr>
        <p:spPr>
          <a:xfrm>
            <a:off x="903450" y="33663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5" name="Google Shape;85;p16"/>
          <p:cNvSpPr txBox="1"/>
          <p:nvPr>
            <p:ph type="subTitle" idx="2"/>
          </p:nvPr>
        </p:nvSpPr>
        <p:spPr>
          <a:xfrm>
            <a:off x="720000" y="38443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86" name="Google Shape;86;p16"/>
          <p:cNvSpPr txBox="1"/>
          <p:nvPr>
            <p:ph type="subTitle" idx="3"/>
          </p:nvPr>
        </p:nvSpPr>
        <p:spPr>
          <a:xfrm>
            <a:off x="3572400" y="33663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7" name="Google Shape;87;p16"/>
          <p:cNvSpPr txBox="1"/>
          <p:nvPr>
            <p:ph type="subTitle" idx="4"/>
          </p:nvPr>
        </p:nvSpPr>
        <p:spPr>
          <a:xfrm>
            <a:off x="3388950" y="38443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88" name="Google Shape;88;p16"/>
          <p:cNvSpPr txBox="1"/>
          <p:nvPr>
            <p:ph type="subTitle" idx="5"/>
          </p:nvPr>
        </p:nvSpPr>
        <p:spPr>
          <a:xfrm>
            <a:off x="6241350" y="336635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9" name="Google Shape;89;p16"/>
          <p:cNvSpPr txBox="1"/>
          <p:nvPr>
            <p:ph type="subTitle" idx="6"/>
          </p:nvPr>
        </p:nvSpPr>
        <p:spPr>
          <a:xfrm>
            <a:off x="6057900" y="384432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90" name="Google Shape;90;p16"/>
          <p:cNvSpPr txBox="1"/>
          <p:nvPr>
            <p:ph type="title" idx="7" hasCustomPrompt="1"/>
          </p:nvPr>
        </p:nvSpPr>
        <p:spPr>
          <a:xfrm>
            <a:off x="720000" y="1789463"/>
            <a:ext cx="2366100" cy="98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 name="Google Shape;91;p16"/>
          <p:cNvSpPr txBox="1"/>
          <p:nvPr>
            <p:ph type="title" idx="8" hasCustomPrompt="1"/>
          </p:nvPr>
        </p:nvSpPr>
        <p:spPr>
          <a:xfrm>
            <a:off x="3388950" y="1789463"/>
            <a:ext cx="2366100" cy="98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2" name="Google Shape;92;p16"/>
          <p:cNvSpPr txBox="1"/>
          <p:nvPr>
            <p:ph type="title" idx="9" hasCustomPrompt="1"/>
          </p:nvPr>
        </p:nvSpPr>
        <p:spPr>
          <a:xfrm>
            <a:off x="6057900" y="1789463"/>
            <a:ext cx="2366100" cy="98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93" name="Shape 93"/>
        <p:cNvGrpSpPr/>
        <p:nvPr/>
      </p:nvGrpSpPr>
      <p:grpSpPr>
        <a:xfrm>
          <a:off x="0" y="0"/>
          <a:ext cx="0" cy="0"/>
          <a:chOff x="0" y="0"/>
          <a:chExt cx="0" cy="0"/>
        </a:xfrm>
      </p:grpSpPr>
      <p:sp>
        <p:nvSpPr>
          <p:cNvPr id="94" name="Google Shape;94;p17"/>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7"/>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96" name="Google Shape;96;p17"/>
          <p:cNvSpPr txBox="1"/>
          <p:nvPr>
            <p:ph type="subTitle" idx="1"/>
          </p:nvPr>
        </p:nvSpPr>
        <p:spPr>
          <a:xfrm>
            <a:off x="903450" y="3693650"/>
            <a:ext cx="19992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97" name="Google Shape;97;p17"/>
          <p:cNvSpPr txBox="1"/>
          <p:nvPr>
            <p:ph type="subTitle" idx="2"/>
          </p:nvPr>
        </p:nvSpPr>
        <p:spPr>
          <a:xfrm>
            <a:off x="720000" y="410067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98" name="Google Shape;98;p17"/>
          <p:cNvSpPr txBox="1"/>
          <p:nvPr>
            <p:ph type="subTitle" idx="3"/>
          </p:nvPr>
        </p:nvSpPr>
        <p:spPr>
          <a:xfrm>
            <a:off x="3572400" y="3693650"/>
            <a:ext cx="19992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99" name="Google Shape;99;p17"/>
          <p:cNvSpPr txBox="1"/>
          <p:nvPr>
            <p:ph type="subTitle" idx="4"/>
          </p:nvPr>
        </p:nvSpPr>
        <p:spPr>
          <a:xfrm>
            <a:off x="3388950" y="410067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100" name="Google Shape;100;p17"/>
          <p:cNvSpPr txBox="1"/>
          <p:nvPr>
            <p:ph type="subTitle" idx="5"/>
          </p:nvPr>
        </p:nvSpPr>
        <p:spPr>
          <a:xfrm>
            <a:off x="6241350" y="3693650"/>
            <a:ext cx="19992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01" name="Google Shape;101;p17"/>
          <p:cNvSpPr txBox="1"/>
          <p:nvPr>
            <p:ph type="subTitle" idx="6"/>
          </p:nvPr>
        </p:nvSpPr>
        <p:spPr>
          <a:xfrm>
            <a:off x="6057900" y="4100675"/>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102" name="Google Shape;102;p17"/>
          <p:cNvSpPr txBox="1"/>
          <p:nvPr>
            <p:ph type="subTitle" idx="7"/>
          </p:nvPr>
        </p:nvSpPr>
        <p:spPr>
          <a:xfrm>
            <a:off x="903450" y="1962675"/>
            <a:ext cx="19992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03" name="Google Shape;103;p17"/>
          <p:cNvSpPr txBox="1"/>
          <p:nvPr>
            <p:ph type="subTitle" idx="8"/>
          </p:nvPr>
        </p:nvSpPr>
        <p:spPr>
          <a:xfrm>
            <a:off x="720000" y="2369700"/>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104" name="Google Shape;104;p17"/>
          <p:cNvSpPr txBox="1"/>
          <p:nvPr>
            <p:ph type="subTitle" idx="9"/>
          </p:nvPr>
        </p:nvSpPr>
        <p:spPr>
          <a:xfrm>
            <a:off x="3445500" y="1962613"/>
            <a:ext cx="22530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05" name="Google Shape;105;p17"/>
          <p:cNvSpPr txBox="1"/>
          <p:nvPr>
            <p:ph type="subTitle" idx="13"/>
          </p:nvPr>
        </p:nvSpPr>
        <p:spPr>
          <a:xfrm>
            <a:off x="3388950" y="2369700"/>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106" name="Google Shape;106;p17"/>
          <p:cNvSpPr txBox="1"/>
          <p:nvPr>
            <p:ph type="subTitle" idx="14"/>
          </p:nvPr>
        </p:nvSpPr>
        <p:spPr>
          <a:xfrm>
            <a:off x="6241350" y="1962675"/>
            <a:ext cx="1999200" cy="2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07" name="Google Shape;107;p17"/>
          <p:cNvSpPr txBox="1"/>
          <p:nvPr>
            <p:ph type="subTitle" idx="15"/>
          </p:nvPr>
        </p:nvSpPr>
        <p:spPr>
          <a:xfrm>
            <a:off x="6057900" y="2369700"/>
            <a:ext cx="2366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08" name="Shape 108"/>
        <p:cNvGrpSpPr/>
        <p:nvPr/>
      </p:nvGrpSpPr>
      <p:grpSpPr>
        <a:xfrm>
          <a:off x="0" y="0"/>
          <a:ext cx="0" cy="0"/>
          <a:chOff x="0" y="0"/>
          <a:chExt cx="0" cy="0"/>
        </a:xfrm>
      </p:grpSpPr>
      <p:sp>
        <p:nvSpPr>
          <p:cNvPr id="109" name="Google Shape;109;p18"/>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1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11" name="Google Shape;111;p18"/>
          <p:cNvSpPr txBox="1"/>
          <p:nvPr>
            <p:ph type="subTitle" idx="1"/>
          </p:nvPr>
        </p:nvSpPr>
        <p:spPr>
          <a:xfrm>
            <a:off x="867600" y="4004550"/>
            <a:ext cx="2325300" cy="21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12" name="Google Shape;112;p18"/>
          <p:cNvSpPr txBox="1"/>
          <p:nvPr>
            <p:ph type="subTitle" idx="2"/>
          </p:nvPr>
        </p:nvSpPr>
        <p:spPr>
          <a:xfrm>
            <a:off x="847188" y="3303675"/>
            <a:ext cx="23661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13" name="Google Shape;113;p18"/>
          <p:cNvSpPr txBox="1"/>
          <p:nvPr>
            <p:ph type="subTitle" idx="3"/>
          </p:nvPr>
        </p:nvSpPr>
        <p:spPr>
          <a:xfrm>
            <a:off x="5951100" y="4004550"/>
            <a:ext cx="2325300" cy="21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14" name="Google Shape;114;p18"/>
          <p:cNvSpPr txBox="1"/>
          <p:nvPr>
            <p:ph type="subTitle" idx="4"/>
          </p:nvPr>
        </p:nvSpPr>
        <p:spPr>
          <a:xfrm>
            <a:off x="5930700" y="3303675"/>
            <a:ext cx="23661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15" name="Google Shape;115;p18"/>
          <p:cNvSpPr txBox="1"/>
          <p:nvPr>
            <p:ph type="subTitle" idx="5"/>
          </p:nvPr>
        </p:nvSpPr>
        <p:spPr>
          <a:xfrm>
            <a:off x="813888" y="2280825"/>
            <a:ext cx="2432700" cy="21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16" name="Google Shape;116;p18"/>
          <p:cNvSpPr txBox="1"/>
          <p:nvPr>
            <p:ph type="subTitle" idx="6"/>
          </p:nvPr>
        </p:nvSpPr>
        <p:spPr>
          <a:xfrm>
            <a:off x="847188" y="1579875"/>
            <a:ext cx="23661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17" name="Google Shape;117;p18"/>
          <p:cNvSpPr txBox="1"/>
          <p:nvPr>
            <p:ph type="subTitle" idx="7"/>
          </p:nvPr>
        </p:nvSpPr>
        <p:spPr>
          <a:xfrm>
            <a:off x="5897400" y="2280750"/>
            <a:ext cx="2432700" cy="21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18" name="Google Shape;118;p18"/>
          <p:cNvSpPr txBox="1"/>
          <p:nvPr>
            <p:ph type="subTitle" idx="8"/>
          </p:nvPr>
        </p:nvSpPr>
        <p:spPr>
          <a:xfrm>
            <a:off x="5930700" y="1579875"/>
            <a:ext cx="23661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ONE_COLUMN_TEXT_1">
    <p:spTree>
      <p:nvGrpSpPr>
        <p:cNvPr id="119" name="Shape 119"/>
        <p:cNvGrpSpPr/>
        <p:nvPr/>
      </p:nvGrpSpPr>
      <p:grpSpPr>
        <a:xfrm>
          <a:off x="0" y="0"/>
          <a:ext cx="0" cy="0"/>
          <a:chOff x="0" y="0"/>
          <a:chExt cx="0" cy="0"/>
        </a:xfrm>
      </p:grpSpPr>
      <p:sp>
        <p:nvSpPr>
          <p:cNvPr id="120" name="Google Shape;120;p19"/>
          <p:cNvSpPr txBox="1"/>
          <p:nvPr>
            <p:ph type="body" idx="1"/>
          </p:nvPr>
        </p:nvSpPr>
        <p:spPr>
          <a:xfrm>
            <a:off x="953500" y="2397800"/>
            <a:ext cx="3366300" cy="22056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18254B"/>
              </a:buClr>
              <a:buSzPts val="1600"/>
              <a:buFont typeface="Red Hat Text"/>
              <a:buChar char="●"/>
              <a:defRPr/>
            </a:lvl1pPr>
            <a:lvl2pPr marL="914400" lvl="1" indent="-330200" rtl="0">
              <a:spcBef>
                <a:spcPts val="0"/>
              </a:spcBef>
              <a:spcAft>
                <a:spcPts val="0"/>
              </a:spcAft>
              <a:buClr>
                <a:srgbClr val="142850"/>
              </a:buClr>
              <a:buSzPts val="1600"/>
              <a:buFont typeface="Red Hat Text"/>
              <a:buChar char="○"/>
              <a:defRPr/>
            </a:lvl2pPr>
            <a:lvl3pPr marL="1371600" lvl="2" indent="-330200" rtl="0">
              <a:spcBef>
                <a:spcPts val="0"/>
              </a:spcBef>
              <a:spcAft>
                <a:spcPts val="0"/>
              </a:spcAft>
              <a:buClr>
                <a:srgbClr val="142850"/>
              </a:buClr>
              <a:buSzPts val="1600"/>
              <a:buFont typeface="Red Hat Text"/>
              <a:buChar char="■"/>
              <a:defRPr/>
            </a:lvl3pPr>
            <a:lvl4pPr marL="1828800" lvl="3" indent="-330200" rtl="0">
              <a:spcBef>
                <a:spcPts val="0"/>
              </a:spcBef>
              <a:spcAft>
                <a:spcPts val="0"/>
              </a:spcAft>
              <a:buClr>
                <a:srgbClr val="142850"/>
              </a:buClr>
              <a:buSzPts val="1600"/>
              <a:buFont typeface="Red Hat Text"/>
              <a:buChar char="●"/>
              <a:defRPr/>
            </a:lvl4pPr>
            <a:lvl5pPr marL="2286000" lvl="4" indent="-330200" rtl="0">
              <a:spcBef>
                <a:spcPts val="0"/>
              </a:spcBef>
              <a:spcAft>
                <a:spcPts val="0"/>
              </a:spcAft>
              <a:buClr>
                <a:srgbClr val="142850"/>
              </a:buClr>
              <a:buSzPts val="1600"/>
              <a:buFont typeface="Red Hat Text"/>
              <a:buChar char="○"/>
              <a:defRPr/>
            </a:lvl5pPr>
            <a:lvl6pPr marL="2743200" lvl="5" indent="-330200" rtl="0">
              <a:spcBef>
                <a:spcPts val="0"/>
              </a:spcBef>
              <a:spcAft>
                <a:spcPts val="0"/>
              </a:spcAft>
              <a:buClr>
                <a:srgbClr val="142850"/>
              </a:buClr>
              <a:buSzPts val="1600"/>
              <a:buFont typeface="Red Hat Text"/>
              <a:buChar char="■"/>
              <a:defRPr/>
            </a:lvl6pPr>
            <a:lvl7pPr marL="3200400" lvl="6" indent="-330200" rtl="0">
              <a:spcBef>
                <a:spcPts val="0"/>
              </a:spcBef>
              <a:spcAft>
                <a:spcPts val="0"/>
              </a:spcAft>
              <a:buClr>
                <a:srgbClr val="142850"/>
              </a:buClr>
              <a:buSzPts val="1600"/>
              <a:buFont typeface="Red Hat Text"/>
              <a:buChar char="●"/>
              <a:defRPr/>
            </a:lvl7pPr>
            <a:lvl8pPr marL="3657600" lvl="7" indent="-330200" rtl="0">
              <a:spcBef>
                <a:spcPts val="0"/>
              </a:spcBef>
              <a:spcAft>
                <a:spcPts val="0"/>
              </a:spcAft>
              <a:buClr>
                <a:srgbClr val="142850"/>
              </a:buClr>
              <a:buSzPts val="1600"/>
              <a:buFont typeface="Red Hat Text"/>
              <a:buChar char="○"/>
              <a:defRPr/>
            </a:lvl8pPr>
            <a:lvl9pPr marL="4114800" lvl="8" indent="-330200" rtl="0">
              <a:spcBef>
                <a:spcPts val="0"/>
              </a:spcBef>
              <a:spcAft>
                <a:spcPts val="0"/>
              </a:spcAft>
              <a:buClr>
                <a:srgbClr val="142850"/>
              </a:buClr>
              <a:buSzPts val="1600"/>
              <a:buFont typeface="Red Hat Text"/>
              <a:buChar char="■"/>
              <a:defRPr/>
            </a:lvl9pPr>
          </a:lstStyle>
          <a:p/>
        </p:txBody>
      </p:sp>
      <p:sp>
        <p:nvSpPr>
          <p:cNvPr id="121" name="Google Shape;121;p19"/>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1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23" name="Google Shape;123;p19"/>
          <p:cNvSpPr txBox="1"/>
          <p:nvPr>
            <p:ph type="body" idx="2"/>
          </p:nvPr>
        </p:nvSpPr>
        <p:spPr>
          <a:xfrm>
            <a:off x="4824225" y="2397800"/>
            <a:ext cx="3366300" cy="22056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18254B"/>
              </a:buClr>
              <a:buSzPts val="1600"/>
              <a:buFont typeface="Red Hat Text"/>
              <a:buChar char="●"/>
              <a:defRPr/>
            </a:lvl1pPr>
            <a:lvl2pPr marL="914400" lvl="1" indent="-330200" rtl="0">
              <a:spcBef>
                <a:spcPts val="0"/>
              </a:spcBef>
              <a:spcAft>
                <a:spcPts val="0"/>
              </a:spcAft>
              <a:buClr>
                <a:srgbClr val="142850"/>
              </a:buClr>
              <a:buSzPts val="1600"/>
              <a:buFont typeface="Red Hat Text"/>
              <a:buChar char="○"/>
              <a:defRPr/>
            </a:lvl2pPr>
            <a:lvl3pPr marL="1371600" lvl="2" indent="-330200" rtl="0">
              <a:spcBef>
                <a:spcPts val="0"/>
              </a:spcBef>
              <a:spcAft>
                <a:spcPts val="0"/>
              </a:spcAft>
              <a:buClr>
                <a:srgbClr val="142850"/>
              </a:buClr>
              <a:buSzPts val="1600"/>
              <a:buFont typeface="Red Hat Text"/>
              <a:buChar char="■"/>
              <a:defRPr/>
            </a:lvl3pPr>
            <a:lvl4pPr marL="1828800" lvl="3" indent="-330200" rtl="0">
              <a:spcBef>
                <a:spcPts val="0"/>
              </a:spcBef>
              <a:spcAft>
                <a:spcPts val="0"/>
              </a:spcAft>
              <a:buClr>
                <a:srgbClr val="142850"/>
              </a:buClr>
              <a:buSzPts val="1600"/>
              <a:buFont typeface="Red Hat Text"/>
              <a:buChar char="●"/>
              <a:defRPr/>
            </a:lvl4pPr>
            <a:lvl5pPr marL="2286000" lvl="4" indent="-330200" rtl="0">
              <a:spcBef>
                <a:spcPts val="0"/>
              </a:spcBef>
              <a:spcAft>
                <a:spcPts val="0"/>
              </a:spcAft>
              <a:buClr>
                <a:srgbClr val="142850"/>
              </a:buClr>
              <a:buSzPts val="1600"/>
              <a:buFont typeface="Red Hat Text"/>
              <a:buChar char="○"/>
              <a:defRPr/>
            </a:lvl5pPr>
            <a:lvl6pPr marL="2743200" lvl="5" indent="-330200" rtl="0">
              <a:spcBef>
                <a:spcPts val="0"/>
              </a:spcBef>
              <a:spcAft>
                <a:spcPts val="0"/>
              </a:spcAft>
              <a:buClr>
                <a:srgbClr val="142850"/>
              </a:buClr>
              <a:buSzPts val="1600"/>
              <a:buFont typeface="Red Hat Text"/>
              <a:buChar char="■"/>
              <a:defRPr/>
            </a:lvl6pPr>
            <a:lvl7pPr marL="3200400" lvl="6" indent="-330200" rtl="0">
              <a:spcBef>
                <a:spcPts val="0"/>
              </a:spcBef>
              <a:spcAft>
                <a:spcPts val="0"/>
              </a:spcAft>
              <a:buClr>
                <a:srgbClr val="142850"/>
              </a:buClr>
              <a:buSzPts val="1600"/>
              <a:buFont typeface="Red Hat Text"/>
              <a:buChar char="●"/>
              <a:defRPr/>
            </a:lvl7pPr>
            <a:lvl8pPr marL="3657600" lvl="7" indent="-330200" rtl="0">
              <a:spcBef>
                <a:spcPts val="0"/>
              </a:spcBef>
              <a:spcAft>
                <a:spcPts val="0"/>
              </a:spcAft>
              <a:buClr>
                <a:srgbClr val="142850"/>
              </a:buClr>
              <a:buSzPts val="1600"/>
              <a:buFont typeface="Red Hat Text"/>
              <a:buChar char="○"/>
              <a:defRPr/>
            </a:lvl8pPr>
            <a:lvl9pPr marL="4114800" lvl="8" indent="-330200" rtl="0">
              <a:spcBef>
                <a:spcPts val="0"/>
              </a:spcBef>
              <a:spcAft>
                <a:spcPts val="0"/>
              </a:spcAft>
              <a:buClr>
                <a:srgbClr val="142850"/>
              </a:buClr>
              <a:buSzPts val="1600"/>
              <a:buFont typeface="Red Hat Text"/>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3">
    <p:spTree>
      <p:nvGrpSpPr>
        <p:cNvPr id="124" name="Shape 124"/>
        <p:cNvGrpSpPr/>
        <p:nvPr/>
      </p:nvGrpSpPr>
      <p:grpSpPr>
        <a:xfrm>
          <a:off x="0" y="0"/>
          <a:ext cx="0" cy="0"/>
          <a:chOff x="0" y="0"/>
          <a:chExt cx="0" cy="0"/>
        </a:xfrm>
      </p:grpSpPr>
      <p:sp>
        <p:nvSpPr>
          <p:cNvPr id="125" name="Google Shape;125;p20"/>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20"/>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27" name="Google Shape;127;p20"/>
          <p:cNvSpPr txBox="1"/>
          <p:nvPr>
            <p:ph type="subTitle" idx="1"/>
          </p:nvPr>
        </p:nvSpPr>
        <p:spPr>
          <a:xfrm>
            <a:off x="1927600" y="1794400"/>
            <a:ext cx="1999200" cy="258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28" name="Google Shape;128;p20"/>
          <p:cNvSpPr txBox="1"/>
          <p:nvPr>
            <p:ph type="subTitle" idx="2"/>
          </p:nvPr>
        </p:nvSpPr>
        <p:spPr>
          <a:xfrm>
            <a:off x="1927612" y="2198125"/>
            <a:ext cx="22530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9" name="Google Shape;129;p20"/>
          <p:cNvSpPr txBox="1"/>
          <p:nvPr>
            <p:ph type="subTitle" idx="3"/>
          </p:nvPr>
        </p:nvSpPr>
        <p:spPr>
          <a:xfrm>
            <a:off x="6120675" y="1794400"/>
            <a:ext cx="1999200" cy="258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30" name="Google Shape;130;p20"/>
          <p:cNvSpPr txBox="1"/>
          <p:nvPr>
            <p:ph type="subTitle" idx="4"/>
          </p:nvPr>
        </p:nvSpPr>
        <p:spPr>
          <a:xfrm>
            <a:off x="6120687" y="2198125"/>
            <a:ext cx="22530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31" name="Google Shape;131;p20"/>
          <p:cNvSpPr txBox="1"/>
          <p:nvPr>
            <p:ph type="subTitle" idx="5"/>
          </p:nvPr>
        </p:nvSpPr>
        <p:spPr>
          <a:xfrm>
            <a:off x="1927600" y="3440625"/>
            <a:ext cx="1999200" cy="258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32" name="Google Shape;132;p20"/>
          <p:cNvSpPr txBox="1"/>
          <p:nvPr>
            <p:ph type="subTitle" idx="6"/>
          </p:nvPr>
        </p:nvSpPr>
        <p:spPr>
          <a:xfrm>
            <a:off x="1927612" y="3844325"/>
            <a:ext cx="22530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33" name="Google Shape;133;p20"/>
          <p:cNvSpPr txBox="1"/>
          <p:nvPr>
            <p:ph type="subTitle" idx="7"/>
          </p:nvPr>
        </p:nvSpPr>
        <p:spPr>
          <a:xfrm>
            <a:off x="6120675" y="3440625"/>
            <a:ext cx="1999200" cy="258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34" name="Google Shape;134;p20"/>
          <p:cNvSpPr txBox="1"/>
          <p:nvPr>
            <p:ph type="subTitle" idx="8"/>
          </p:nvPr>
        </p:nvSpPr>
        <p:spPr>
          <a:xfrm>
            <a:off x="6120687" y="3844325"/>
            <a:ext cx="2253000" cy="4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2" name="Shape 12"/>
        <p:cNvGrpSpPr/>
        <p:nvPr/>
      </p:nvGrpSpPr>
      <p:grpSpPr>
        <a:xfrm>
          <a:off x="0" y="0"/>
          <a:ext cx="0" cy="0"/>
          <a:chOff x="0" y="0"/>
          <a:chExt cx="0" cy="0"/>
        </a:xfrm>
      </p:grpSpPr>
      <p:sp>
        <p:nvSpPr>
          <p:cNvPr id="13" name="Google Shape;13;p3"/>
          <p:cNvSpPr/>
          <p:nvPr/>
        </p:nvSpPr>
        <p:spPr>
          <a:xfrm rot="10800000">
            <a:off x="649350" y="-27950"/>
            <a:ext cx="7845300" cy="46368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4" name="Google Shape;14;p3"/>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title" idx="2" hasCustomPrompt="1"/>
          </p:nvPr>
        </p:nvSpPr>
        <p:spPr>
          <a:xfrm>
            <a:off x="1302925" y="1004900"/>
            <a:ext cx="2968200" cy="14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p:nvPr>
            <p:ph type="subTitle" idx="1"/>
          </p:nvPr>
        </p:nvSpPr>
        <p:spPr>
          <a:xfrm>
            <a:off x="1439875" y="3262650"/>
            <a:ext cx="2694300" cy="48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solidFill>
                  <a:schemeClr val="lt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ONE_COLUMN_TEXT_2">
    <p:spTree>
      <p:nvGrpSpPr>
        <p:cNvPr id="135" name="Shape 135"/>
        <p:cNvGrpSpPr/>
        <p:nvPr/>
      </p:nvGrpSpPr>
      <p:grpSpPr>
        <a:xfrm>
          <a:off x="0" y="0"/>
          <a:ext cx="0" cy="0"/>
          <a:chOff x="0" y="0"/>
          <a:chExt cx="0" cy="0"/>
        </a:xfrm>
      </p:grpSpPr>
      <p:sp>
        <p:nvSpPr>
          <p:cNvPr id="136" name="Google Shape;136;p21"/>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38" name="Google Shape;138;p21"/>
          <p:cNvSpPr txBox="1"/>
          <p:nvPr>
            <p:ph type="subTitle" idx="1"/>
          </p:nvPr>
        </p:nvSpPr>
        <p:spPr>
          <a:xfrm>
            <a:off x="724875" y="1552075"/>
            <a:ext cx="3347100" cy="30513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ONE_COLUMN_TEXT_2_1">
    <p:spTree>
      <p:nvGrpSpPr>
        <p:cNvPr id="139" name="Shape 139"/>
        <p:cNvGrpSpPr/>
        <p:nvPr/>
      </p:nvGrpSpPr>
      <p:grpSpPr>
        <a:xfrm>
          <a:off x="0" y="0"/>
          <a:ext cx="0" cy="0"/>
          <a:chOff x="0" y="0"/>
          <a:chExt cx="0" cy="0"/>
        </a:xfrm>
      </p:grpSpPr>
      <p:sp>
        <p:nvSpPr>
          <p:cNvPr id="140" name="Google Shape;140;p22"/>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2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42" name="Google Shape;142;p22"/>
          <p:cNvSpPr txBox="1"/>
          <p:nvPr>
            <p:ph type="subTitle" idx="1"/>
          </p:nvPr>
        </p:nvSpPr>
        <p:spPr>
          <a:xfrm>
            <a:off x="4888250" y="1552075"/>
            <a:ext cx="3535800" cy="30513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ONE_COLUMN_TEXT_3">
    <p:spTree>
      <p:nvGrpSpPr>
        <p:cNvPr id="143" name="Shape 143"/>
        <p:cNvGrpSpPr/>
        <p:nvPr/>
      </p:nvGrpSpPr>
      <p:grpSpPr>
        <a:xfrm>
          <a:off x="0" y="0"/>
          <a:ext cx="0" cy="0"/>
          <a:chOff x="0" y="0"/>
          <a:chExt cx="0" cy="0"/>
        </a:xfrm>
      </p:grpSpPr>
      <p:sp>
        <p:nvSpPr>
          <p:cNvPr id="144" name="Google Shape;144;p23"/>
          <p:cNvSpPr txBox="1"/>
          <p:nvPr>
            <p:ph type="body" idx="1"/>
          </p:nvPr>
        </p:nvSpPr>
        <p:spPr>
          <a:xfrm>
            <a:off x="720000" y="1424100"/>
            <a:ext cx="5280900" cy="3179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18254B"/>
              </a:buClr>
              <a:buSzPts val="1600"/>
              <a:buFont typeface="Red Hat Text"/>
              <a:buChar char="●"/>
              <a:defRPr/>
            </a:lvl1pPr>
            <a:lvl2pPr marL="914400" lvl="1" indent="-330200" rtl="0">
              <a:spcBef>
                <a:spcPts val="0"/>
              </a:spcBef>
              <a:spcAft>
                <a:spcPts val="0"/>
              </a:spcAft>
              <a:buClr>
                <a:srgbClr val="142850"/>
              </a:buClr>
              <a:buSzPts val="1600"/>
              <a:buFont typeface="Red Hat Text"/>
              <a:buChar char="○"/>
              <a:defRPr/>
            </a:lvl2pPr>
            <a:lvl3pPr marL="1371600" lvl="2" indent="-330200" rtl="0">
              <a:spcBef>
                <a:spcPts val="0"/>
              </a:spcBef>
              <a:spcAft>
                <a:spcPts val="0"/>
              </a:spcAft>
              <a:buClr>
                <a:srgbClr val="142850"/>
              </a:buClr>
              <a:buSzPts val="1600"/>
              <a:buFont typeface="Red Hat Text"/>
              <a:buChar char="■"/>
              <a:defRPr/>
            </a:lvl3pPr>
            <a:lvl4pPr marL="1828800" lvl="3" indent="-330200" rtl="0">
              <a:spcBef>
                <a:spcPts val="0"/>
              </a:spcBef>
              <a:spcAft>
                <a:spcPts val="0"/>
              </a:spcAft>
              <a:buClr>
                <a:srgbClr val="142850"/>
              </a:buClr>
              <a:buSzPts val="1600"/>
              <a:buFont typeface="Red Hat Text"/>
              <a:buChar char="●"/>
              <a:defRPr/>
            </a:lvl4pPr>
            <a:lvl5pPr marL="2286000" lvl="4" indent="-330200" rtl="0">
              <a:spcBef>
                <a:spcPts val="0"/>
              </a:spcBef>
              <a:spcAft>
                <a:spcPts val="0"/>
              </a:spcAft>
              <a:buClr>
                <a:srgbClr val="142850"/>
              </a:buClr>
              <a:buSzPts val="1600"/>
              <a:buFont typeface="Red Hat Text"/>
              <a:buChar char="○"/>
              <a:defRPr/>
            </a:lvl5pPr>
            <a:lvl6pPr marL="2743200" lvl="5" indent="-330200" rtl="0">
              <a:spcBef>
                <a:spcPts val="0"/>
              </a:spcBef>
              <a:spcAft>
                <a:spcPts val="0"/>
              </a:spcAft>
              <a:buClr>
                <a:srgbClr val="142850"/>
              </a:buClr>
              <a:buSzPts val="1600"/>
              <a:buFont typeface="Red Hat Text"/>
              <a:buChar char="■"/>
              <a:defRPr/>
            </a:lvl6pPr>
            <a:lvl7pPr marL="3200400" lvl="6" indent="-330200" rtl="0">
              <a:spcBef>
                <a:spcPts val="0"/>
              </a:spcBef>
              <a:spcAft>
                <a:spcPts val="0"/>
              </a:spcAft>
              <a:buClr>
                <a:srgbClr val="142850"/>
              </a:buClr>
              <a:buSzPts val="1600"/>
              <a:buFont typeface="Red Hat Text"/>
              <a:buChar char="●"/>
              <a:defRPr/>
            </a:lvl7pPr>
            <a:lvl8pPr marL="3657600" lvl="7" indent="-330200" rtl="0">
              <a:spcBef>
                <a:spcPts val="0"/>
              </a:spcBef>
              <a:spcAft>
                <a:spcPts val="0"/>
              </a:spcAft>
              <a:buClr>
                <a:srgbClr val="142850"/>
              </a:buClr>
              <a:buSzPts val="1600"/>
              <a:buFont typeface="Red Hat Text"/>
              <a:buChar char="○"/>
              <a:defRPr/>
            </a:lvl8pPr>
            <a:lvl9pPr marL="4114800" lvl="8" indent="-330200" rtl="0">
              <a:spcBef>
                <a:spcPts val="0"/>
              </a:spcBef>
              <a:spcAft>
                <a:spcPts val="0"/>
              </a:spcAft>
              <a:buClr>
                <a:srgbClr val="142850"/>
              </a:buClr>
              <a:buSzPts val="1600"/>
              <a:buFont typeface="Red Hat Text"/>
              <a:buChar char="■"/>
              <a:defRPr/>
            </a:lvl9pPr>
          </a:lstStyle>
          <a:p/>
        </p:txBody>
      </p:sp>
      <p:sp>
        <p:nvSpPr>
          <p:cNvPr id="145" name="Google Shape;145;p23"/>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2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ITLE_1">
    <p:bg>
      <p:bgPr>
        <a:blipFill>
          <a:blip r:embed="rId2"/>
          <a:stretch>
            <a:fillRect/>
          </a:stretch>
        </a:blipFill>
        <a:effectLst/>
      </p:bgPr>
    </p:bg>
    <p:spTree>
      <p:nvGrpSpPr>
        <p:cNvPr id="147" name="Shape 147"/>
        <p:cNvGrpSpPr/>
        <p:nvPr/>
      </p:nvGrpSpPr>
      <p:grpSpPr>
        <a:xfrm>
          <a:off x="0" y="0"/>
          <a:ext cx="0" cy="0"/>
          <a:chOff x="0" y="0"/>
          <a:chExt cx="0" cy="0"/>
        </a:xfrm>
      </p:grpSpPr>
      <p:sp>
        <p:nvSpPr>
          <p:cNvPr id="148" name="Google Shape;148;p24"/>
          <p:cNvSpPr/>
          <p:nvPr/>
        </p:nvSpPr>
        <p:spPr>
          <a:xfrm rot="10800000">
            <a:off x="4611300" y="-28275"/>
            <a:ext cx="3857400" cy="21261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4"/>
          <p:cNvSpPr txBox="1"/>
          <p:nvPr>
            <p:ph type="ctrTitle"/>
          </p:nvPr>
        </p:nvSpPr>
        <p:spPr>
          <a:xfrm>
            <a:off x="4608900" y="901425"/>
            <a:ext cx="3815100" cy="11130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5200"/>
              <a:buNone/>
              <a:defRPr sz="70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50" name="Google Shape;150;p24"/>
          <p:cNvSpPr txBox="1"/>
          <p:nvPr>
            <p:ph type="subTitle" idx="1"/>
          </p:nvPr>
        </p:nvSpPr>
        <p:spPr>
          <a:xfrm>
            <a:off x="4033200" y="2129975"/>
            <a:ext cx="4390800" cy="532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1pPr>
            <a:lvl2pPr lvl="1"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51" name="Google Shape;151;p24"/>
          <p:cNvSpPr txBox="1"/>
          <p:nvPr>
            <p:ph type="subTitle" idx="2"/>
          </p:nvPr>
        </p:nvSpPr>
        <p:spPr>
          <a:xfrm>
            <a:off x="4033200" y="2662475"/>
            <a:ext cx="4390800" cy="69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sp>
        <p:nvSpPr>
          <p:cNvPr id="152" name="Google Shape;152;p24"/>
          <p:cNvSpPr txBox="1"/>
          <p:nvPr/>
        </p:nvSpPr>
        <p:spPr>
          <a:xfrm>
            <a:off x="4033200" y="3882950"/>
            <a:ext cx="4390800" cy="5562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GB" sz="1200" b="1">
                <a:solidFill>
                  <a:schemeClr val="dk1"/>
                </a:solidFill>
                <a:latin typeface="Barlow" panose="00000500000000000000"/>
                <a:ea typeface="Barlow" panose="00000500000000000000"/>
                <a:cs typeface="Barlow" panose="00000500000000000000"/>
                <a:sym typeface="Barlow" panose="00000500000000000000"/>
              </a:rPr>
              <a:t>CREDITS:</a:t>
            </a:r>
            <a:r>
              <a:rPr lang="en-GB" sz="1200">
                <a:solidFill>
                  <a:schemeClr val="dk1"/>
                </a:solidFill>
                <a:latin typeface="Barlow" panose="00000500000000000000"/>
                <a:ea typeface="Barlow" panose="00000500000000000000"/>
                <a:cs typeface="Barlow" panose="00000500000000000000"/>
                <a:sym typeface="Barlow" panose="00000500000000000000"/>
              </a:rPr>
              <a:t> This presentation template was created by </a:t>
            </a:r>
            <a:r>
              <a:rPr lang="en-GB" sz="1200" b="1">
                <a:solidFill>
                  <a:schemeClr val="dk1"/>
                </a:solidFill>
                <a:uFill>
                  <a:noFill/>
                </a:uFill>
                <a:latin typeface="Barlow" panose="00000500000000000000"/>
                <a:ea typeface="Barlow" panose="00000500000000000000"/>
                <a:cs typeface="Barlow" panose="00000500000000000000"/>
                <a:sym typeface="Barlow" panose="00000500000000000000"/>
                <a:hlinkClick r:id="rId3"/>
              </a:rPr>
              <a:t>Slidesgo</a:t>
            </a:r>
            <a:r>
              <a:rPr lang="en-GB" sz="1200">
                <a:solidFill>
                  <a:schemeClr val="dk1"/>
                </a:solidFill>
                <a:latin typeface="Barlow" panose="00000500000000000000"/>
                <a:ea typeface="Barlow" panose="00000500000000000000"/>
                <a:cs typeface="Barlow" panose="00000500000000000000"/>
                <a:sym typeface="Barlow" panose="00000500000000000000"/>
              </a:rPr>
              <a:t>, including icons by </a:t>
            </a:r>
            <a:r>
              <a:rPr lang="en-GB" sz="1200" b="1">
                <a:solidFill>
                  <a:schemeClr val="dk1"/>
                </a:solidFill>
                <a:uFill>
                  <a:noFill/>
                </a:uFill>
                <a:latin typeface="Barlow" panose="00000500000000000000"/>
                <a:ea typeface="Barlow" panose="00000500000000000000"/>
                <a:cs typeface="Barlow" panose="00000500000000000000"/>
                <a:sym typeface="Barlow" panose="00000500000000000000"/>
                <a:hlinkClick r:id="rId4"/>
              </a:rPr>
              <a:t>Flaticon</a:t>
            </a:r>
            <a:r>
              <a:rPr lang="en-GB" sz="1200">
                <a:solidFill>
                  <a:schemeClr val="dk1"/>
                </a:solidFill>
                <a:latin typeface="Barlow" panose="00000500000000000000"/>
                <a:ea typeface="Barlow" panose="00000500000000000000"/>
                <a:cs typeface="Barlow" panose="00000500000000000000"/>
                <a:sym typeface="Barlow" panose="00000500000000000000"/>
              </a:rPr>
              <a:t>, infographics &amp; images by </a:t>
            </a:r>
            <a:r>
              <a:rPr lang="en-GB" sz="1200" b="1">
                <a:solidFill>
                  <a:schemeClr val="dk1"/>
                </a:solidFill>
                <a:uFill>
                  <a:noFill/>
                </a:uFill>
                <a:latin typeface="Barlow" panose="00000500000000000000"/>
                <a:ea typeface="Barlow" panose="00000500000000000000"/>
                <a:cs typeface="Barlow" panose="00000500000000000000"/>
                <a:sym typeface="Barlow" panose="00000500000000000000"/>
                <a:hlinkClick r:id="rId5"/>
              </a:rPr>
              <a:t>Freepik</a:t>
            </a:r>
            <a:r>
              <a:rPr lang="en-GB" sz="1200">
                <a:solidFill>
                  <a:schemeClr val="dk1"/>
                </a:solidFill>
                <a:latin typeface="Barlow" panose="00000500000000000000"/>
                <a:ea typeface="Barlow" panose="00000500000000000000"/>
                <a:cs typeface="Barlow" panose="00000500000000000000"/>
                <a:sym typeface="Barlow" panose="00000500000000000000"/>
              </a:rPr>
              <a:t> </a:t>
            </a:r>
            <a:endParaRPr sz="1200" b="1">
              <a:solidFill>
                <a:schemeClr val="dk1"/>
              </a:solidFill>
              <a:latin typeface="Barlow" panose="00000500000000000000"/>
              <a:ea typeface="Barlow" panose="00000500000000000000"/>
              <a:cs typeface="Barlow" panose="00000500000000000000"/>
              <a:sym typeface="Barlow" panose="0000050000000000000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53" name="Shape 15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_3">
    <p:spTree>
      <p:nvGrpSpPr>
        <p:cNvPr id="154" name="Shape 154"/>
        <p:cNvGrpSpPr/>
        <p:nvPr/>
      </p:nvGrpSpPr>
      <p:grpSpPr>
        <a:xfrm>
          <a:off x="0" y="0"/>
          <a:ext cx="0" cy="0"/>
          <a:chOff x="0" y="0"/>
          <a:chExt cx="0" cy="0"/>
        </a:xfrm>
      </p:grpSpPr>
      <p:sp>
        <p:nvSpPr>
          <p:cNvPr id="155" name="Google Shape;155;p26"/>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7" name="Shape 17"/>
        <p:cNvGrpSpPr/>
        <p:nvPr/>
      </p:nvGrpSpPr>
      <p:grpSpPr>
        <a:xfrm>
          <a:off x="0" y="0"/>
          <a:ext cx="0" cy="0"/>
          <a:chOff x="0" y="0"/>
          <a:chExt cx="0" cy="0"/>
        </a:xfrm>
      </p:grpSpPr>
      <p:sp>
        <p:nvSpPr>
          <p:cNvPr id="18" name="Google Shape;18;p4"/>
          <p:cNvSpPr txBox="1"/>
          <p:nvPr>
            <p:ph type="body" idx="1"/>
          </p:nvPr>
        </p:nvSpPr>
        <p:spPr>
          <a:xfrm>
            <a:off x="720000" y="1285675"/>
            <a:ext cx="7704000" cy="33177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p:txBody>
      </p:sp>
      <p:sp>
        <p:nvSpPr>
          <p:cNvPr id="19" name="Google Shape;19;p4"/>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1" name="Shape 21"/>
        <p:cNvGrpSpPr/>
        <p:nvPr/>
      </p:nvGrpSpPr>
      <p:grpSpPr>
        <a:xfrm>
          <a:off x="0" y="0"/>
          <a:ext cx="0" cy="0"/>
          <a:chOff x="0" y="0"/>
          <a:chExt cx="0" cy="0"/>
        </a:xfrm>
      </p:grpSpPr>
      <p:sp>
        <p:nvSpPr>
          <p:cNvPr id="22" name="Google Shape;22;p5"/>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4" name="Google Shape;24;p5"/>
          <p:cNvSpPr txBox="1"/>
          <p:nvPr>
            <p:ph type="subTitle" idx="1"/>
          </p:nvPr>
        </p:nvSpPr>
        <p:spPr>
          <a:xfrm>
            <a:off x="1728625" y="307860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5" name="Google Shape;25;p5"/>
          <p:cNvSpPr txBox="1"/>
          <p:nvPr>
            <p:ph type="subTitle" idx="2"/>
          </p:nvPr>
        </p:nvSpPr>
        <p:spPr>
          <a:xfrm>
            <a:off x="1315675" y="3692100"/>
            <a:ext cx="2825100" cy="75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
        <p:nvSpPr>
          <p:cNvPr id="26" name="Google Shape;26;p5"/>
          <p:cNvSpPr txBox="1"/>
          <p:nvPr>
            <p:ph type="subTitle" idx="3"/>
          </p:nvPr>
        </p:nvSpPr>
        <p:spPr>
          <a:xfrm>
            <a:off x="5416125" y="3078600"/>
            <a:ext cx="19992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ril Fatface" panose="02000503000000020003"/>
              <a:buNone/>
              <a:defRPr sz="20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SzPts val="2000"/>
              <a:buFont typeface="Abril Fatface" panose="02000503000000020003"/>
              <a:buNone/>
              <a:defRPr sz="2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7" name="Google Shape;27;p5"/>
          <p:cNvSpPr txBox="1"/>
          <p:nvPr>
            <p:ph type="subTitle" idx="4"/>
          </p:nvPr>
        </p:nvSpPr>
        <p:spPr>
          <a:xfrm>
            <a:off x="5003175" y="3692100"/>
            <a:ext cx="2825100" cy="75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8" name="Shape 28"/>
        <p:cNvGrpSpPr/>
        <p:nvPr/>
      </p:nvGrpSpPr>
      <p:grpSpPr>
        <a:xfrm>
          <a:off x="0" y="0"/>
          <a:ext cx="0" cy="0"/>
          <a:chOff x="0" y="0"/>
          <a:chExt cx="0" cy="0"/>
        </a:xfrm>
      </p:grpSpPr>
      <p:sp>
        <p:nvSpPr>
          <p:cNvPr id="29" name="Google Shape;29;p6"/>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body" idx="1"/>
          </p:nvPr>
        </p:nvSpPr>
        <p:spPr>
          <a:xfrm>
            <a:off x="720000" y="1424100"/>
            <a:ext cx="3820800" cy="31794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rgbClr val="18254B"/>
              </a:buClr>
              <a:buSzPts val="1600"/>
              <a:buFont typeface="Red Hat Text"/>
              <a:buChar char="●"/>
              <a:defRPr/>
            </a:lvl1pPr>
            <a:lvl2pPr marL="914400" lvl="1" indent="-330200">
              <a:spcBef>
                <a:spcPts val="0"/>
              </a:spcBef>
              <a:spcAft>
                <a:spcPts val="0"/>
              </a:spcAft>
              <a:buClr>
                <a:srgbClr val="142850"/>
              </a:buClr>
              <a:buSzPts val="1600"/>
              <a:buFont typeface="Red Hat Text"/>
              <a:buChar char="○"/>
              <a:defRPr/>
            </a:lvl2pPr>
            <a:lvl3pPr marL="1371600" lvl="2" indent="-330200">
              <a:spcBef>
                <a:spcPts val="0"/>
              </a:spcBef>
              <a:spcAft>
                <a:spcPts val="0"/>
              </a:spcAft>
              <a:buClr>
                <a:srgbClr val="142850"/>
              </a:buClr>
              <a:buSzPts val="1600"/>
              <a:buFont typeface="Red Hat Text"/>
              <a:buChar char="■"/>
              <a:defRPr/>
            </a:lvl3pPr>
            <a:lvl4pPr marL="1828800" lvl="3" indent="-330200">
              <a:spcBef>
                <a:spcPts val="0"/>
              </a:spcBef>
              <a:spcAft>
                <a:spcPts val="0"/>
              </a:spcAft>
              <a:buClr>
                <a:srgbClr val="142850"/>
              </a:buClr>
              <a:buSzPts val="1600"/>
              <a:buFont typeface="Red Hat Text"/>
              <a:buChar char="●"/>
              <a:defRPr/>
            </a:lvl4pPr>
            <a:lvl5pPr marL="2286000" lvl="4" indent="-330200">
              <a:spcBef>
                <a:spcPts val="0"/>
              </a:spcBef>
              <a:spcAft>
                <a:spcPts val="0"/>
              </a:spcAft>
              <a:buClr>
                <a:srgbClr val="142850"/>
              </a:buClr>
              <a:buSzPts val="1600"/>
              <a:buFont typeface="Red Hat Text"/>
              <a:buChar char="○"/>
              <a:defRPr/>
            </a:lvl5pPr>
            <a:lvl6pPr marL="2743200" lvl="5" indent="-330200">
              <a:spcBef>
                <a:spcPts val="0"/>
              </a:spcBef>
              <a:spcAft>
                <a:spcPts val="0"/>
              </a:spcAft>
              <a:buClr>
                <a:srgbClr val="142850"/>
              </a:buClr>
              <a:buSzPts val="1600"/>
              <a:buFont typeface="Red Hat Text"/>
              <a:buChar char="■"/>
              <a:defRPr/>
            </a:lvl6pPr>
            <a:lvl7pPr marL="3200400" lvl="6" indent="-330200">
              <a:spcBef>
                <a:spcPts val="0"/>
              </a:spcBef>
              <a:spcAft>
                <a:spcPts val="0"/>
              </a:spcAft>
              <a:buClr>
                <a:srgbClr val="142850"/>
              </a:buClr>
              <a:buSzPts val="1600"/>
              <a:buFont typeface="Red Hat Text"/>
              <a:buChar char="●"/>
              <a:defRPr/>
            </a:lvl7pPr>
            <a:lvl8pPr marL="3657600" lvl="7" indent="-330200">
              <a:spcBef>
                <a:spcPts val="0"/>
              </a:spcBef>
              <a:spcAft>
                <a:spcPts val="0"/>
              </a:spcAft>
              <a:buClr>
                <a:srgbClr val="142850"/>
              </a:buClr>
              <a:buSzPts val="1600"/>
              <a:buFont typeface="Red Hat Text"/>
              <a:buChar char="○"/>
              <a:defRPr/>
            </a:lvl8pPr>
            <a:lvl9pPr marL="4114800" lvl="8" indent="-330200">
              <a:spcBef>
                <a:spcPts val="0"/>
              </a:spcBef>
              <a:spcAft>
                <a:spcPts val="0"/>
              </a:spcAft>
              <a:buClr>
                <a:srgbClr val="142850"/>
              </a:buClr>
              <a:buSzPts val="1600"/>
              <a:buFont typeface="Red Hat Text"/>
              <a:buChar char="■"/>
              <a:defRPr/>
            </a:lvl9pPr>
          </a:lstStyle>
          <a:p/>
        </p:txBody>
      </p:sp>
      <p:sp>
        <p:nvSpPr>
          <p:cNvPr id="33" name="Google Shape;33;p7"/>
          <p:cNvSpPr/>
          <p:nvPr/>
        </p:nvSpPr>
        <p:spPr>
          <a:xfrm rot="10800000">
            <a:off x="675300" y="-28175"/>
            <a:ext cx="7793400" cy="1149300"/>
          </a:xfrm>
          <a:prstGeom prst="round2SameRect">
            <a:avLst>
              <a:gd name="adj1" fmla="val 8104"/>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7"/>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200"/>
              <a:buFont typeface="Abril Fatface" panose="02000503000000020003"/>
              <a:buNone/>
              <a:defRPr sz="3200">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lvl="1"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3200"/>
              <a:buFont typeface="Abril Fatface" panose="02000503000000020003"/>
              <a:buNone/>
              <a:defRPr sz="32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5" name="Shape 35"/>
        <p:cNvGrpSpPr/>
        <p:nvPr/>
      </p:nvGrpSpPr>
      <p:grpSpPr>
        <a:xfrm>
          <a:off x="0" y="0"/>
          <a:ext cx="0" cy="0"/>
          <a:chOff x="0" y="0"/>
          <a:chExt cx="0" cy="0"/>
        </a:xfrm>
      </p:grpSpPr>
      <p:sp>
        <p:nvSpPr>
          <p:cNvPr id="36" name="Google Shape;36;p8"/>
          <p:cNvSpPr/>
          <p:nvPr/>
        </p:nvSpPr>
        <p:spPr>
          <a:xfrm rot="10800000">
            <a:off x="3655200" y="-28125"/>
            <a:ext cx="4813500" cy="40719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7" name="Google Shape;37;p8"/>
          <p:cNvSpPr txBox="1"/>
          <p:nvPr>
            <p:ph type="title"/>
          </p:nvPr>
        </p:nvSpPr>
        <p:spPr>
          <a:xfrm>
            <a:off x="3956350" y="1133475"/>
            <a:ext cx="4216500" cy="199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rot="10800000">
            <a:off x="633950" y="-28100"/>
            <a:ext cx="4265400" cy="34761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40" name="Google Shape;40;p9"/>
          <p:cNvSpPr txBox="1"/>
          <p:nvPr>
            <p:ph type="title"/>
          </p:nvPr>
        </p:nvSpPr>
        <p:spPr>
          <a:xfrm>
            <a:off x="532850" y="2372550"/>
            <a:ext cx="4467600" cy="9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0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type="subTitle" idx="1"/>
          </p:nvPr>
        </p:nvSpPr>
        <p:spPr>
          <a:xfrm>
            <a:off x="1153400" y="3499350"/>
            <a:ext cx="3226500" cy="102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2" name="Shape 42"/>
        <p:cNvGrpSpPr/>
        <p:nvPr/>
      </p:nvGrpSpPr>
      <p:grpSpPr>
        <a:xfrm>
          <a:off x="0" y="0"/>
          <a:ext cx="0" cy="0"/>
          <a:chOff x="0" y="0"/>
          <a:chExt cx="0" cy="0"/>
        </a:xfrm>
      </p:grpSpPr>
      <p:sp>
        <p:nvSpPr>
          <p:cNvPr id="43" name="Google Shape;43;p10"/>
          <p:cNvSpPr/>
          <p:nvPr/>
        </p:nvSpPr>
        <p:spPr>
          <a:xfrm rot="10800000">
            <a:off x="634025" y="-28200"/>
            <a:ext cx="3647400" cy="4020300"/>
          </a:xfrm>
          <a:prstGeom prst="round2SameRect">
            <a:avLst>
              <a:gd name="adj1" fmla="val 6126"/>
              <a:gd name="adj2"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44" name="Google Shape;44;p10"/>
          <p:cNvSpPr txBox="1"/>
          <p:nvPr>
            <p:ph type="body" idx="1"/>
          </p:nvPr>
        </p:nvSpPr>
        <p:spPr>
          <a:xfrm>
            <a:off x="720000" y="2446175"/>
            <a:ext cx="3467400" cy="8922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sz="3000">
                <a:solidFill>
                  <a:schemeClr val="lt1"/>
                </a:solidFill>
                <a:latin typeface="Abril Fatface" panose="02000503000000020003"/>
                <a:ea typeface="Abril Fatface" panose="02000503000000020003"/>
                <a:cs typeface="Abril Fatface" panose="02000503000000020003"/>
                <a:sym typeface="Abril Fatface" panose="02000503000000020003"/>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1.pn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1pPr>
            <a:lvl2pPr lvl="1"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spcBef>
                <a:spcPts val="0"/>
              </a:spcBef>
              <a:spcAft>
                <a:spcPts val="0"/>
              </a:spcAft>
              <a:buClr>
                <a:schemeClr val="dk1"/>
              </a:buClr>
              <a:buSzPts val="3600"/>
              <a:buFont typeface="Abril Fatface" panose="02000503000000020003"/>
              <a:buNone/>
              <a:defRPr sz="3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7" name="Google Shape;7;p1"/>
          <p:cNvSpPr txBox="1"/>
          <p:nvPr>
            <p:ph type="body" idx="1"/>
          </p:nvPr>
        </p:nvSpPr>
        <p:spPr>
          <a:xfrm>
            <a:off x="720000" y="1383000"/>
            <a:ext cx="7704000" cy="32205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1pPr>
            <a:lvl2pPr marL="914400" lvl="1"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2pPr>
            <a:lvl3pPr marL="1371600" lvl="2"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3pPr>
            <a:lvl4pPr marL="1828800" lvl="3"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4pPr>
            <a:lvl5pPr marL="2286000" lvl="4"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5pPr>
            <a:lvl6pPr marL="2743200" lvl="5"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6pPr>
            <a:lvl7pPr marL="3200400" lvl="6"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7pPr>
            <a:lvl8pPr marL="3657600" lvl="7"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8pPr>
            <a:lvl9pPr marL="4114800" lvl="8" indent="-330200">
              <a:lnSpc>
                <a:spcPct val="100000"/>
              </a:lnSpc>
              <a:spcBef>
                <a:spcPts val="0"/>
              </a:spcBef>
              <a:spcAft>
                <a:spcPts val="0"/>
              </a:spcAft>
              <a:buClr>
                <a:schemeClr val="dk1"/>
              </a:buClr>
              <a:buSzPts val="1600"/>
              <a:buFont typeface="Barlow" panose="00000500000000000000"/>
              <a:buChar char="■"/>
              <a:defRPr sz="1600">
                <a:solidFill>
                  <a:schemeClr val="dk1"/>
                </a:solidFill>
                <a:latin typeface="Barlow" panose="00000500000000000000"/>
                <a:ea typeface="Barlow" panose="00000500000000000000"/>
                <a:cs typeface="Barlow" panose="00000500000000000000"/>
                <a:sym typeface="Barlow"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8.xml"/><Relationship Id="rId2" Type="http://schemas.openxmlformats.org/officeDocument/2006/relationships/image" Target="../media/image6.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29"/>
          <p:cNvSpPr/>
          <p:nvPr/>
        </p:nvSpPr>
        <p:spPr>
          <a:xfrm>
            <a:off x="714088" y="3712375"/>
            <a:ext cx="41208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9"/>
          <p:cNvSpPr txBox="1"/>
          <p:nvPr>
            <p:ph type="ctrTitle"/>
          </p:nvPr>
        </p:nvSpPr>
        <p:spPr>
          <a:xfrm>
            <a:off x="587375" y="1624330"/>
            <a:ext cx="4247515" cy="28860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800">
                <a:solidFill>
                  <a:schemeClr val="accent4">
                    <a:lumMod val="75000"/>
                  </a:schemeClr>
                </a:solidFill>
              </a:rPr>
              <a:t>Infeksi Menular Seksual</a:t>
            </a:r>
            <a:br>
              <a:rPr lang="en-US" altLang="en-GB">
                <a:solidFill>
                  <a:schemeClr val="accent1"/>
                </a:solidFill>
              </a:rPr>
            </a:br>
            <a:r>
              <a:rPr lang="en-US" altLang="en-GB">
                <a:solidFill>
                  <a:schemeClr val="accent1"/>
                </a:solidFill>
              </a:rPr>
              <a:t>GONORE</a:t>
            </a:r>
            <a:endParaRPr lang="en-US" altLang="en-GB">
              <a:solidFill>
                <a:schemeClr val="accent1"/>
              </a:solidFill>
            </a:endParaRPr>
          </a:p>
        </p:txBody>
      </p:sp>
      <p:sp>
        <p:nvSpPr>
          <p:cNvPr id="166" name="Google Shape;166;p29"/>
          <p:cNvSpPr txBox="1"/>
          <p:nvPr>
            <p:ph type="subTitle" idx="1"/>
          </p:nvPr>
        </p:nvSpPr>
        <p:spPr>
          <a:xfrm>
            <a:off x="719803" y="3799730"/>
            <a:ext cx="4390800" cy="21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Ardhya Putri - 18101211.110</a:t>
            </a:r>
            <a:endParaRPr lang="en-US" altLang="en-GB"/>
          </a:p>
        </p:txBody>
      </p:sp>
      <p:grpSp>
        <p:nvGrpSpPr>
          <p:cNvPr id="167" name="Google Shape;167;p29"/>
          <p:cNvGrpSpPr/>
          <p:nvPr/>
        </p:nvGrpSpPr>
        <p:grpSpPr>
          <a:xfrm>
            <a:off x="5110800" y="1000863"/>
            <a:ext cx="3298538" cy="3298621"/>
            <a:chOff x="5110800" y="1000863"/>
            <a:chExt cx="3298538" cy="3298621"/>
          </a:xfrm>
        </p:grpSpPr>
        <p:grpSp>
          <p:nvGrpSpPr>
            <p:cNvPr id="168" name="Google Shape;168;p29"/>
            <p:cNvGrpSpPr/>
            <p:nvPr/>
          </p:nvGrpSpPr>
          <p:grpSpPr>
            <a:xfrm>
              <a:off x="5110800" y="1000863"/>
              <a:ext cx="3298538" cy="3298621"/>
              <a:chOff x="5110800" y="922438"/>
              <a:chExt cx="3298538" cy="3298621"/>
            </a:xfrm>
          </p:grpSpPr>
          <p:sp>
            <p:nvSpPr>
              <p:cNvPr id="169" name="Google Shape;169;p29"/>
              <p:cNvSpPr/>
              <p:nvPr/>
            </p:nvSpPr>
            <p:spPr>
              <a:xfrm>
                <a:off x="5110800" y="922438"/>
                <a:ext cx="3298538" cy="3298621"/>
              </a:xfrm>
              <a:custGeom>
                <a:avLst/>
                <a:gdLst/>
                <a:ahLst/>
                <a:cxnLst/>
                <a:rect l="l" t="t" r="r" b="b"/>
                <a:pathLst>
                  <a:path w="39552" h="39553" extrusionOk="0">
                    <a:moveTo>
                      <a:pt x="19771" y="1"/>
                    </a:moveTo>
                    <a:cubicBezTo>
                      <a:pt x="8851" y="1"/>
                      <a:pt x="0" y="8852"/>
                      <a:pt x="0" y="19781"/>
                    </a:cubicBezTo>
                    <a:cubicBezTo>
                      <a:pt x="0" y="30701"/>
                      <a:pt x="8851" y="39553"/>
                      <a:pt x="19771" y="39553"/>
                    </a:cubicBezTo>
                    <a:cubicBezTo>
                      <a:pt x="30701" y="39553"/>
                      <a:pt x="39552" y="30701"/>
                      <a:pt x="39552" y="19781"/>
                    </a:cubicBezTo>
                    <a:cubicBezTo>
                      <a:pt x="39552" y="8852"/>
                      <a:pt x="30701" y="1"/>
                      <a:pt x="19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9"/>
              <p:cNvSpPr/>
              <p:nvPr/>
            </p:nvSpPr>
            <p:spPr>
              <a:xfrm>
                <a:off x="5285600" y="1097321"/>
                <a:ext cx="2948936" cy="2948852"/>
              </a:xfrm>
              <a:custGeom>
                <a:avLst/>
                <a:gdLst/>
                <a:ahLst/>
                <a:cxnLst/>
                <a:rect l="l" t="t" r="r" b="b"/>
                <a:pathLst>
                  <a:path w="35360" h="35359" extrusionOk="0">
                    <a:moveTo>
                      <a:pt x="17675" y="1"/>
                    </a:moveTo>
                    <a:cubicBezTo>
                      <a:pt x="7917" y="1"/>
                      <a:pt x="1" y="7917"/>
                      <a:pt x="1" y="17684"/>
                    </a:cubicBezTo>
                    <a:cubicBezTo>
                      <a:pt x="1" y="27442"/>
                      <a:pt x="7917" y="35359"/>
                      <a:pt x="17675" y="35359"/>
                    </a:cubicBezTo>
                    <a:cubicBezTo>
                      <a:pt x="27443" y="35359"/>
                      <a:pt x="35359" y="27442"/>
                      <a:pt x="35359" y="17684"/>
                    </a:cubicBezTo>
                    <a:cubicBezTo>
                      <a:pt x="35359" y="7917"/>
                      <a:pt x="27443" y="1"/>
                      <a:pt x="17675"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9"/>
              <p:cNvSpPr/>
              <p:nvPr/>
            </p:nvSpPr>
            <p:spPr>
              <a:xfrm>
                <a:off x="7104493" y="3504908"/>
                <a:ext cx="858994" cy="643912"/>
              </a:xfrm>
              <a:custGeom>
                <a:avLst/>
                <a:gdLst/>
                <a:ahLst/>
                <a:cxnLst/>
                <a:rect l="l" t="t" r="r" b="b"/>
                <a:pathLst>
                  <a:path w="10300" h="7721" extrusionOk="0">
                    <a:moveTo>
                      <a:pt x="3259" y="1"/>
                    </a:moveTo>
                    <a:cubicBezTo>
                      <a:pt x="3053" y="158"/>
                      <a:pt x="1320" y="1399"/>
                      <a:pt x="316" y="1773"/>
                    </a:cubicBezTo>
                    <a:cubicBezTo>
                      <a:pt x="207" y="1812"/>
                      <a:pt x="99" y="1852"/>
                      <a:pt x="1" y="1882"/>
                    </a:cubicBezTo>
                    <a:cubicBezTo>
                      <a:pt x="699" y="4333"/>
                      <a:pt x="1340" y="6558"/>
                      <a:pt x="1675" y="7720"/>
                    </a:cubicBezTo>
                    <a:cubicBezTo>
                      <a:pt x="5012" y="6696"/>
                      <a:pt x="7976" y="4816"/>
                      <a:pt x="10300" y="2324"/>
                    </a:cubicBezTo>
                    <a:cubicBezTo>
                      <a:pt x="10270" y="2079"/>
                      <a:pt x="10241" y="1823"/>
                      <a:pt x="10211" y="1556"/>
                    </a:cubicBezTo>
                    <a:cubicBezTo>
                      <a:pt x="10152" y="1547"/>
                      <a:pt x="10103" y="1547"/>
                      <a:pt x="10044" y="1537"/>
                    </a:cubicBezTo>
                    <a:cubicBezTo>
                      <a:pt x="8587" y="1449"/>
                      <a:pt x="3653" y="109"/>
                      <a:pt x="3259" y="1"/>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9"/>
              <p:cNvSpPr/>
              <p:nvPr/>
            </p:nvSpPr>
            <p:spPr>
              <a:xfrm>
                <a:off x="6719365" y="2351194"/>
                <a:ext cx="1010944" cy="865332"/>
              </a:xfrm>
              <a:custGeom>
                <a:avLst/>
                <a:gdLst/>
                <a:ahLst/>
                <a:cxnLst/>
                <a:rect l="l" t="t" r="r" b="b"/>
                <a:pathLst>
                  <a:path w="12122" h="10376" extrusionOk="0">
                    <a:moveTo>
                      <a:pt x="10054" y="0"/>
                    </a:moveTo>
                    <a:cubicBezTo>
                      <a:pt x="9385" y="0"/>
                      <a:pt x="8757" y="74"/>
                      <a:pt x="8419" y="119"/>
                    </a:cubicBezTo>
                    <a:cubicBezTo>
                      <a:pt x="8271" y="148"/>
                      <a:pt x="8144" y="267"/>
                      <a:pt x="8124" y="424"/>
                    </a:cubicBezTo>
                    <a:cubicBezTo>
                      <a:pt x="8114" y="493"/>
                      <a:pt x="8104" y="572"/>
                      <a:pt x="8094" y="660"/>
                    </a:cubicBezTo>
                    <a:cubicBezTo>
                      <a:pt x="8085" y="680"/>
                      <a:pt x="8085" y="700"/>
                      <a:pt x="8085" y="720"/>
                    </a:cubicBezTo>
                    <a:cubicBezTo>
                      <a:pt x="8085" y="739"/>
                      <a:pt x="8074" y="759"/>
                      <a:pt x="8074" y="769"/>
                    </a:cubicBezTo>
                    <a:cubicBezTo>
                      <a:pt x="7956" y="1566"/>
                      <a:pt x="7710" y="3014"/>
                      <a:pt x="7336" y="4412"/>
                    </a:cubicBezTo>
                    <a:cubicBezTo>
                      <a:pt x="6918" y="5967"/>
                      <a:pt x="5605" y="7264"/>
                      <a:pt x="4217" y="7264"/>
                    </a:cubicBezTo>
                    <a:cubicBezTo>
                      <a:pt x="3741" y="7264"/>
                      <a:pt x="3257" y="7112"/>
                      <a:pt x="2797" y="6765"/>
                    </a:cubicBezTo>
                    <a:cubicBezTo>
                      <a:pt x="827" y="5288"/>
                      <a:pt x="1783" y="1577"/>
                      <a:pt x="1970" y="375"/>
                    </a:cubicBezTo>
                    <a:cubicBezTo>
                      <a:pt x="1980" y="356"/>
                      <a:pt x="1980" y="336"/>
                      <a:pt x="1980" y="316"/>
                    </a:cubicBezTo>
                    <a:lnTo>
                      <a:pt x="1980" y="306"/>
                    </a:lnTo>
                    <a:cubicBezTo>
                      <a:pt x="1989" y="286"/>
                      <a:pt x="1989" y="277"/>
                      <a:pt x="1980" y="257"/>
                    </a:cubicBezTo>
                    <a:cubicBezTo>
                      <a:pt x="1971" y="160"/>
                      <a:pt x="1890" y="89"/>
                      <a:pt x="1801" y="89"/>
                    </a:cubicBezTo>
                    <a:cubicBezTo>
                      <a:pt x="1782" y="89"/>
                      <a:pt x="1763" y="93"/>
                      <a:pt x="1744" y="100"/>
                    </a:cubicBezTo>
                    <a:lnTo>
                      <a:pt x="877" y="356"/>
                    </a:lnTo>
                    <a:cubicBezTo>
                      <a:pt x="690" y="415"/>
                      <a:pt x="542" y="562"/>
                      <a:pt x="493" y="749"/>
                    </a:cubicBezTo>
                    <a:cubicBezTo>
                      <a:pt x="464" y="887"/>
                      <a:pt x="414" y="1054"/>
                      <a:pt x="365" y="1251"/>
                    </a:cubicBezTo>
                    <a:cubicBezTo>
                      <a:pt x="365" y="1281"/>
                      <a:pt x="355" y="1301"/>
                      <a:pt x="355" y="1330"/>
                    </a:cubicBezTo>
                    <a:cubicBezTo>
                      <a:pt x="345" y="1350"/>
                      <a:pt x="345" y="1380"/>
                      <a:pt x="335" y="1399"/>
                    </a:cubicBezTo>
                    <a:cubicBezTo>
                      <a:pt x="227" y="1892"/>
                      <a:pt x="99" y="2522"/>
                      <a:pt x="0" y="3250"/>
                    </a:cubicBezTo>
                    <a:cubicBezTo>
                      <a:pt x="40" y="3437"/>
                      <a:pt x="59" y="3614"/>
                      <a:pt x="50" y="3792"/>
                    </a:cubicBezTo>
                    <a:cubicBezTo>
                      <a:pt x="424" y="4077"/>
                      <a:pt x="818" y="4452"/>
                      <a:pt x="1162" y="4944"/>
                    </a:cubicBezTo>
                    <a:cubicBezTo>
                      <a:pt x="1182" y="4973"/>
                      <a:pt x="1202" y="4993"/>
                      <a:pt x="1221" y="5023"/>
                    </a:cubicBezTo>
                    <a:cubicBezTo>
                      <a:pt x="1232" y="5042"/>
                      <a:pt x="1251" y="5072"/>
                      <a:pt x="1271" y="5091"/>
                    </a:cubicBezTo>
                    <a:cubicBezTo>
                      <a:pt x="1339" y="5209"/>
                      <a:pt x="1418" y="5328"/>
                      <a:pt x="1488" y="5456"/>
                    </a:cubicBezTo>
                    <a:cubicBezTo>
                      <a:pt x="1635" y="5721"/>
                      <a:pt x="1773" y="6007"/>
                      <a:pt x="1891" y="6332"/>
                    </a:cubicBezTo>
                    <a:cubicBezTo>
                      <a:pt x="1950" y="6489"/>
                      <a:pt x="2009" y="6667"/>
                      <a:pt x="2059" y="6844"/>
                    </a:cubicBezTo>
                    <a:cubicBezTo>
                      <a:pt x="2334" y="7780"/>
                      <a:pt x="2679" y="8990"/>
                      <a:pt x="3063" y="10320"/>
                    </a:cubicBezTo>
                    <a:cubicBezTo>
                      <a:pt x="3448" y="10094"/>
                      <a:pt x="3843" y="9895"/>
                      <a:pt x="4152" y="9895"/>
                    </a:cubicBezTo>
                    <a:cubicBezTo>
                      <a:pt x="4167" y="9895"/>
                      <a:pt x="4181" y="9895"/>
                      <a:pt x="4195" y="9896"/>
                    </a:cubicBezTo>
                    <a:cubicBezTo>
                      <a:pt x="4333" y="9916"/>
                      <a:pt x="4549" y="9936"/>
                      <a:pt x="4805" y="9966"/>
                    </a:cubicBezTo>
                    <a:lnTo>
                      <a:pt x="4816" y="9966"/>
                    </a:lnTo>
                    <a:cubicBezTo>
                      <a:pt x="5741" y="10084"/>
                      <a:pt x="7188" y="10290"/>
                      <a:pt x="7208" y="10290"/>
                    </a:cubicBezTo>
                    <a:cubicBezTo>
                      <a:pt x="7506" y="10350"/>
                      <a:pt x="7819" y="10375"/>
                      <a:pt x="8145" y="10375"/>
                    </a:cubicBezTo>
                    <a:cubicBezTo>
                      <a:pt x="8831" y="10375"/>
                      <a:pt x="9571" y="10266"/>
                      <a:pt x="10339" y="10152"/>
                    </a:cubicBezTo>
                    <a:cubicBezTo>
                      <a:pt x="10910" y="10073"/>
                      <a:pt x="11511" y="9985"/>
                      <a:pt x="12121" y="9936"/>
                    </a:cubicBezTo>
                    <a:cubicBezTo>
                      <a:pt x="11993" y="9631"/>
                      <a:pt x="11865" y="9316"/>
                      <a:pt x="11747" y="9020"/>
                    </a:cubicBezTo>
                    <a:lnTo>
                      <a:pt x="11747" y="9010"/>
                    </a:lnTo>
                    <a:cubicBezTo>
                      <a:pt x="11501" y="8390"/>
                      <a:pt x="11255" y="7701"/>
                      <a:pt x="11028" y="6992"/>
                    </a:cubicBezTo>
                    <a:cubicBezTo>
                      <a:pt x="9936" y="3605"/>
                      <a:pt x="9916" y="1468"/>
                      <a:pt x="10969" y="641"/>
                    </a:cubicBezTo>
                    <a:cubicBezTo>
                      <a:pt x="11216" y="444"/>
                      <a:pt x="11511" y="336"/>
                      <a:pt x="11816" y="336"/>
                    </a:cubicBezTo>
                    <a:cubicBezTo>
                      <a:pt x="11717" y="257"/>
                      <a:pt x="11619" y="198"/>
                      <a:pt x="11520" y="168"/>
                    </a:cubicBezTo>
                    <a:cubicBezTo>
                      <a:pt x="11078" y="42"/>
                      <a:pt x="10554" y="0"/>
                      <a:pt x="10054"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9"/>
              <p:cNvSpPr/>
              <p:nvPr/>
            </p:nvSpPr>
            <p:spPr>
              <a:xfrm>
                <a:off x="7001080" y="3294581"/>
                <a:ext cx="82147" cy="50372"/>
              </a:xfrm>
              <a:custGeom>
                <a:avLst/>
                <a:gdLst/>
                <a:ahLst/>
                <a:cxnLst/>
                <a:rect l="l" t="t" r="r" b="b"/>
                <a:pathLst>
                  <a:path w="985" h="604" extrusionOk="0">
                    <a:moveTo>
                      <a:pt x="551" y="1"/>
                    </a:moveTo>
                    <a:cubicBezTo>
                      <a:pt x="393" y="1"/>
                      <a:pt x="198" y="34"/>
                      <a:pt x="0" y="71"/>
                    </a:cubicBezTo>
                    <a:cubicBezTo>
                      <a:pt x="10" y="140"/>
                      <a:pt x="29" y="209"/>
                      <a:pt x="49" y="268"/>
                    </a:cubicBezTo>
                    <a:lnTo>
                      <a:pt x="847" y="603"/>
                    </a:lnTo>
                    <a:cubicBezTo>
                      <a:pt x="915" y="494"/>
                      <a:pt x="965" y="406"/>
                      <a:pt x="974" y="327"/>
                    </a:cubicBezTo>
                    <a:cubicBezTo>
                      <a:pt x="985" y="249"/>
                      <a:pt x="955" y="219"/>
                      <a:pt x="945" y="209"/>
                    </a:cubicBezTo>
                    <a:cubicBezTo>
                      <a:pt x="886" y="160"/>
                      <a:pt x="837" y="101"/>
                      <a:pt x="788" y="41"/>
                    </a:cubicBezTo>
                    <a:cubicBezTo>
                      <a:pt x="726" y="12"/>
                      <a:pt x="645" y="1"/>
                      <a:pt x="551" y="1"/>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9"/>
              <p:cNvSpPr/>
              <p:nvPr/>
            </p:nvSpPr>
            <p:spPr>
              <a:xfrm>
                <a:off x="5969707" y="2200913"/>
                <a:ext cx="103496" cy="102829"/>
              </a:xfrm>
              <a:custGeom>
                <a:avLst/>
                <a:gdLst/>
                <a:ahLst/>
                <a:cxnLst/>
                <a:rect l="l" t="t" r="r" b="b"/>
                <a:pathLst>
                  <a:path w="1241" h="1233" extrusionOk="0">
                    <a:moveTo>
                      <a:pt x="620" y="1"/>
                    </a:moveTo>
                    <a:cubicBezTo>
                      <a:pt x="581" y="1"/>
                      <a:pt x="541" y="1"/>
                      <a:pt x="512" y="11"/>
                    </a:cubicBezTo>
                    <a:lnTo>
                      <a:pt x="502" y="11"/>
                    </a:lnTo>
                    <a:cubicBezTo>
                      <a:pt x="493" y="11"/>
                      <a:pt x="473" y="11"/>
                      <a:pt x="463" y="21"/>
                    </a:cubicBezTo>
                    <a:lnTo>
                      <a:pt x="453" y="21"/>
                    </a:lnTo>
                    <a:cubicBezTo>
                      <a:pt x="433" y="21"/>
                      <a:pt x="423" y="31"/>
                      <a:pt x="404" y="31"/>
                    </a:cubicBezTo>
                    <a:lnTo>
                      <a:pt x="404" y="40"/>
                    </a:lnTo>
                    <a:cubicBezTo>
                      <a:pt x="305" y="70"/>
                      <a:pt x="217" y="139"/>
                      <a:pt x="148" y="218"/>
                    </a:cubicBezTo>
                    <a:cubicBezTo>
                      <a:pt x="138" y="228"/>
                      <a:pt x="128" y="247"/>
                      <a:pt x="108" y="257"/>
                    </a:cubicBezTo>
                    <a:cubicBezTo>
                      <a:pt x="99" y="277"/>
                      <a:pt x="88" y="287"/>
                      <a:pt x="88" y="307"/>
                    </a:cubicBezTo>
                    <a:cubicBezTo>
                      <a:pt x="29" y="395"/>
                      <a:pt x="0" y="503"/>
                      <a:pt x="0" y="622"/>
                    </a:cubicBezTo>
                    <a:cubicBezTo>
                      <a:pt x="0" y="946"/>
                      <a:pt x="246" y="1212"/>
                      <a:pt x="571" y="1232"/>
                    </a:cubicBezTo>
                    <a:lnTo>
                      <a:pt x="679" y="1232"/>
                    </a:lnTo>
                    <a:cubicBezTo>
                      <a:pt x="994" y="1202"/>
                      <a:pt x="1241" y="937"/>
                      <a:pt x="1241" y="622"/>
                    </a:cubicBezTo>
                    <a:cubicBezTo>
                      <a:pt x="1241" y="582"/>
                      <a:pt x="1231" y="543"/>
                      <a:pt x="1231" y="513"/>
                    </a:cubicBezTo>
                    <a:cubicBezTo>
                      <a:pt x="1182" y="228"/>
                      <a:pt x="935" y="11"/>
                      <a:pt x="640"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9"/>
              <p:cNvSpPr/>
              <p:nvPr/>
            </p:nvSpPr>
            <p:spPr>
              <a:xfrm>
                <a:off x="5642874" y="2495054"/>
                <a:ext cx="1320516" cy="1725995"/>
              </a:xfrm>
              <a:custGeom>
                <a:avLst/>
                <a:gdLst/>
                <a:ahLst/>
                <a:cxnLst/>
                <a:rect l="l" t="t" r="r" b="b"/>
                <a:pathLst>
                  <a:path w="15834" h="20696" extrusionOk="0">
                    <a:moveTo>
                      <a:pt x="8818" y="0"/>
                    </a:moveTo>
                    <a:cubicBezTo>
                      <a:pt x="8735" y="0"/>
                      <a:pt x="8663" y="45"/>
                      <a:pt x="8615" y="108"/>
                    </a:cubicBezTo>
                    <a:cubicBezTo>
                      <a:pt x="8606" y="127"/>
                      <a:pt x="8596" y="137"/>
                      <a:pt x="8586" y="156"/>
                    </a:cubicBezTo>
                    <a:cubicBezTo>
                      <a:pt x="8576" y="167"/>
                      <a:pt x="8576" y="186"/>
                      <a:pt x="8567" y="206"/>
                    </a:cubicBezTo>
                    <a:cubicBezTo>
                      <a:pt x="8556" y="245"/>
                      <a:pt x="8556" y="294"/>
                      <a:pt x="8576" y="344"/>
                    </a:cubicBezTo>
                    <a:cubicBezTo>
                      <a:pt x="8793" y="1121"/>
                      <a:pt x="9246" y="2933"/>
                      <a:pt x="9236" y="4716"/>
                    </a:cubicBezTo>
                    <a:lnTo>
                      <a:pt x="9236" y="4775"/>
                    </a:lnTo>
                    <a:cubicBezTo>
                      <a:pt x="9226" y="4755"/>
                      <a:pt x="9206" y="4745"/>
                      <a:pt x="9197" y="4725"/>
                    </a:cubicBezTo>
                    <a:cubicBezTo>
                      <a:pt x="7543" y="2451"/>
                      <a:pt x="5445" y="1053"/>
                      <a:pt x="4451" y="482"/>
                    </a:cubicBezTo>
                    <a:cubicBezTo>
                      <a:pt x="4441" y="471"/>
                      <a:pt x="4421" y="462"/>
                      <a:pt x="4412" y="462"/>
                    </a:cubicBezTo>
                    <a:cubicBezTo>
                      <a:pt x="4392" y="452"/>
                      <a:pt x="4372" y="442"/>
                      <a:pt x="4362" y="432"/>
                    </a:cubicBezTo>
                    <a:cubicBezTo>
                      <a:pt x="4342" y="423"/>
                      <a:pt x="4333" y="412"/>
                      <a:pt x="4313" y="403"/>
                    </a:cubicBezTo>
                    <a:cubicBezTo>
                      <a:pt x="4192" y="338"/>
                      <a:pt x="4059" y="305"/>
                      <a:pt x="3927" y="305"/>
                    </a:cubicBezTo>
                    <a:cubicBezTo>
                      <a:pt x="3780" y="305"/>
                      <a:pt x="3635" y="345"/>
                      <a:pt x="3506" y="423"/>
                    </a:cubicBezTo>
                    <a:lnTo>
                      <a:pt x="985" y="2027"/>
                    </a:lnTo>
                    <a:lnTo>
                      <a:pt x="946" y="2057"/>
                    </a:lnTo>
                    <a:lnTo>
                      <a:pt x="896" y="2086"/>
                    </a:lnTo>
                    <a:lnTo>
                      <a:pt x="502" y="2333"/>
                    </a:lnTo>
                    <a:cubicBezTo>
                      <a:pt x="217" y="2519"/>
                      <a:pt x="30" y="2835"/>
                      <a:pt x="10" y="3180"/>
                    </a:cubicBezTo>
                    <a:cubicBezTo>
                      <a:pt x="0" y="3258"/>
                      <a:pt x="0" y="3337"/>
                      <a:pt x="0" y="3436"/>
                    </a:cubicBezTo>
                    <a:cubicBezTo>
                      <a:pt x="108" y="3317"/>
                      <a:pt x="256" y="3239"/>
                      <a:pt x="423" y="3209"/>
                    </a:cubicBezTo>
                    <a:cubicBezTo>
                      <a:pt x="461" y="3204"/>
                      <a:pt x="498" y="3201"/>
                      <a:pt x="535" y="3201"/>
                    </a:cubicBezTo>
                    <a:cubicBezTo>
                      <a:pt x="723" y="3201"/>
                      <a:pt x="904" y="3263"/>
                      <a:pt x="1044" y="3386"/>
                    </a:cubicBezTo>
                    <a:cubicBezTo>
                      <a:pt x="1999" y="4223"/>
                      <a:pt x="2491" y="5740"/>
                      <a:pt x="2738" y="6872"/>
                    </a:cubicBezTo>
                    <a:cubicBezTo>
                      <a:pt x="2964" y="7925"/>
                      <a:pt x="2846" y="9038"/>
                      <a:pt x="2412" y="10022"/>
                    </a:cubicBezTo>
                    <a:cubicBezTo>
                      <a:pt x="2659" y="10564"/>
                      <a:pt x="2856" y="11096"/>
                      <a:pt x="3003" y="11617"/>
                    </a:cubicBezTo>
                    <a:cubicBezTo>
                      <a:pt x="4204" y="11302"/>
                      <a:pt x="5228" y="11007"/>
                      <a:pt x="5819" y="10545"/>
                    </a:cubicBezTo>
                    <a:cubicBezTo>
                      <a:pt x="6449" y="10062"/>
                      <a:pt x="7099" y="9265"/>
                      <a:pt x="7670" y="8565"/>
                    </a:cubicBezTo>
                    <a:cubicBezTo>
                      <a:pt x="8350" y="7748"/>
                      <a:pt x="8931" y="7039"/>
                      <a:pt x="9354" y="6931"/>
                    </a:cubicBezTo>
                    <a:cubicBezTo>
                      <a:pt x="9501" y="6901"/>
                      <a:pt x="9694" y="6883"/>
                      <a:pt x="9904" y="6883"/>
                    </a:cubicBezTo>
                    <a:cubicBezTo>
                      <a:pt x="10047" y="6883"/>
                      <a:pt x="10198" y="6891"/>
                      <a:pt x="10348" y="6911"/>
                    </a:cubicBezTo>
                    <a:cubicBezTo>
                      <a:pt x="10368" y="6921"/>
                      <a:pt x="10388" y="6921"/>
                      <a:pt x="10407" y="6921"/>
                    </a:cubicBezTo>
                    <a:cubicBezTo>
                      <a:pt x="10427" y="6921"/>
                      <a:pt x="10447" y="6931"/>
                      <a:pt x="10467" y="6931"/>
                    </a:cubicBezTo>
                    <a:cubicBezTo>
                      <a:pt x="10860" y="7000"/>
                      <a:pt x="11225" y="7147"/>
                      <a:pt x="11392" y="7384"/>
                    </a:cubicBezTo>
                    <a:cubicBezTo>
                      <a:pt x="11491" y="7532"/>
                      <a:pt x="11550" y="7758"/>
                      <a:pt x="11343" y="8083"/>
                    </a:cubicBezTo>
                    <a:cubicBezTo>
                      <a:pt x="11431" y="8142"/>
                      <a:pt x="11609" y="8260"/>
                      <a:pt x="11658" y="8467"/>
                    </a:cubicBezTo>
                    <a:cubicBezTo>
                      <a:pt x="11707" y="8654"/>
                      <a:pt x="11658" y="8860"/>
                      <a:pt x="11501" y="9077"/>
                    </a:cubicBezTo>
                    <a:cubicBezTo>
                      <a:pt x="11589" y="9156"/>
                      <a:pt x="11766" y="9333"/>
                      <a:pt x="11806" y="9619"/>
                    </a:cubicBezTo>
                    <a:cubicBezTo>
                      <a:pt x="11845" y="9875"/>
                      <a:pt x="11757" y="10140"/>
                      <a:pt x="11550" y="10416"/>
                    </a:cubicBezTo>
                    <a:cubicBezTo>
                      <a:pt x="11550" y="10426"/>
                      <a:pt x="11550" y="10456"/>
                      <a:pt x="11560" y="10485"/>
                    </a:cubicBezTo>
                    <a:lnTo>
                      <a:pt x="11560" y="10663"/>
                    </a:lnTo>
                    <a:cubicBezTo>
                      <a:pt x="11560" y="10702"/>
                      <a:pt x="11550" y="10751"/>
                      <a:pt x="11550" y="10790"/>
                    </a:cubicBezTo>
                    <a:cubicBezTo>
                      <a:pt x="11520" y="11027"/>
                      <a:pt x="11412" y="11313"/>
                      <a:pt x="11116" y="11509"/>
                    </a:cubicBezTo>
                    <a:cubicBezTo>
                      <a:pt x="10943" y="11624"/>
                      <a:pt x="10738" y="11664"/>
                      <a:pt x="10538" y="11664"/>
                    </a:cubicBezTo>
                    <a:cubicBezTo>
                      <a:pt x="10171" y="11664"/>
                      <a:pt x="9820" y="11531"/>
                      <a:pt x="9699" y="11480"/>
                    </a:cubicBezTo>
                    <a:cubicBezTo>
                      <a:pt x="9561" y="11706"/>
                      <a:pt x="8823" y="12720"/>
                      <a:pt x="7287" y="12967"/>
                    </a:cubicBezTo>
                    <a:cubicBezTo>
                      <a:pt x="7139" y="13075"/>
                      <a:pt x="5416" y="14276"/>
                      <a:pt x="3436" y="15457"/>
                    </a:cubicBezTo>
                    <a:cubicBezTo>
                      <a:pt x="3377" y="16265"/>
                      <a:pt x="3250" y="17043"/>
                      <a:pt x="3062" y="17781"/>
                    </a:cubicBezTo>
                    <a:cubicBezTo>
                      <a:pt x="6066" y="19632"/>
                      <a:pt x="9610" y="20696"/>
                      <a:pt x="13391" y="20696"/>
                    </a:cubicBezTo>
                    <a:cubicBezTo>
                      <a:pt x="14011" y="20696"/>
                      <a:pt x="14622" y="20666"/>
                      <a:pt x="15232" y="20607"/>
                    </a:cubicBezTo>
                    <a:lnTo>
                      <a:pt x="15282" y="20607"/>
                    </a:lnTo>
                    <a:cubicBezTo>
                      <a:pt x="15301" y="20607"/>
                      <a:pt x="15321" y="20607"/>
                      <a:pt x="15341" y="20597"/>
                    </a:cubicBezTo>
                    <a:lnTo>
                      <a:pt x="15420" y="20597"/>
                    </a:lnTo>
                    <a:cubicBezTo>
                      <a:pt x="15488" y="20588"/>
                      <a:pt x="15557" y="20577"/>
                      <a:pt x="15636" y="20568"/>
                    </a:cubicBezTo>
                    <a:cubicBezTo>
                      <a:pt x="15754" y="19386"/>
                      <a:pt x="15833" y="16777"/>
                      <a:pt x="14799" y="13735"/>
                    </a:cubicBezTo>
                    <a:cubicBezTo>
                      <a:pt x="14730" y="13528"/>
                      <a:pt x="14671" y="13321"/>
                      <a:pt x="14612" y="13124"/>
                    </a:cubicBezTo>
                    <a:cubicBezTo>
                      <a:pt x="14533" y="13016"/>
                      <a:pt x="14464" y="12937"/>
                      <a:pt x="14267" y="12838"/>
                    </a:cubicBezTo>
                    <a:lnTo>
                      <a:pt x="14258" y="12838"/>
                    </a:lnTo>
                    <a:cubicBezTo>
                      <a:pt x="14090" y="12760"/>
                      <a:pt x="13982" y="12612"/>
                      <a:pt x="13923" y="12455"/>
                    </a:cubicBezTo>
                    <a:cubicBezTo>
                      <a:pt x="13864" y="12307"/>
                      <a:pt x="13834" y="12159"/>
                      <a:pt x="13824" y="12021"/>
                    </a:cubicBezTo>
                    <a:cubicBezTo>
                      <a:pt x="13824" y="11992"/>
                      <a:pt x="13824" y="11972"/>
                      <a:pt x="13834" y="11952"/>
                    </a:cubicBezTo>
                    <a:cubicBezTo>
                      <a:pt x="13844" y="11884"/>
                      <a:pt x="13884" y="11825"/>
                      <a:pt x="13932" y="11775"/>
                    </a:cubicBezTo>
                    <a:cubicBezTo>
                      <a:pt x="13943" y="11775"/>
                      <a:pt x="13943" y="11775"/>
                      <a:pt x="13952" y="11765"/>
                    </a:cubicBezTo>
                    <a:cubicBezTo>
                      <a:pt x="13893" y="11746"/>
                      <a:pt x="13844" y="11736"/>
                      <a:pt x="13785" y="11716"/>
                    </a:cubicBezTo>
                    <a:cubicBezTo>
                      <a:pt x="12860" y="11401"/>
                      <a:pt x="11914" y="10938"/>
                      <a:pt x="11845" y="10899"/>
                    </a:cubicBezTo>
                    <a:cubicBezTo>
                      <a:pt x="11836" y="10889"/>
                      <a:pt x="11825" y="10879"/>
                      <a:pt x="11816" y="10860"/>
                    </a:cubicBezTo>
                    <a:cubicBezTo>
                      <a:pt x="11816" y="10840"/>
                      <a:pt x="11825" y="10820"/>
                      <a:pt x="11845" y="10810"/>
                    </a:cubicBezTo>
                    <a:lnTo>
                      <a:pt x="13450" y="9786"/>
                    </a:lnTo>
                    <a:lnTo>
                      <a:pt x="14188" y="9313"/>
                    </a:lnTo>
                    <a:cubicBezTo>
                      <a:pt x="14218" y="8753"/>
                      <a:pt x="14287" y="8221"/>
                      <a:pt x="14337" y="7689"/>
                    </a:cubicBezTo>
                    <a:cubicBezTo>
                      <a:pt x="14405" y="6842"/>
                      <a:pt x="14435" y="5985"/>
                      <a:pt x="14238" y="4972"/>
                    </a:cubicBezTo>
                    <a:cubicBezTo>
                      <a:pt x="14199" y="4814"/>
                      <a:pt x="14159" y="4666"/>
                      <a:pt x="14120" y="4519"/>
                    </a:cubicBezTo>
                    <a:cubicBezTo>
                      <a:pt x="14100" y="4469"/>
                      <a:pt x="14090" y="4430"/>
                      <a:pt x="14070" y="4390"/>
                    </a:cubicBezTo>
                    <a:cubicBezTo>
                      <a:pt x="14061" y="4341"/>
                      <a:pt x="14041" y="4302"/>
                      <a:pt x="14031" y="4252"/>
                    </a:cubicBezTo>
                    <a:cubicBezTo>
                      <a:pt x="13775" y="3563"/>
                      <a:pt x="13381" y="2953"/>
                      <a:pt x="12899" y="2412"/>
                    </a:cubicBezTo>
                    <a:cubicBezTo>
                      <a:pt x="12889" y="2392"/>
                      <a:pt x="12869" y="2382"/>
                      <a:pt x="12860" y="2362"/>
                    </a:cubicBezTo>
                    <a:cubicBezTo>
                      <a:pt x="12849" y="2352"/>
                      <a:pt x="12830" y="2333"/>
                      <a:pt x="12820" y="2313"/>
                    </a:cubicBezTo>
                    <a:lnTo>
                      <a:pt x="12810" y="2313"/>
                    </a:lnTo>
                    <a:cubicBezTo>
                      <a:pt x="12604" y="2077"/>
                      <a:pt x="12377" y="1870"/>
                      <a:pt x="12140" y="1673"/>
                    </a:cubicBezTo>
                    <a:lnTo>
                      <a:pt x="11963" y="1525"/>
                    </a:lnTo>
                    <a:lnTo>
                      <a:pt x="11816" y="1407"/>
                    </a:lnTo>
                    <a:cubicBezTo>
                      <a:pt x="11727" y="1348"/>
                      <a:pt x="11639" y="1279"/>
                      <a:pt x="11550" y="1220"/>
                    </a:cubicBezTo>
                    <a:cubicBezTo>
                      <a:pt x="11540" y="1210"/>
                      <a:pt x="11520" y="1200"/>
                      <a:pt x="11510" y="1191"/>
                    </a:cubicBezTo>
                    <a:cubicBezTo>
                      <a:pt x="11491" y="1180"/>
                      <a:pt x="11481" y="1171"/>
                      <a:pt x="11471" y="1161"/>
                    </a:cubicBezTo>
                    <a:cubicBezTo>
                      <a:pt x="10585" y="560"/>
                      <a:pt x="9650" y="167"/>
                      <a:pt x="8882" y="9"/>
                    </a:cubicBezTo>
                    <a:cubicBezTo>
                      <a:pt x="8860" y="3"/>
                      <a:pt x="8838" y="0"/>
                      <a:pt x="8818"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29"/>
              <p:cNvSpPr/>
              <p:nvPr/>
            </p:nvSpPr>
            <p:spPr>
              <a:xfrm>
                <a:off x="6945204" y="3648684"/>
                <a:ext cx="289890" cy="518149"/>
              </a:xfrm>
              <a:custGeom>
                <a:avLst/>
                <a:gdLst/>
                <a:ahLst/>
                <a:cxnLst/>
                <a:rect l="l" t="t" r="r" b="b"/>
                <a:pathLst>
                  <a:path w="3476" h="6213" extrusionOk="0">
                    <a:moveTo>
                      <a:pt x="1" y="0"/>
                    </a:moveTo>
                    <a:lnTo>
                      <a:pt x="1" y="0"/>
                    </a:lnTo>
                    <a:cubicBezTo>
                      <a:pt x="30" y="69"/>
                      <a:pt x="60" y="138"/>
                      <a:pt x="89" y="197"/>
                    </a:cubicBezTo>
                    <a:cubicBezTo>
                      <a:pt x="1251" y="2856"/>
                      <a:pt x="2294" y="5101"/>
                      <a:pt x="2806" y="6213"/>
                    </a:cubicBezTo>
                    <a:cubicBezTo>
                      <a:pt x="3033" y="6154"/>
                      <a:pt x="3259" y="6095"/>
                      <a:pt x="3476" y="6026"/>
                    </a:cubicBezTo>
                    <a:cubicBezTo>
                      <a:pt x="3141" y="4864"/>
                      <a:pt x="2511" y="2648"/>
                      <a:pt x="1812" y="197"/>
                    </a:cubicBezTo>
                    <a:cubicBezTo>
                      <a:pt x="1537" y="276"/>
                      <a:pt x="1310" y="315"/>
                      <a:pt x="1093" y="315"/>
                    </a:cubicBezTo>
                    <a:cubicBezTo>
                      <a:pt x="739" y="315"/>
                      <a:pt x="424" y="207"/>
                      <a:pt x="1"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29"/>
              <p:cNvSpPr/>
              <p:nvPr/>
            </p:nvSpPr>
            <p:spPr>
              <a:xfrm>
                <a:off x="6978063" y="3302920"/>
                <a:ext cx="16513" cy="9924"/>
              </a:xfrm>
              <a:custGeom>
                <a:avLst/>
                <a:gdLst/>
                <a:ahLst/>
                <a:cxnLst/>
                <a:rect l="l" t="t" r="r" b="b"/>
                <a:pathLst>
                  <a:path w="198" h="119" extrusionOk="0">
                    <a:moveTo>
                      <a:pt x="167" y="1"/>
                    </a:moveTo>
                    <a:cubicBezTo>
                      <a:pt x="128" y="1"/>
                      <a:pt x="99" y="11"/>
                      <a:pt x="59" y="20"/>
                    </a:cubicBezTo>
                    <a:cubicBezTo>
                      <a:pt x="40" y="20"/>
                      <a:pt x="20" y="30"/>
                      <a:pt x="0" y="30"/>
                    </a:cubicBezTo>
                    <a:lnTo>
                      <a:pt x="197" y="119"/>
                    </a:lnTo>
                    <a:lnTo>
                      <a:pt x="167"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29"/>
              <p:cNvSpPr/>
              <p:nvPr/>
            </p:nvSpPr>
            <p:spPr>
              <a:xfrm>
                <a:off x="6655316" y="2634494"/>
                <a:ext cx="312073" cy="629985"/>
              </a:xfrm>
              <a:custGeom>
                <a:avLst/>
                <a:gdLst/>
                <a:ahLst/>
                <a:cxnLst/>
                <a:rect l="l" t="t" r="r" b="b"/>
                <a:pathLst>
                  <a:path w="3742" h="7554" extrusionOk="0">
                    <a:moveTo>
                      <a:pt x="0" y="1"/>
                    </a:moveTo>
                    <a:lnTo>
                      <a:pt x="0" y="1"/>
                    </a:lnTo>
                    <a:cubicBezTo>
                      <a:pt x="237" y="198"/>
                      <a:pt x="464" y="405"/>
                      <a:pt x="670" y="641"/>
                    </a:cubicBezTo>
                    <a:lnTo>
                      <a:pt x="680" y="641"/>
                    </a:lnTo>
                    <a:cubicBezTo>
                      <a:pt x="690" y="661"/>
                      <a:pt x="709" y="680"/>
                      <a:pt x="720" y="690"/>
                    </a:cubicBezTo>
                    <a:cubicBezTo>
                      <a:pt x="729" y="710"/>
                      <a:pt x="749" y="720"/>
                      <a:pt x="759" y="740"/>
                    </a:cubicBezTo>
                    <a:cubicBezTo>
                      <a:pt x="1241" y="1281"/>
                      <a:pt x="1635" y="1891"/>
                      <a:pt x="1891" y="2580"/>
                    </a:cubicBezTo>
                    <a:cubicBezTo>
                      <a:pt x="1901" y="2630"/>
                      <a:pt x="1921" y="2669"/>
                      <a:pt x="1930" y="2718"/>
                    </a:cubicBezTo>
                    <a:cubicBezTo>
                      <a:pt x="1950" y="2758"/>
                      <a:pt x="1960" y="2797"/>
                      <a:pt x="1980" y="2847"/>
                    </a:cubicBezTo>
                    <a:cubicBezTo>
                      <a:pt x="2019" y="2994"/>
                      <a:pt x="2059" y="3142"/>
                      <a:pt x="2098" y="3300"/>
                    </a:cubicBezTo>
                    <a:cubicBezTo>
                      <a:pt x="2295" y="4313"/>
                      <a:pt x="2265" y="5170"/>
                      <a:pt x="2197" y="6017"/>
                    </a:cubicBezTo>
                    <a:cubicBezTo>
                      <a:pt x="2206" y="6086"/>
                      <a:pt x="2206" y="6155"/>
                      <a:pt x="2216" y="6214"/>
                    </a:cubicBezTo>
                    <a:cubicBezTo>
                      <a:pt x="2216" y="6569"/>
                      <a:pt x="2236" y="7002"/>
                      <a:pt x="2285" y="7494"/>
                    </a:cubicBezTo>
                    <a:lnTo>
                      <a:pt x="2363" y="7444"/>
                    </a:lnTo>
                    <a:cubicBezTo>
                      <a:pt x="2377" y="7438"/>
                      <a:pt x="2391" y="7431"/>
                      <a:pt x="2402" y="7431"/>
                    </a:cubicBezTo>
                    <a:cubicBezTo>
                      <a:pt x="2406" y="7431"/>
                      <a:pt x="2410" y="7432"/>
                      <a:pt x="2413" y="7435"/>
                    </a:cubicBezTo>
                    <a:lnTo>
                      <a:pt x="2689" y="7553"/>
                    </a:lnTo>
                    <a:cubicBezTo>
                      <a:pt x="2738" y="7504"/>
                      <a:pt x="2797" y="7464"/>
                      <a:pt x="2886" y="7444"/>
                    </a:cubicBezTo>
                    <a:cubicBezTo>
                      <a:pt x="3043" y="7415"/>
                      <a:pt x="3299" y="7258"/>
                      <a:pt x="3575" y="7090"/>
                    </a:cubicBezTo>
                    <a:cubicBezTo>
                      <a:pt x="3624" y="7051"/>
                      <a:pt x="3683" y="7021"/>
                      <a:pt x="3742" y="6982"/>
                    </a:cubicBezTo>
                    <a:cubicBezTo>
                      <a:pt x="3348" y="5643"/>
                      <a:pt x="3004" y="4422"/>
                      <a:pt x="2728" y="3477"/>
                    </a:cubicBezTo>
                    <a:cubicBezTo>
                      <a:pt x="2541" y="2847"/>
                      <a:pt x="2295" y="2324"/>
                      <a:pt x="2029" y="1882"/>
                    </a:cubicBezTo>
                    <a:cubicBezTo>
                      <a:pt x="2009" y="1862"/>
                      <a:pt x="2000" y="1832"/>
                      <a:pt x="1980" y="1812"/>
                    </a:cubicBezTo>
                    <a:cubicBezTo>
                      <a:pt x="1960" y="1783"/>
                      <a:pt x="1940" y="1753"/>
                      <a:pt x="1930" y="1724"/>
                    </a:cubicBezTo>
                    <a:cubicBezTo>
                      <a:pt x="1576" y="1192"/>
                      <a:pt x="1172" y="799"/>
                      <a:pt x="808" y="513"/>
                    </a:cubicBezTo>
                    <a:cubicBezTo>
                      <a:pt x="798" y="503"/>
                      <a:pt x="779" y="484"/>
                      <a:pt x="759" y="473"/>
                    </a:cubicBezTo>
                    <a:cubicBezTo>
                      <a:pt x="749" y="464"/>
                      <a:pt x="729" y="444"/>
                      <a:pt x="709" y="434"/>
                    </a:cubicBezTo>
                    <a:cubicBezTo>
                      <a:pt x="709" y="434"/>
                      <a:pt x="700" y="424"/>
                      <a:pt x="690" y="424"/>
                    </a:cubicBezTo>
                    <a:cubicBezTo>
                      <a:pt x="611" y="365"/>
                      <a:pt x="523" y="306"/>
                      <a:pt x="444" y="257"/>
                    </a:cubicBezTo>
                    <a:cubicBezTo>
                      <a:pt x="296" y="149"/>
                      <a:pt x="138" y="70"/>
                      <a:pt x="0"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9"/>
              <p:cNvSpPr/>
              <p:nvPr/>
            </p:nvSpPr>
            <p:spPr>
              <a:xfrm>
                <a:off x="5945022" y="1848728"/>
                <a:ext cx="468944" cy="1044554"/>
              </a:xfrm>
              <a:custGeom>
                <a:avLst/>
                <a:gdLst/>
                <a:ahLst/>
                <a:cxnLst/>
                <a:rect l="l" t="t" r="r" b="b"/>
                <a:pathLst>
                  <a:path w="5623" h="12525" extrusionOk="0">
                    <a:moveTo>
                      <a:pt x="4530" y="0"/>
                    </a:moveTo>
                    <a:cubicBezTo>
                      <a:pt x="3703" y="788"/>
                      <a:pt x="2482" y="1349"/>
                      <a:pt x="1832" y="1408"/>
                    </a:cubicBezTo>
                    <a:cubicBezTo>
                      <a:pt x="1497" y="1447"/>
                      <a:pt x="1310" y="1950"/>
                      <a:pt x="1212" y="2392"/>
                    </a:cubicBezTo>
                    <a:cubicBezTo>
                      <a:pt x="1202" y="2412"/>
                      <a:pt x="1202" y="2432"/>
                      <a:pt x="1202" y="2452"/>
                    </a:cubicBezTo>
                    <a:cubicBezTo>
                      <a:pt x="1192" y="2471"/>
                      <a:pt x="1192" y="2491"/>
                      <a:pt x="1182" y="2511"/>
                    </a:cubicBezTo>
                    <a:cubicBezTo>
                      <a:pt x="1133" y="2786"/>
                      <a:pt x="1113" y="3013"/>
                      <a:pt x="1113" y="3023"/>
                    </a:cubicBezTo>
                    <a:lnTo>
                      <a:pt x="1113" y="3042"/>
                    </a:lnTo>
                    <a:cubicBezTo>
                      <a:pt x="1231" y="3131"/>
                      <a:pt x="1301" y="3210"/>
                      <a:pt x="1310" y="3210"/>
                    </a:cubicBezTo>
                    <a:cubicBezTo>
                      <a:pt x="1330" y="3230"/>
                      <a:pt x="1330" y="3269"/>
                      <a:pt x="1310" y="3289"/>
                    </a:cubicBezTo>
                    <a:cubicBezTo>
                      <a:pt x="1296" y="3296"/>
                      <a:pt x="1282" y="3303"/>
                      <a:pt x="1268" y="3303"/>
                    </a:cubicBezTo>
                    <a:cubicBezTo>
                      <a:pt x="1263" y="3303"/>
                      <a:pt x="1257" y="3301"/>
                      <a:pt x="1251" y="3298"/>
                    </a:cubicBezTo>
                    <a:cubicBezTo>
                      <a:pt x="1241" y="3298"/>
                      <a:pt x="1241" y="3289"/>
                      <a:pt x="1231" y="3289"/>
                    </a:cubicBezTo>
                    <a:cubicBezTo>
                      <a:pt x="1231" y="3289"/>
                      <a:pt x="1172" y="3230"/>
                      <a:pt x="1084" y="3160"/>
                    </a:cubicBezTo>
                    <a:cubicBezTo>
                      <a:pt x="1074" y="3141"/>
                      <a:pt x="1054" y="3131"/>
                      <a:pt x="1045" y="3121"/>
                    </a:cubicBezTo>
                    <a:cubicBezTo>
                      <a:pt x="1034" y="3112"/>
                      <a:pt x="1034" y="3112"/>
                      <a:pt x="1025" y="3112"/>
                    </a:cubicBezTo>
                    <a:lnTo>
                      <a:pt x="995" y="3082"/>
                    </a:lnTo>
                    <a:cubicBezTo>
                      <a:pt x="907" y="3023"/>
                      <a:pt x="798" y="2964"/>
                      <a:pt x="690" y="2924"/>
                    </a:cubicBezTo>
                    <a:cubicBezTo>
                      <a:pt x="680" y="2915"/>
                      <a:pt x="660" y="2915"/>
                      <a:pt x="640" y="2904"/>
                    </a:cubicBezTo>
                    <a:cubicBezTo>
                      <a:pt x="621" y="2904"/>
                      <a:pt x="601" y="2904"/>
                      <a:pt x="592" y="2895"/>
                    </a:cubicBezTo>
                    <a:lnTo>
                      <a:pt x="473" y="2895"/>
                    </a:lnTo>
                    <a:cubicBezTo>
                      <a:pt x="454" y="2895"/>
                      <a:pt x="434" y="2904"/>
                      <a:pt x="414" y="2904"/>
                    </a:cubicBezTo>
                    <a:cubicBezTo>
                      <a:pt x="286" y="2944"/>
                      <a:pt x="198" y="3072"/>
                      <a:pt x="139" y="3259"/>
                    </a:cubicBezTo>
                    <a:cubicBezTo>
                      <a:pt x="1" y="3683"/>
                      <a:pt x="60" y="4066"/>
                      <a:pt x="286" y="4313"/>
                    </a:cubicBezTo>
                    <a:lnTo>
                      <a:pt x="316" y="4342"/>
                    </a:lnTo>
                    <a:lnTo>
                      <a:pt x="355" y="4381"/>
                    </a:lnTo>
                    <a:cubicBezTo>
                      <a:pt x="375" y="4392"/>
                      <a:pt x="384" y="4401"/>
                      <a:pt x="404" y="4411"/>
                    </a:cubicBezTo>
                    <a:cubicBezTo>
                      <a:pt x="414" y="4421"/>
                      <a:pt x="424" y="4431"/>
                      <a:pt x="444" y="4441"/>
                    </a:cubicBezTo>
                    <a:cubicBezTo>
                      <a:pt x="513" y="4362"/>
                      <a:pt x="601" y="4293"/>
                      <a:pt x="700" y="4263"/>
                    </a:cubicBezTo>
                    <a:lnTo>
                      <a:pt x="700" y="4254"/>
                    </a:lnTo>
                    <a:cubicBezTo>
                      <a:pt x="719" y="4254"/>
                      <a:pt x="729" y="4244"/>
                      <a:pt x="749" y="4244"/>
                    </a:cubicBezTo>
                    <a:lnTo>
                      <a:pt x="759" y="4244"/>
                    </a:lnTo>
                    <a:cubicBezTo>
                      <a:pt x="769" y="4234"/>
                      <a:pt x="789" y="4234"/>
                      <a:pt x="798" y="4234"/>
                    </a:cubicBezTo>
                    <a:lnTo>
                      <a:pt x="808" y="4234"/>
                    </a:lnTo>
                    <a:cubicBezTo>
                      <a:pt x="837" y="4224"/>
                      <a:pt x="877" y="4224"/>
                      <a:pt x="916" y="4224"/>
                    </a:cubicBezTo>
                    <a:lnTo>
                      <a:pt x="936" y="4224"/>
                    </a:lnTo>
                    <a:cubicBezTo>
                      <a:pt x="1231" y="4234"/>
                      <a:pt x="1478" y="4451"/>
                      <a:pt x="1527" y="4736"/>
                    </a:cubicBezTo>
                    <a:cubicBezTo>
                      <a:pt x="1527" y="4766"/>
                      <a:pt x="1537" y="4805"/>
                      <a:pt x="1537" y="4845"/>
                    </a:cubicBezTo>
                    <a:cubicBezTo>
                      <a:pt x="1537" y="5160"/>
                      <a:pt x="1290" y="5425"/>
                      <a:pt x="975" y="5455"/>
                    </a:cubicBezTo>
                    <a:cubicBezTo>
                      <a:pt x="1025" y="6036"/>
                      <a:pt x="1054" y="6578"/>
                      <a:pt x="1054" y="7020"/>
                    </a:cubicBezTo>
                    <a:cubicBezTo>
                      <a:pt x="1064" y="7434"/>
                      <a:pt x="985" y="7847"/>
                      <a:pt x="828" y="8232"/>
                    </a:cubicBezTo>
                    <a:cubicBezTo>
                      <a:pt x="1822" y="8803"/>
                      <a:pt x="3920" y="10201"/>
                      <a:pt x="5574" y="12475"/>
                    </a:cubicBezTo>
                    <a:cubicBezTo>
                      <a:pt x="5583" y="12495"/>
                      <a:pt x="5603" y="12505"/>
                      <a:pt x="5613" y="12525"/>
                    </a:cubicBezTo>
                    <a:lnTo>
                      <a:pt x="5613" y="12466"/>
                    </a:lnTo>
                    <a:cubicBezTo>
                      <a:pt x="5623" y="10683"/>
                      <a:pt x="5170" y="8871"/>
                      <a:pt x="4953" y="8094"/>
                    </a:cubicBezTo>
                    <a:cubicBezTo>
                      <a:pt x="4933" y="8044"/>
                      <a:pt x="4933" y="7995"/>
                      <a:pt x="4944" y="7956"/>
                    </a:cubicBezTo>
                    <a:cubicBezTo>
                      <a:pt x="4550" y="7700"/>
                      <a:pt x="4254" y="7326"/>
                      <a:pt x="4097" y="6873"/>
                    </a:cubicBezTo>
                    <a:cubicBezTo>
                      <a:pt x="4028" y="6676"/>
                      <a:pt x="3959" y="6440"/>
                      <a:pt x="3900" y="6184"/>
                    </a:cubicBezTo>
                    <a:cubicBezTo>
                      <a:pt x="3338" y="6026"/>
                      <a:pt x="2896" y="5661"/>
                      <a:pt x="2590" y="5081"/>
                    </a:cubicBezTo>
                    <a:cubicBezTo>
                      <a:pt x="2482" y="5042"/>
                      <a:pt x="2423" y="5012"/>
                      <a:pt x="2413" y="5012"/>
                    </a:cubicBezTo>
                    <a:cubicBezTo>
                      <a:pt x="2384" y="5002"/>
                      <a:pt x="2373" y="4972"/>
                      <a:pt x="2384" y="4943"/>
                    </a:cubicBezTo>
                    <a:lnTo>
                      <a:pt x="2384" y="4933"/>
                    </a:lnTo>
                    <a:cubicBezTo>
                      <a:pt x="2391" y="4918"/>
                      <a:pt x="2414" y="4909"/>
                      <a:pt x="2433" y="4909"/>
                    </a:cubicBezTo>
                    <a:cubicBezTo>
                      <a:pt x="2440" y="4909"/>
                      <a:pt x="2447" y="4911"/>
                      <a:pt x="2452" y="4913"/>
                    </a:cubicBezTo>
                    <a:cubicBezTo>
                      <a:pt x="2462" y="4913"/>
                      <a:pt x="2511" y="4943"/>
                      <a:pt x="2610" y="4982"/>
                    </a:cubicBezTo>
                    <a:cubicBezTo>
                      <a:pt x="2629" y="4982"/>
                      <a:pt x="2649" y="4992"/>
                      <a:pt x="2669" y="5002"/>
                    </a:cubicBezTo>
                    <a:cubicBezTo>
                      <a:pt x="2679" y="5002"/>
                      <a:pt x="2699" y="5012"/>
                      <a:pt x="2718" y="5022"/>
                    </a:cubicBezTo>
                    <a:cubicBezTo>
                      <a:pt x="2964" y="5110"/>
                      <a:pt x="3358" y="5228"/>
                      <a:pt x="3752" y="5258"/>
                    </a:cubicBezTo>
                    <a:lnTo>
                      <a:pt x="3811" y="5258"/>
                    </a:lnTo>
                    <a:cubicBezTo>
                      <a:pt x="3821" y="5268"/>
                      <a:pt x="3841" y="5268"/>
                      <a:pt x="3861" y="5268"/>
                    </a:cubicBezTo>
                    <a:cubicBezTo>
                      <a:pt x="3998" y="5268"/>
                      <a:pt x="4136" y="5258"/>
                      <a:pt x="4274" y="5238"/>
                    </a:cubicBezTo>
                    <a:cubicBezTo>
                      <a:pt x="4294" y="5228"/>
                      <a:pt x="4313" y="5228"/>
                      <a:pt x="4333" y="5228"/>
                    </a:cubicBezTo>
                    <a:cubicBezTo>
                      <a:pt x="4343" y="5219"/>
                      <a:pt x="4362" y="5219"/>
                      <a:pt x="4373" y="5209"/>
                    </a:cubicBezTo>
                    <a:cubicBezTo>
                      <a:pt x="4480" y="5189"/>
                      <a:pt x="4579" y="5149"/>
                      <a:pt x="4668" y="5101"/>
                    </a:cubicBezTo>
                    <a:cubicBezTo>
                      <a:pt x="5003" y="4904"/>
                      <a:pt x="5200" y="4530"/>
                      <a:pt x="5239" y="3998"/>
                    </a:cubicBezTo>
                    <a:cubicBezTo>
                      <a:pt x="5367" y="2521"/>
                      <a:pt x="4658" y="384"/>
                      <a:pt x="4530"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29"/>
              <p:cNvSpPr/>
              <p:nvPr/>
            </p:nvSpPr>
            <p:spPr>
              <a:xfrm>
                <a:off x="5248739" y="2770931"/>
                <a:ext cx="1373056" cy="1205094"/>
              </a:xfrm>
              <a:custGeom>
                <a:avLst/>
                <a:gdLst/>
                <a:ahLst/>
                <a:cxnLst/>
                <a:rect l="l" t="t" r="r" b="b"/>
                <a:pathLst>
                  <a:path w="16464" h="14450" extrusionOk="0">
                    <a:moveTo>
                      <a:pt x="5276" y="1"/>
                    </a:moveTo>
                    <a:cubicBezTo>
                      <a:pt x="5240" y="1"/>
                      <a:pt x="5204" y="4"/>
                      <a:pt x="5169" y="9"/>
                    </a:cubicBezTo>
                    <a:cubicBezTo>
                      <a:pt x="4982" y="39"/>
                      <a:pt x="4825" y="137"/>
                      <a:pt x="4726" y="295"/>
                    </a:cubicBezTo>
                    <a:cubicBezTo>
                      <a:pt x="4726" y="305"/>
                      <a:pt x="4716" y="314"/>
                      <a:pt x="4707" y="325"/>
                    </a:cubicBezTo>
                    <a:lnTo>
                      <a:pt x="4293" y="1073"/>
                    </a:lnTo>
                    <a:cubicBezTo>
                      <a:pt x="4401" y="1181"/>
                      <a:pt x="4766" y="1555"/>
                      <a:pt x="5002" y="1988"/>
                    </a:cubicBezTo>
                    <a:cubicBezTo>
                      <a:pt x="5101" y="2195"/>
                      <a:pt x="5179" y="2412"/>
                      <a:pt x="5189" y="2618"/>
                    </a:cubicBezTo>
                    <a:cubicBezTo>
                      <a:pt x="5189" y="2806"/>
                      <a:pt x="5140" y="2983"/>
                      <a:pt x="4992" y="3141"/>
                    </a:cubicBezTo>
                    <a:cubicBezTo>
                      <a:pt x="4943" y="3189"/>
                      <a:pt x="4893" y="3209"/>
                      <a:pt x="4825" y="3209"/>
                    </a:cubicBezTo>
                    <a:cubicBezTo>
                      <a:pt x="4795" y="3209"/>
                      <a:pt x="4756" y="3209"/>
                      <a:pt x="4716" y="3200"/>
                    </a:cubicBezTo>
                    <a:cubicBezTo>
                      <a:pt x="4707" y="3377"/>
                      <a:pt x="4648" y="3554"/>
                      <a:pt x="4480" y="3672"/>
                    </a:cubicBezTo>
                    <a:cubicBezTo>
                      <a:pt x="4440" y="3701"/>
                      <a:pt x="4392" y="3721"/>
                      <a:pt x="4352" y="3731"/>
                    </a:cubicBezTo>
                    <a:cubicBezTo>
                      <a:pt x="4333" y="3830"/>
                      <a:pt x="4313" y="3918"/>
                      <a:pt x="4263" y="4007"/>
                    </a:cubicBezTo>
                    <a:cubicBezTo>
                      <a:pt x="4195" y="4145"/>
                      <a:pt x="4066" y="4243"/>
                      <a:pt x="3889" y="4283"/>
                    </a:cubicBezTo>
                    <a:cubicBezTo>
                      <a:pt x="3830" y="4302"/>
                      <a:pt x="3751" y="4312"/>
                      <a:pt x="3672" y="4312"/>
                    </a:cubicBezTo>
                    <a:cubicBezTo>
                      <a:pt x="3416" y="4312"/>
                      <a:pt x="3082" y="4224"/>
                      <a:pt x="2777" y="4066"/>
                    </a:cubicBezTo>
                    <a:lnTo>
                      <a:pt x="2432" y="4784"/>
                    </a:lnTo>
                    <a:cubicBezTo>
                      <a:pt x="2432" y="4795"/>
                      <a:pt x="2432" y="4795"/>
                      <a:pt x="2422" y="4795"/>
                    </a:cubicBezTo>
                    <a:cubicBezTo>
                      <a:pt x="2668" y="5395"/>
                      <a:pt x="2570" y="5701"/>
                      <a:pt x="2392" y="5779"/>
                    </a:cubicBezTo>
                    <a:cubicBezTo>
                      <a:pt x="2353" y="5799"/>
                      <a:pt x="2314" y="5808"/>
                      <a:pt x="2265" y="5808"/>
                    </a:cubicBezTo>
                    <a:cubicBezTo>
                      <a:pt x="2196" y="5808"/>
                      <a:pt x="2107" y="5789"/>
                      <a:pt x="2029" y="5730"/>
                    </a:cubicBezTo>
                    <a:cubicBezTo>
                      <a:pt x="1733" y="6439"/>
                      <a:pt x="1457" y="7167"/>
                      <a:pt x="1211" y="7906"/>
                    </a:cubicBezTo>
                    <a:cubicBezTo>
                      <a:pt x="138" y="11155"/>
                      <a:pt x="0" y="13066"/>
                      <a:pt x="788" y="13932"/>
                    </a:cubicBezTo>
                    <a:cubicBezTo>
                      <a:pt x="1094" y="14274"/>
                      <a:pt x="1568" y="14450"/>
                      <a:pt x="2197" y="14450"/>
                    </a:cubicBezTo>
                    <a:cubicBezTo>
                      <a:pt x="2417" y="14450"/>
                      <a:pt x="2657" y="14428"/>
                      <a:pt x="2915" y="14385"/>
                    </a:cubicBezTo>
                    <a:cubicBezTo>
                      <a:pt x="3033" y="14375"/>
                      <a:pt x="3151" y="14355"/>
                      <a:pt x="3279" y="14326"/>
                    </a:cubicBezTo>
                    <a:cubicBezTo>
                      <a:pt x="4569" y="14030"/>
                      <a:pt x="6469" y="13026"/>
                      <a:pt x="8162" y="12022"/>
                    </a:cubicBezTo>
                    <a:cubicBezTo>
                      <a:pt x="10191" y="10810"/>
                      <a:pt x="11924" y="9589"/>
                      <a:pt x="11963" y="9560"/>
                    </a:cubicBezTo>
                    <a:lnTo>
                      <a:pt x="11983" y="9560"/>
                    </a:lnTo>
                    <a:cubicBezTo>
                      <a:pt x="13608" y="9304"/>
                      <a:pt x="14306" y="8172"/>
                      <a:pt x="14356" y="8083"/>
                    </a:cubicBezTo>
                    <a:cubicBezTo>
                      <a:pt x="14375" y="8017"/>
                      <a:pt x="14545" y="7568"/>
                      <a:pt x="15233" y="7568"/>
                    </a:cubicBezTo>
                    <a:cubicBezTo>
                      <a:pt x="15268" y="7568"/>
                      <a:pt x="15303" y="7569"/>
                      <a:pt x="15341" y="7571"/>
                    </a:cubicBezTo>
                    <a:cubicBezTo>
                      <a:pt x="15370" y="7581"/>
                      <a:pt x="15389" y="7600"/>
                      <a:pt x="15389" y="7630"/>
                    </a:cubicBezTo>
                    <a:cubicBezTo>
                      <a:pt x="15389" y="7660"/>
                      <a:pt x="15360" y="7679"/>
                      <a:pt x="15330" y="7679"/>
                    </a:cubicBezTo>
                    <a:cubicBezTo>
                      <a:pt x="15296" y="7677"/>
                      <a:pt x="15263" y="7676"/>
                      <a:pt x="15231" y="7676"/>
                    </a:cubicBezTo>
                    <a:cubicBezTo>
                      <a:pt x="14698" y="7676"/>
                      <a:pt x="14520" y="7972"/>
                      <a:pt x="14474" y="8083"/>
                    </a:cubicBezTo>
                    <a:cubicBezTo>
                      <a:pt x="14589" y="8128"/>
                      <a:pt x="14924" y="8247"/>
                      <a:pt x="15264" y="8247"/>
                    </a:cubicBezTo>
                    <a:cubicBezTo>
                      <a:pt x="15447" y="8247"/>
                      <a:pt x="15632" y="8213"/>
                      <a:pt x="15783" y="8112"/>
                    </a:cubicBezTo>
                    <a:cubicBezTo>
                      <a:pt x="16177" y="7847"/>
                      <a:pt x="16187" y="7394"/>
                      <a:pt x="16177" y="7197"/>
                    </a:cubicBezTo>
                    <a:cubicBezTo>
                      <a:pt x="16177" y="7158"/>
                      <a:pt x="16168" y="7138"/>
                      <a:pt x="16168" y="7118"/>
                    </a:cubicBezTo>
                    <a:lnTo>
                      <a:pt x="16148" y="7099"/>
                    </a:lnTo>
                    <a:cubicBezTo>
                      <a:pt x="15825" y="6871"/>
                      <a:pt x="15270" y="6830"/>
                      <a:pt x="14912" y="6830"/>
                    </a:cubicBezTo>
                    <a:cubicBezTo>
                      <a:pt x="14714" y="6830"/>
                      <a:pt x="14576" y="6843"/>
                      <a:pt x="14573" y="6843"/>
                    </a:cubicBezTo>
                    <a:cubicBezTo>
                      <a:pt x="14543" y="6843"/>
                      <a:pt x="14514" y="6823"/>
                      <a:pt x="14514" y="6793"/>
                    </a:cubicBezTo>
                    <a:cubicBezTo>
                      <a:pt x="14503" y="6764"/>
                      <a:pt x="14533" y="6734"/>
                      <a:pt x="14553" y="6734"/>
                    </a:cubicBezTo>
                    <a:cubicBezTo>
                      <a:pt x="14571" y="6734"/>
                      <a:pt x="14713" y="6722"/>
                      <a:pt x="14913" y="6722"/>
                    </a:cubicBezTo>
                    <a:cubicBezTo>
                      <a:pt x="15248" y="6722"/>
                      <a:pt x="15744" y="6756"/>
                      <a:pt x="16089" y="6941"/>
                    </a:cubicBezTo>
                    <a:cubicBezTo>
                      <a:pt x="16118" y="6951"/>
                      <a:pt x="16138" y="6970"/>
                      <a:pt x="16157" y="6981"/>
                    </a:cubicBezTo>
                    <a:cubicBezTo>
                      <a:pt x="16177" y="6990"/>
                      <a:pt x="16197" y="7000"/>
                      <a:pt x="16207" y="7020"/>
                    </a:cubicBezTo>
                    <a:cubicBezTo>
                      <a:pt x="16217" y="7010"/>
                      <a:pt x="16217" y="7000"/>
                      <a:pt x="16217" y="7000"/>
                    </a:cubicBezTo>
                    <a:cubicBezTo>
                      <a:pt x="16394" y="6764"/>
                      <a:pt x="16463" y="6537"/>
                      <a:pt x="16433" y="6320"/>
                    </a:cubicBezTo>
                    <a:cubicBezTo>
                      <a:pt x="16384" y="6035"/>
                      <a:pt x="16168" y="5858"/>
                      <a:pt x="16128" y="5828"/>
                    </a:cubicBezTo>
                    <a:cubicBezTo>
                      <a:pt x="16020" y="5799"/>
                      <a:pt x="15912" y="5769"/>
                      <a:pt x="15813" y="5749"/>
                    </a:cubicBezTo>
                    <a:cubicBezTo>
                      <a:pt x="15794" y="5749"/>
                      <a:pt x="15774" y="5749"/>
                      <a:pt x="15754" y="5740"/>
                    </a:cubicBezTo>
                    <a:cubicBezTo>
                      <a:pt x="15734" y="5740"/>
                      <a:pt x="15715" y="5740"/>
                      <a:pt x="15695" y="5730"/>
                    </a:cubicBezTo>
                    <a:cubicBezTo>
                      <a:pt x="15541" y="5707"/>
                      <a:pt x="15397" y="5699"/>
                      <a:pt x="15267" y="5699"/>
                    </a:cubicBezTo>
                    <a:cubicBezTo>
                      <a:pt x="14825" y="5699"/>
                      <a:pt x="14541" y="5799"/>
                      <a:pt x="14533" y="5799"/>
                    </a:cubicBezTo>
                    <a:cubicBezTo>
                      <a:pt x="14528" y="5801"/>
                      <a:pt x="14522" y="5803"/>
                      <a:pt x="14516" y="5803"/>
                    </a:cubicBezTo>
                    <a:cubicBezTo>
                      <a:pt x="14496" y="5803"/>
                      <a:pt x="14472" y="5792"/>
                      <a:pt x="14464" y="5769"/>
                    </a:cubicBezTo>
                    <a:cubicBezTo>
                      <a:pt x="14454" y="5740"/>
                      <a:pt x="14474" y="5710"/>
                      <a:pt x="14503" y="5701"/>
                    </a:cubicBezTo>
                    <a:cubicBezTo>
                      <a:pt x="14519" y="5693"/>
                      <a:pt x="14805" y="5595"/>
                      <a:pt x="15253" y="5595"/>
                    </a:cubicBezTo>
                    <a:cubicBezTo>
                      <a:pt x="15378" y="5595"/>
                      <a:pt x="15517" y="5602"/>
                      <a:pt x="15665" y="5622"/>
                    </a:cubicBezTo>
                    <a:cubicBezTo>
                      <a:pt x="15675" y="5622"/>
                      <a:pt x="15695" y="5622"/>
                      <a:pt x="15715" y="5631"/>
                    </a:cubicBezTo>
                    <a:cubicBezTo>
                      <a:pt x="15734" y="5631"/>
                      <a:pt x="15754" y="5631"/>
                      <a:pt x="15774" y="5641"/>
                    </a:cubicBezTo>
                    <a:cubicBezTo>
                      <a:pt x="15892" y="5661"/>
                      <a:pt x="16010" y="5681"/>
                      <a:pt x="16138" y="5720"/>
                    </a:cubicBezTo>
                    <a:cubicBezTo>
                      <a:pt x="16276" y="5523"/>
                      <a:pt x="16325" y="5346"/>
                      <a:pt x="16286" y="5189"/>
                    </a:cubicBezTo>
                    <a:cubicBezTo>
                      <a:pt x="16227" y="4972"/>
                      <a:pt x="16010" y="4863"/>
                      <a:pt x="15980" y="4844"/>
                    </a:cubicBezTo>
                    <a:cubicBezTo>
                      <a:pt x="15823" y="4804"/>
                      <a:pt x="15656" y="4765"/>
                      <a:pt x="15498" y="4745"/>
                    </a:cubicBezTo>
                    <a:cubicBezTo>
                      <a:pt x="15478" y="4745"/>
                      <a:pt x="15459" y="4736"/>
                      <a:pt x="15439" y="4736"/>
                    </a:cubicBezTo>
                    <a:cubicBezTo>
                      <a:pt x="15429" y="4736"/>
                      <a:pt x="15409" y="4736"/>
                      <a:pt x="15389" y="4725"/>
                    </a:cubicBezTo>
                    <a:cubicBezTo>
                      <a:pt x="15194" y="4707"/>
                      <a:pt x="15009" y="4701"/>
                      <a:pt x="14856" y="4701"/>
                    </a:cubicBezTo>
                    <a:cubicBezTo>
                      <a:pt x="14608" y="4701"/>
                      <a:pt x="14441" y="4716"/>
                      <a:pt x="14435" y="4716"/>
                    </a:cubicBezTo>
                    <a:cubicBezTo>
                      <a:pt x="14405" y="4716"/>
                      <a:pt x="14376" y="4696"/>
                      <a:pt x="14376" y="4666"/>
                    </a:cubicBezTo>
                    <a:cubicBezTo>
                      <a:pt x="14376" y="4637"/>
                      <a:pt x="14395" y="4617"/>
                      <a:pt x="14425" y="4607"/>
                    </a:cubicBezTo>
                    <a:cubicBezTo>
                      <a:pt x="14437" y="4607"/>
                      <a:pt x="14597" y="4592"/>
                      <a:pt x="14833" y="4592"/>
                    </a:cubicBezTo>
                    <a:cubicBezTo>
                      <a:pt x="14981" y="4592"/>
                      <a:pt x="15160" y="4598"/>
                      <a:pt x="15350" y="4617"/>
                    </a:cubicBezTo>
                    <a:cubicBezTo>
                      <a:pt x="15370" y="4617"/>
                      <a:pt x="15389" y="4617"/>
                      <a:pt x="15409" y="4627"/>
                    </a:cubicBezTo>
                    <a:lnTo>
                      <a:pt x="15468" y="4627"/>
                    </a:lnTo>
                    <a:cubicBezTo>
                      <a:pt x="15636" y="4657"/>
                      <a:pt x="15803" y="4686"/>
                      <a:pt x="15971" y="4736"/>
                    </a:cubicBezTo>
                    <a:cubicBezTo>
                      <a:pt x="16118" y="4509"/>
                      <a:pt x="16138" y="4302"/>
                      <a:pt x="16030" y="4145"/>
                    </a:cubicBezTo>
                    <a:cubicBezTo>
                      <a:pt x="15892" y="3938"/>
                      <a:pt x="15577" y="3810"/>
                      <a:pt x="15222" y="3741"/>
                    </a:cubicBezTo>
                    <a:cubicBezTo>
                      <a:pt x="15203" y="3731"/>
                      <a:pt x="15183" y="3731"/>
                      <a:pt x="15163" y="3721"/>
                    </a:cubicBezTo>
                    <a:lnTo>
                      <a:pt x="15104" y="3721"/>
                    </a:lnTo>
                    <a:cubicBezTo>
                      <a:pt x="14942" y="3694"/>
                      <a:pt x="14774" y="3682"/>
                      <a:pt x="14615" y="3682"/>
                    </a:cubicBezTo>
                    <a:cubicBezTo>
                      <a:pt x="14425" y="3682"/>
                      <a:pt x="14248" y="3699"/>
                      <a:pt x="14109" y="3731"/>
                    </a:cubicBezTo>
                    <a:cubicBezTo>
                      <a:pt x="13716" y="3820"/>
                      <a:pt x="13115" y="4558"/>
                      <a:pt x="12475" y="5326"/>
                    </a:cubicBezTo>
                    <a:cubicBezTo>
                      <a:pt x="11904" y="6035"/>
                      <a:pt x="11245" y="6823"/>
                      <a:pt x="10614" y="7325"/>
                    </a:cubicBezTo>
                    <a:cubicBezTo>
                      <a:pt x="10004" y="7797"/>
                      <a:pt x="8970" y="8093"/>
                      <a:pt x="7759" y="8408"/>
                    </a:cubicBezTo>
                    <a:lnTo>
                      <a:pt x="7552" y="8467"/>
                    </a:lnTo>
                    <a:cubicBezTo>
                      <a:pt x="7050" y="8595"/>
                      <a:pt x="6528" y="8743"/>
                      <a:pt x="5996" y="8900"/>
                    </a:cubicBezTo>
                    <a:cubicBezTo>
                      <a:pt x="5976" y="8900"/>
                      <a:pt x="5957" y="8910"/>
                      <a:pt x="5928" y="8920"/>
                    </a:cubicBezTo>
                    <a:cubicBezTo>
                      <a:pt x="5908" y="8930"/>
                      <a:pt x="5878" y="8930"/>
                      <a:pt x="5858" y="8940"/>
                    </a:cubicBezTo>
                    <a:cubicBezTo>
                      <a:pt x="5110" y="9166"/>
                      <a:pt x="4352" y="9442"/>
                      <a:pt x="3643" y="9806"/>
                    </a:cubicBezTo>
                    <a:cubicBezTo>
                      <a:pt x="3613" y="9816"/>
                      <a:pt x="3574" y="9836"/>
                      <a:pt x="3545" y="9845"/>
                    </a:cubicBezTo>
                    <a:cubicBezTo>
                      <a:pt x="3515" y="9865"/>
                      <a:pt x="3486" y="9875"/>
                      <a:pt x="3456" y="9895"/>
                    </a:cubicBezTo>
                    <a:cubicBezTo>
                      <a:pt x="3318" y="9964"/>
                      <a:pt x="3180" y="10042"/>
                      <a:pt x="3042" y="10121"/>
                    </a:cubicBezTo>
                    <a:cubicBezTo>
                      <a:pt x="3033" y="10131"/>
                      <a:pt x="3023" y="10131"/>
                      <a:pt x="3013" y="10131"/>
                    </a:cubicBezTo>
                    <a:cubicBezTo>
                      <a:pt x="3003" y="10131"/>
                      <a:pt x="2983" y="10121"/>
                      <a:pt x="2974" y="10101"/>
                    </a:cubicBezTo>
                    <a:cubicBezTo>
                      <a:pt x="2954" y="10082"/>
                      <a:pt x="2964" y="10042"/>
                      <a:pt x="2993" y="10033"/>
                    </a:cubicBezTo>
                    <a:cubicBezTo>
                      <a:pt x="3131" y="9944"/>
                      <a:pt x="3279" y="9865"/>
                      <a:pt x="3416" y="9797"/>
                    </a:cubicBezTo>
                    <a:cubicBezTo>
                      <a:pt x="3525" y="9718"/>
                      <a:pt x="5248" y="8349"/>
                      <a:pt x="6420" y="7886"/>
                    </a:cubicBezTo>
                    <a:lnTo>
                      <a:pt x="6893" y="6990"/>
                    </a:lnTo>
                    <a:cubicBezTo>
                      <a:pt x="6961" y="6862"/>
                      <a:pt x="7020" y="6725"/>
                      <a:pt x="7079" y="6587"/>
                    </a:cubicBezTo>
                    <a:cubicBezTo>
                      <a:pt x="7473" y="5641"/>
                      <a:pt x="7572" y="4588"/>
                      <a:pt x="7355" y="3583"/>
                    </a:cubicBezTo>
                    <a:cubicBezTo>
                      <a:pt x="7109" y="2471"/>
                      <a:pt x="6626" y="974"/>
                      <a:pt x="5701" y="157"/>
                    </a:cubicBezTo>
                    <a:cubicBezTo>
                      <a:pt x="5581" y="53"/>
                      <a:pt x="5429" y="1"/>
                      <a:pt x="527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9"/>
              <p:cNvSpPr/>
              <p:nvPr/>
            </p:nvSpPr>
            <p:spPr>
              <a:xfrm>
                <a:off x="6447573" y="3153890"/>
                <a:ext cx="84648" cy="11175"/>
              </a:xfrm>
              <a:custGeom>
                <a:avLst/>
                <a:gdLst/>
                <a:ahLst/>
                <a:cxnLst/>
                <a:rect l="l" t="t" r="r" b="b"/>
                <a:pathLst>
                  <a:path w="1015" h="134" extrusionOk="0">
                    <a:moveTo>
                      <a:pt x="458" y="0"/>
                    </a:moveTo>
                    <a:cubicBezTo>
                      <a:pt x="222" y="0"/>
                      <a:pt x="62" y="15"/>
                      <a:pt x="50" y="15"/>
                    </a:cubicBezTo>
                    <a:cubicBezTo>
                      <a:pt x="20" y="25"/>
                      <a:pt x="1" y="45"/>
                      <a:pt x="1" y="74"/>
                    </a:cubicBezTo>
                    <a:cubicBezTo>
                      <a:pt x="1" y="104"/>
                      <a:pt x="30" y="124"/>
                      <a:pt x="60" y="124"/>
                    </a:cubicBezTo>
                    <a:cubicBezTo>
                      <a:pt x="66" y="124"/>
                      <a:pt x="233" y="109"/>
                      <a:pt x="481" y="109"/>
                    </a:cubicBezTo>
                    <a:cubicBezTo>
                      <a:pt x="634" y="109"/>
                      <a:pt x="819" y="115"/>
                      <a:pt x="1014" y="133"/>
                    </a:cubicBezTo>
                    <a:cubicBezTo>
                      <a:pt x="1005" y="104"/>
                      <a:pt x="995" y="65"/>
                      <a:pt x="975" y="25"/>
                    </a:cubicBezTo>
                    <a:cubicBezTo>
                      <a:pt x="785" y="6"/>
                      <a:pt x="606" y="0"/>
                      <a:pt x="45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9"/>
              <p:cNvSpPr/>
              <p:nvPr/>
            </p:nvSpPr>
            <p:spPr>
              <a:xfrm>
                <a:off x="6528886" y="3155975"/>
                <a:ext cx="7506" cy="9924"/>
              </a:xfrm>
              <a:custGeom>
                <a:avLst/>
                <a:gdLst/>
                <a:ahLst/>
                <a:cxnLst/>
                <a:rect l="l" t="t" r="r" b="b"/>
                <a:pathLst>
                  <a:path w="90" h="119" extrusionOk="0">
                    <a:moveTo>
                      <a:pt x="0" y="0"/>
                    </a:moveTo>
                    <a:cubicBezTo>
                      <a:pt x="20" y="40"/>
                      <a:pt x="30" y="79"/>
                      <a:pt x="39" y="108"/>
                    </a:cubicBezTo>
                    <a:cubicBezTo>
                      <a:pt x="59" y="119"/>
                      <a:pt x="79" y="119"/>
                      <a:pt x="89" y="119"/>
                    </a:cubicBezTo>
                    <a:cubicBezTo>
                      <a:pt x="79" y="79"/>
                      <a:pt x="69" y="40"/>
                      <a:pt x="59" y="10"/>
                    </a:cubicBezTo>
                    <a:cubicBezTo>
                      <a:pt x="39" y="0"/>
                      <a:pt x="20" y="0"/>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9"/>
              <p:cNvSpPr/>
              <p:nvPr/>
            </p:nvSpPr>
            <p:spPr>
              <a:xfrm>
                <a:off x="6533806" y="3156725"/>
                <a:ext cx="2585" cy="9174"/>
              </a:xfrm>
              <a:custGeom>
                <a:avLst/>
                <a:gdLst/>
                <a:ahLst/>
                <a:cxnLst/>
                <a:rect l="l" t="t" r="r" b="b"/>
                <a:pathLst>
                  <a:path w="31" h="110" extrusionOk="0">
                    <a:moveTo>
                      <a:pt x="30" y="110"/>
                    </a:moveTo>
                    <a:cubicBezTo>
                      <a:pt x="20" y="70"/>
                      <a:pt x="10" y="31"/>
                      <a:pt x="0" y="1"/>
                    </a:cubicBezTo>
                    <a:lnTo>
                      <a:pt x="0" y="1"/>
                    </a:lnTo>
                    <a:cubicBezTo>
                      <a:pt x="10" y="31"/>
                      <a:pt x="20" y="70"/>
                      <a:pt x="30" y="11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9"/>
              <p:cNvSpPr/>
              <p:nvPr/>
            </p:nvSpPr>
            <p:spPr>
              <a:xfrm>
                <a:off x="6538726" y="3156725"/>
                <a:ext cx="42783" cy="18181"/>
              </a:xfrm>
              <a:custGeom>
                <a:avLst/>
                <a:gdLst/>
                <a:ahLst/>
                <a:cxnLst/>
                <a:rect l="l" t="t" r="r" b="b"/>
                <a:pathLst>
                  <a:path w="513" h="218" extrusionOk="0">
                    <a:moveTo>
                      <a:pt x="0" y="1"/>
                    </a:moveTo>
                    <a:lnTo>
                      <a:pt x="30" y="119"/>
                    </a:lnTo>
                    <a:cubicBezTo>
                      <a:pt x="182" y="138"/>
                      <a:pt x="342" y="175"/>
                      <a:pt x="494" y="213"/>
                    </a:cubicBezTo>
                    <a:lnTo>
                      <a:pt x="494" y="213"/>
                    </a:lnTo>
                    <a:cubicBezTo>
                      <a:pt x="487" y="206"/>
                      <a:pt x="480" y="195"/>
                      <a:pt x="473" y="188"/>
                    </a:cubicBezTo>
                    <a:cubicBezTo>
                      <a:pt x="473" y="169"/>
                      <a:pt x="473" y="158"/>
                      <a:pt x="483" y="139"/>
                    </a:cubicBezTo>
                    <a:cubicBezTo>
                      <a:pt x="493" y="129"/>
                      <a:pt x="493" y="119"/>
                      <a:pt x="503" y="110"/>
                    </a:cubicBezTo>
                    <a:cubicBezTo>
                      <a:pt x="335" y="60"/>
                      <a:pt x="168" y="31"/>
                      <a:pt x="0" y="1"/>
                    </a:cubicBezTo>
                    <a:close/>
                    <a:moveTo>
                      <a:pt x="494" y="213"/>
                    </a:moveTo>
                    <a:cubicBezTo>
                      <a:pt x="497" y="216"/>
                      <a:pt x="500" y="218"/>
                      <a:pt x="503" y="218"/>
                    </a:cubicBezTo>
                    <a:lnTo>
                      <a:pt x="512" y="218"/>
                    </a:lnTo>
                    <a:cubicBezTo>
                      <a:pt x="506" y="216"/>
                      <a:pt x="500" y="214"/>
                      <a:pt x="494" y="213"/>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9"/>
              <p:cNvSpPr/>
              <p:nvPr/>
            </p:nvSpPr>
            <p:spPr>
              <a:xfrm>
                <a:off x="6533806" y="3156725"/>
                <a:ext cx="7506" cy="10008"/>
              </a:xfrm>
              <a:custGeom>
                <a:avLst/>
                <a:gdLst/>
                <a:ahLst/>
                <a:cxnLst/>
                <a:rect l="l" t="t" r="r" b="b"/>
                <a:pathLst>
                  <a:path w="90" h="120" extrusionOk="0">
                    <a:moveTo>
                      <a:pt x="0" y="1"/>
                    </a:moveTo>
                    <a:cubicBezTo>
                      <a:pt x="10" y="31"/>
                      <a:pt x="20" y="70"/>
                      <a:pt x="30" y="110"/>
                    </a:cubicBezTo>
                    <a:cubicBezTo>
                      <a:pt x="50" y="110"/>
                      <a:pt x="69" y="119"/>
                      <a:pt x="89" y="119"/>
                    </a:cubicBezTo>
                    <a:lnTo>
                      <a:pt x="5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29"/>
              <p:cNvSpPr/>
              <p:nvPr/>
            </p:nvSpPr>
            <p:spPr>
              <a:xfrm>
                <a:off x="6582260" y="3167484"/>
                <a:ext cx="5004" cy="5754"/>
              </a:xfrm>
              <a:custGeom>
                <a:avLst/>
                <a:gdLst/>
                <a:ahLst/>
                <a:cxnLst/>
                <a:rect l="l" t="t" r="r" b="b"/>
                <a:pathLst>
                  <a:path w="60" h="69" extrusionOk="0">
                    <a:moveTo>
                      <a:pt x="30" y="0"/>
                    </a:moveTo>
                    <a:cubicBezTo>
                      <a:pt x="20" y="10"/>
                      <a:pt x="20" y="29"/>
                      <a:pt x="0" y="40"/>
                    </a:cubicBezTo>
                    <a:cubicBezTo>
                      <a:pt x="0" y="40"/>
                      <a:pt x="20" y="49"/>
                      <a:pt x="49" y="69"/>
                    </a:cubicBezTo>
                    <a:lnTo>
                      <a:pt x="60" y="59"/>
                    </a:lnTo>
                    <a:cubicBezTo>
                      <a:pt x="60" y="40"/>
                      <a:pt x="49" y="10"/>
                      <a:pt x="3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29"/>
              <p:cNvSpPr/>
              <p:nvPr/>
            </p:nvSpPr>
            <p:spPr>
              <a:xfrm>
                <a:off x="6578090" y="3165816"/>
                <a:ext cx="8340" cy="9924"/>
              </a:xfrm>
              <a:custGeom>
                <a:avLst/>
                <a:gdLst/>
                <a:ahLst/>
                <a:cxnLst/>
                <a:rect l="l" t="t" r="r" b="b"/>
                <a:pathLst>
                  <a:path w="100" h="119" extrusionOk="0">
                    <a:moveTo>
                      <a:pt x="31" y="1"/>
                    </a:moveTo>
                    <a:cubicBezTo>
                      <a:pt x="21" y="10"/>
                      <a:pt x="21" y="20"/>
                      <a:pt x="11" y="30"/>
                    </a:cubicBezTo>
                    <a:cubicBezTo>
                      <a:pt x="1" y="49"/>
                      <a:pt x="1" y="60"/>
                      <a:pt x="1" y="79"/>
                    </a:cubicBezTo>
                    <a:cubicBezTo>
                      <a:pt x="11" y="89"/>
                      <a:pt x="21" y="109"/>
                      <a:pt x="31" y="109"/>
                    </a:cubicBezTo>
                    <a:lnTo>
                      <a:pt x="40" y="109"/>
                    </a:lnTo>
                    <a:cubicBezTo>
                      <a:pt x="40" y="119"/>
                      <a:pt x="50" y="119"/>
                      <a:pt x="50" y="119"/>
                    </a:cubicBezTo>
                    <a:cubicBezTo>
                      <a:pt x="70" y="119"/>
                      <a:pt x="90" y="109"/>
                      <a:pt x="99" y="89"/>
                    </a:cubicBezTo>
                    <a:cubicBezTo>
                      <a:pt x="70" y="69"/>
                      <a:pt x="50" y="60"/>
                      <a:pt x="50" y="60"/>
                    </a:cubicBezTo>
                    <a:cubicBezTo>
                      <a:pt x="70" y="49"/>
                      <a:pt x="70" y="30"/>
                      <a:pt x="80" y="20"/>
                    </a:cubicBezTo>
                    <a:cubicBezTo>
                      <a:pt x="80" y="20"/>
                      <a:pt x="80" y="10"/>
                      <a:pt x="70" y="10"/>
                    </a:cubicBezTo>
                    <a:cubicBezTo>
                      <a:pt x="60" y="10"/>
                      <a:pt x="40" y="1"/>
                      <a:pt x="31"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29"/>
              <p:cNvSpPr/>
              <p:nvPr/>
            </p:nvSpPr>
            <p:spPr>
              <a:xfrm>
                <a:off x="6454162" y="3237454"/>
                <a:ext cx="103580" cy="17430"/>
              </a:xfrm>
              <a:custGeom>
                <a:avLst/>
                <a:gdLst/>
                <a:ahLst/>
                <a:cxnLst/>
                <a:rect l="l" t="t" r="r" b="b"/>
                <a:pathLst>
                  <a:path w="1242" h="209" extrusionOk="0">
                    <a:moveTo>
                      <a:pt x="799" y="1"/>
                    </a:moveTo>
                    <a:cubicBezTo>
                      <a:pt x="351" y="1"/>
                      <a:pt x="65" y="99"/>
                      <a:pt x="49" y="107"/>
                    </a:cubicBezTo>
                    <a:cubicBezTo>
                      <a:pt x="20" y="116"/>
                      <a:pt x="0" y="146"/>
                      <a:pt x="10" y="175"/>
                    </a:cubicBezTo>
                    <a:cubicBezTo>
                      <a:pt x="18" y="198"/>
                      <a:pt x="42" y="209"/>
                      <a:pt x="62" y="209"/>
                    </a:cubicBezTo>
                    <a:cubicBezTo>
                      <a:pt x="68" y="209"/>
                      <a:pt x="74" y="207"/>
                      <a:pt x="79" y="205"/>
                    </a:cubicBezTo>
                    <a:cubicBezTo>
                      <a:pt x="87" y="205"/>
                      <a:pt x="371" y="105"/>
                      <a:pt x="813" y="105"/>
                    </a:cubicBezTo>
                    <a:cubicBezTo>
                      <a:pt x="943" y="105"/>
                      <a:pt x="1087" y="113"/>
                      <a:pt x="1241" y="136"/>
                    </a:cubicBezTo>
                    <a:cubicBezTo>
                      <a:pt x="1231" y="107"/>
                      <a:pt x="1221" y="67"/>
                      <a:pt x="1211" y="28"/>
                    </a:cubicBezTo>
                    <a:cubicBezTo>
                      <a:pt x="1063" y="8"/>
                      <a:pt x="924" y="1"/>
                      <a:pt x="79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29"/>
              <p:cNvSpPr/>
              <p:nvPr/>
            </p:nvSpPr>
            <p:spPr>
              <a:xfrm>
                <a:off x="6555156" y="3239705"/>
                <a:ext cx="7506" cy="9924"/>
              </a:xfrm>
              <a:custGeom>
                <a:avLst/>
                <a:gdLst/>
                <a:ahLst/>
                <a:cxnLst/>
                <a:rect l="l" t="t" r="r" b="b"/>
                <a:pathLst>
                  <a:path w="90" h="119" extrusionOk="0">
                    <a:moveTo>
                      <a:pt x="0" y="1"/>
                    </a:moveTo>
                    <a:cubicBezTo>
                      <a:pt x="10" y="40"/>
                      <a:pt x="20" y="80"/>
                      <a:pt x="30" y="109"/>
                    </a:cubicBezTo>
                    <a:cubicBezTo>
                      <a:pt x="50" y="119"/>
                      <a:pt x="69" y="119"/>
                      <a:pt x="89" y="119"/>
                    </a:cubicBezTo>
                    <a:cubicBezTo>
                      <a:pt x="79" y="80"/>
                      <a:pt x="59" y="50"/>
                      <a:pt x="50" y="10"/>
                    </a:cubicBezTo>
                    <a:cubicBezTo>
                      <a:pt x="30" y="1"/>
                      <a:pt x="10" y="1"/>
                      <a:pt x="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29"/>
              <p:cNvSpPr/>
              <p:nvPr/>
            </p:nvSpPr>
            <p:spPr>
              <a:xfrm>
                <a:off x="6559242" y="3240539"/>
                <a:ext cx="3419" cy="9090"/>
              </a:xfrm>
              <a:custGeom>
                <a:avLst/>
                <a:gdLst/>
                <a:ahLst/>
                <a:cxnLst/>
                <a:rect l="l" t="t" r="r" b="b"/>
                <a:pathLst>
                  <a:path w="41" h="109" extrusionOk="0">
                    <a:moveTo>
                      <a:pt x="1" y="0"/>
                    </a:moveTo>
                    <a:cubicBezTo>
                      <a:pt x="10" y="40"/>
                      <a:pt x="30" y="70"/>
                      <a:pt x="40" y="109"/>
                    </a:cubicBezTo>
                    <a:lnTo>
                      <a:pt x="40" y="109"/>
                    </a:lnTo>
                    <a:cubicBezTo>
                      <a:pt x="30" y="70"/>
                      <a:pt x="10" y="4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29"/>
              <p:cNvSpPr/>
              <p:nvPr/>
            </p:nvSpPr>
            <p:spPr>
              <a:xfrm>
                <a:off x="6564163" y="3241373"/>
                <a:ext cx="30440" cy="15679"/>
              </a:xfrm>
              <a:custGeom>
                <a:avLst/>
                <a:gdLst/>
                <a:ahLst/>
                <a:cxnLst/>
                <a:rect l="l" t="t" r="r" b="b"/>
                <a:pathLst>
                  <a:path w="365" h="188" extrusionOk="0">
                    <a:moveTo>
                      <a:pt x="1" y="0"/>
                    </a:moveTo>
                    <a:lnTo>
                      <a:pt x="1" y="0"/>
                    </a:lnTo>
                    <a:cubicBezTo>
                      <a:pt x="21" y="40"/>
                      <a:pt x="30" y="79"/>
                      <a:pt x="40" y="108"/>
                    </a:cubicBezTo>
                    <a:cubicBezTo>
                      <a:pt x="139" y="128"/>
                      <a:pt x="247" y="158"/>
                      <a:pt x="355" y="187"/>
                    </a:cubicBezTo>
                    <a:cubicBezTo>
                      <a:pt x="345" y="178"/>
                      <a:pt x="336" y="167"/>
                      <a:pt x="325" y="148"/>
                    </a:cubicBezTo>
                    <a:cubicBezTo>
                      <a:pt x="325" y="138"/>
                      <a:pt x="336" y="119"/>
                      <a:pt x="336" y="108"/>
                    </a:cubicBezTo>
                    <a:lnTo>
                      <a:pt x="365" y="79"/>
                    </a:lnTo>
                    <a:cubicBezTo>
                      <a:pt x="237" y="40"/>
                      <a:pt x="119" y="2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29"/>
              <p:cNvSpPr/>
              <p:nvPr/>
            </p:nvSpPr>
            <p:spPr>
              <a:xfrm>
                <a:off x="6559242" y="3240539"/>
                <a:ext cx="8340" cy="9924"/>
              </a:xfrm>
              <a:custGeom>
                <a:avLst/>
                <a:gdLst/>
                <a:ahLst/>
                <a:cxnLst/>
                <a:rect l="l" t="t" r="r" b="b"/>
                <a:pathLst>
                  <a:path w="100" h="119" extrusionOk="0">
                    <a:moveTo>
                      <a:pt x="1" y="0"/>
                    </a:moveTo>
                    <a:cubicBezTo>
                      <a:pt x="10" y="40"/>
                      <a:pt x="30" y="70"/>
                      <a:pt x="40" y="109"/>
                    </a:cubicBezTo>
                    <a:cubicBezTo>
                      <a:pt x="60" y="118"/>
                      <a:pt x="80" y="118"/>
                      <a:pt x="99" y="118"/>
                    </a:cubicBezTo>
                    <a:cubicBezTo>
                      <a:pt x="89" y="89"/>
                      <a:pt x="80" y="50"/>
                      <a:pt x="60" y="10"/>
                    </a:cubicBezTo>
                    <a:cubicBezTo>
                      <a:pt x="40" y="0"/>
                      <a:pt x="20" y="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29"/>
              <p:cNvSpPr/>
              <p:nvPr/>
            </p:nvSpPr>
            <p:spPr>
              <a:xfrm>
                <a:off x="6596187" y="3249546"/>
                <a:ext cx="5004" cy="6672"/>
              </a:xfrm>
              <a:custGeom>
                <a:avLst/>
                <a:gdLst/>
                <a:ahLst/>
                <a:cxnLst/>
                <a:rect l="l" t="t" r="r" b="b"/>
                <a:pathLst>
                  <a:path w="60" h="80" extrusionOk="0">
                    <a:moveTo>
                      <a:pt x="30" y="1"/>
                    </a:moveTo>
                    <a:cubicBezTo>
                      <a:pt x="20" y="10"/>
                      <a:pt x="11" y="30"/>
                      <a:pt x="0" y="40"/>
                    </a:cubicBezTo>
                    <a:lnTo>
                      <a:pt x="40" y="80"/>
                    </a:lnTo>
                    <a:cubicBezTo>
                      <a:pt x="40" y="69"/>
                      <a:pt x="50" y="69"/>
                      <a:pt x="50" y="60"/>
                    </a:cubicBezTo>
                    <a:cubicBezTo>
                      <a:pt x="60" y="40"/>
                      <a:pt x="50" y="10"/>
                      <a:pt x="3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29"/>
              <p:cNvSpPr/>
              <p:nvPr/>
            </p:nvSpPr>
            <p:spPr>
              <a:xfrm>
                <a:off x="6591267" y="3247962"/>
                <a:ext cx="8256" cy="9924"/>
              </a:xfrm>
              <a:custGeom>
                <a:avLst/>
                <a:gdLst/>
                <a:ahLst/>
                <a:cxnLst/>
                <a:rect l="l" t="t" r="r" b="b"/>
                <a:pathLst>
                  <a:path w="99" h="119" extrusionOk="0">
                    <a:moveTo>
                      <a:pt x="40" y="0"/>
                    </a:moveTo>
                    <a:lnTo>
                      <a:pt x="11" y="29"/>
                    </a:lnTo>
                    <a:cubicBezTo>
                      <a:pt x="11" y="40"/>
                      <a:pt x="0" y="59"/>
                      <a:pt x="0" y="69"/>
                    </a:cubicBezTo>
                    <a:cubicBezTo>
                      <a:pt x="11" y="88"/>
                      <a:pt x="20" y="99"/>
                      <a:pt x="30" y="108"/>
                    </a:cubicBezTo>
                    <a:lnTo>
                      <a:pt x="40" y="108"/>
                    </a:lnTo>
                    <a:cubicBezTo>
                      <a:pt x="50" y="118"/>
                      <a:pt x="50" y="118"/>
                      <a:pt x="59" y="118"/>
                    </a:cubicBezTo>
                    <a:cubicBezTo>
                      <a:pt x="70" y="118"/>
                      <a:pt x="89" y="108"/>
                      <a:pt x="99" y="99"/>
                    </a:cubicBezTo>
                    <a:lnTo>
                      <a:pt x="59" y="59"/>
                    </a:lnTo>
                    <a:cubicBezTo>
                      <a:pt x="70" y="49"/>
                      <a:pt x="79" y="29"/>
                      <a:pt x="89" y="20"/>
                    </a:cubicBezTo>
                    <a:cubicBezTo>
                      <a:pt x="79" y="20"/>
                      <a:pt x="79" y="10"/>
                      <a:pt x="70" y="10"/>
                    </a:cubicBezTo>
                    <a:cubicBezTo>
                      <a:pt x="59" y="10"/>
                      <a:pt x="50" y="0"/>
                      <a:pt x="4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9"/>
              <p:cNvSpPr/>
              <p:nvPr/>
            </p:nvSpPr>
            <p:spPr>
              <a:xfrm>
                <a:off x="6458248" y="3331442"/>
                <a:ext cx="137272" cy="31524"/>
              </a:xfrm>
              <a:custGeom>
                <a:avLst/>
                <a:gdLst/>
                <a:ahLst/>
                <a:cxnLst/>
                <a:rect l="l" t="t" r="r" b="b"/>
                <a:pathLst>
                  <a:path w="1646" h="378" extrusionOk="0">
                    <a:moveTo>
                      <a:pt x="410" y="1"/>
                    </a:moveTo>
                    <a:cubicBezTo>
                      <a:pt x="210" y="1"/>
                      <a:pt x="68" y="13"/>
                      <a:pt x="50" y="13"/>
                    </a:cubicBezTo>
                    <a:cubicBezTo>
                      <a:pt x="30" y="13"/>
                      <a:pt x="0" y="43"/>
                      <a:pt x="11" y="72"/>
                    </a:cubicBezTo>
                    <a:cubicBezTo>
                      <a:pt x="11" y="102"/>
                      <a:pt x="40" y="122"/>
                      <a:pt x="70" y="122"/>
                    </a:cubicBezTo>
                    <a:cubicBezTo>
                      <a:pt x="73" y="122"/>
                      <a:pt x="211" y="109"/>
                      <a:pt x="409" y="109"/>
                    </a:cubicBezTo>
                    <a:cubicBezTo>
                      <a:pt x="767" y="109"/>
                      <a:pt x="1322" y="150"/>
                      <a:pt x="1645" y="378"/>
                    </a:cubicBezTo>
                    <a:cubicBezTo>
                      <a:pt x="1625" y="328"/>
                      <a:pt x="1606" y="269"/>
                      <a:pt x="1586" y="220"/>
                    </a:cubicBezTo>
                    <a:cubicBezTo>
                      <a:pt x="1241" y="35"/>
                      <a:pt x="745" y="1"/>
                      <a:pt x="41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29"/>
              <p:cNvSpPr/>
              <p:nvPr/>
            </p:nvSpPr>
            <p:spPr>
              <a:xfrm>
                <a:off x="6590433" y="3349789"/>
                <a:ext cx="7506" cy="14845"/>
              </a:xfrm>
              <a:custGeom>
                <a:avLst/>
                <a:gdLst/>
                <a:ahLst/>
                <a:cxnLst/>
                <a:rect l="l" t="t" r="r" b="b"/>
                <a:pathLst>
                  <a:path w="90" h="178" extrusionOk="0">
                    <a:moveTo>
                      <a:pt x="1" y="0"/>
                    </a:moveTo>
                    <a:lnTo>
                      <a:pt x="1" y="0"/>
                    </a:lnTo>
                    <a:cubicBezTo>
                      <a:pt x="21" y="49"/>
                      <a:pt x="40" y="108"/>
                      <a:pt x="60" y="158"/>
                    </a:cubicBezTo>
                    <a:lnTo>
                      <a:pt x="80" y="177"/>
                    </a:lnTo>
                    <a:lnTo>
                      <a:pt x="80" y="158"/>
                    </a:lnTo>
                    <a:cubicBezTo>
                      <a:pt x="80" y="147"/>
                      <a:pt x="80" y="128"/>
                      <a:pt x="89" y="118"/>
                    </a:cubicBezTo>
                    <a:lnTo>
                      <a:pt x="89" y="108"/>
                    </a:lnTo>
                    <a:cubicBezTo>
                      <a:pt x="89" y="88"/>
                      <a:pt x="80" y="59"/>
                      <a:pt x="69" y="40"/>
                    </a:cubicBezTo>
                    <a:cubicBezTo>
                      <a:pt x="50" y="29"/>
                      <a:pt x="30" y="1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29"/>
              <p:cNvSpPr/>
              <p:nvPr/>
            </p:nvSpPr>
            <p:spPr>
              <a:xfrm>
                <a:off x="6596187" y="3353042"/>
                <a:ext cx="1751" cy="5838"/>
              </a:xfrm>
              <a:custGeom>
                <a:avLst/>
                <a:gdLst/>
                <a:ahLst/>
                <a:cxnLst/>
                <a:rect l="l" t="t" r="r" b="b"/>
                <a:pathLst>
                  <a:path w="21" h="70" extrusionOk="0">
                    <a:moveTo>
                      <a:pt x="0" y="1"/>
                    </a:moveTo>
                    <a:cubicBezTo>
                      <a:pt x="11" y="20"/>
                      <a:pt x="20" y="49"/>
                      <a:pt x="20" y="69"/>
                    </a:cubicBezTo>
                    <a:lnTo>
                      <a:pt x="20" y="69"/>
                    </a:lnTo>
                    <a:cubicBezTo>
                      <a:pt x="20" y="49"/>
                      <a:pt x="11" y="20"/>
                      <a:pt x="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29"/>
              <p:cNvSpPr/>
              <p:nvPr/>
            </p:nvSpPr>
            <p:spPr>
              <a:xfrm>
                <a:off x="6596187" y="3353042"/>
                <a:ext cx="4253" cy="5838"/>
              </a:xfrm>
              <a:custGeom>
                <a:avLst/>
                <a:gdLst/>
                <a:ahLst/>
                <a:cxnLst/>
                <a:rect l="l" t="t" r="r" b="b"/>
                <a:pathLst>
                  <a:path w="51" h="70" extrusionOk="0">
                    <a:moveTo>
                      <a:pt x="0" y="1"/>
                    </a:moveTo>
                    <a:cubicBezTo>
                      <a:pt x="11" y="20"/>
                      <a:pt x="20" y="49"/>
                      <a:pt x="20" y="69"/>
                    </a:cubicBezTo>
                    <a:lnTo>
                      <a:pt x="50" y="40"/>
                    </a:lnTo>
                    <a:cubicBezTo>
                      <a:pt x="40" y="20"/>
                      <a:pt x="20" y="10"/>
                      <a:pt x="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9"/>
              <p:cNvSpPr/>
              <p:nvPr/>
            </p:nvSpPr>
            <p:spPr>
              <a:xfrm>
                <a:off x="6603609" y="3358796"/>
                <a:ext cx="2502" cy="5838"/>
              </a:xfrm>
              <a:custGeom>
                <a:avLst/>
                <a:gdLst/>
                <a:ahLst/>
                <a:cxnLst/>
                <a:rect l="l" t="t" r="r" b="b"/>
                <a:pathLst>
                  <a:path w="30" h="70" extrusionOk="0">
                    <a:moveTo>
                      <a:pt x="0" y="0"/>
                    </a:moveTo>
                    <a:lnTo>
                      <a:pt x="0" y="10"/>
                    </a:lnTo>
                    <a:cubicBezTo>
                      <a:pt x="0" y="30"/>
                      <a:pt x="10" y="50"/>
                      <a:pt x="20" y="69"/>
                    </a:cubicBezTo>
                    <a:cubicBezTo>
                      <a:pt x="30" y="50"/>
                      <a:pt x="30" y="20"/>
                      <a:pt x="1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9"/>
              <p:cNvSpPr/>
              <p:nvPr/>
            </p:nvSpPr>
            <p:spPr>
              <a:xfrm>
                <a:off x="6601107" y="3359630"/>
                <a:ext cx="4253" cy="6672"/>
              </a:xfrm>
              <a:custGeom>
                <a:avLst/>
                <a:gdLst/>
                <a:ahLst/>
                <a:cxnLst/>
                <a:rect l="l" t="t" r="r" b="b"/>
                <a:pathLst>
                  <a:path w="51" h="80" extrusionOk="0">
                    <a:moveTo>
                      <a:pt x="30" y="0"/>
                    </a:moveTo>
                    <a:lnTo>
                      <a:pt x="1" y="29"/>
                    </a:lnTo>
                    <a:cubicBezTo>
                      <a:pt x="1" y="29"/>
                      <a:pt x="11" y="49"/>
                      <a:pt x="11" y="79"/>
                    </a:cubicBezTo>
                    <a:cubicBezTo>
                      <a:pt x="20" y="79"/>
                      <a:pt x="30" y="79"/>
                      <a:pt x="40" y="69"/>
                    </a:cubicBezTo>
                    <a:cubicBezTo>
                      <a:pt x="40" y="59"/>
                      <a:pt x="50" y="59"/>
                      <a:pt x="50" y="59"/>
                    </a:cubicBezTo>
                    <a:cubicBezTo>
                      <a:pt x="40" y="40"/>
                      <a:pt x="30" y="20"/>
                      <a:pt x="3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9"/>
              <p:cNvSpPr/>
              <p:nvPr/>
            </p:nvSpPr>
            <p:spPr>
              <a:xfrm>
                <a:off x="6597021" y="3358796"/>
                <a:ext cx="4170" cy="7506"/>
              </a:xfrm>
              <a:custGeom>
                <a:avLst/>
                <a:gdLst/>
                <a:ahLst/>
                <a:cxnLst/>
                <a:rect l="l" t="t" r="r" b="b"/>
                <a:pathLst>
                  <a:path w="50" h="90" extrusionOk="0">
                    <a:moveTo>
                      <a:pt x="10" y="0"/>
                    </a:moveTo>
                    <a:lnTo>
                      <a:pt x="10" y="10"/>
                    </a:lnTo>
                    <a:cubicBezTo>
                      <a:pt x="1" y="20"/>
                      <a:pt x="1" y="39"/>
                      <a:pt x="1" y="50"/>
                    </a:cubicBezTo>
                    <a:lnTo>
                      <a:pt x="1" y="69"/>
                    </a:lnTo>
                    <a:cubicBezTo>
                      <a:pt x="10" y="69"/>
                      <a:pt x="10" y="79"/>
                      <a:pt x="20" y="79"/>
                    </a:cubicBezTo>
                    <a:cubicBezTo>
                      <a:pt x="30" y="89"/>
                      <a:pt x="40" y="89"/>
                      <a:pt x="50" y="89"/>
                    </a:cubicBezTo>
                    <a:cubicBezTo>
                      <a:pt x="40" y="59"/>
                      <a:pt x="20" y="30"/>
                      <a:pt x="1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9"/>
              <p:cNvSpPr/>
              <p:nvPr/>
            </p:nvSpPr>
            <p:spPr>
              <a:xfrm>
                <a:off x="6597855" y="3358796"/>
                <a:ext cx="3336" cy="7506"/>
              </a:xfrm>
              <a:custGeom>
                <a:avLst/>
                <a:gdLst/>
                <a:ahLst/>
                <a:cxnLst/>
                <a:rect l="l" t="t" r="r" b="b"/>
                <a:pathLst>
                  <a:path w="40" h="90" extrusionOk="0">
                    <a:moveTo>
                      <a:pt x="0" y="0"/>
                    </a:moveTo>
                    <a:lnTo>
                      <a:pt x="0" y="0"/>
                    </a:lnTo>
                    <a:cubicBezTo>
                      <a:pt x="10" y="30"/>
                      <a:pt x="30" y="59"/>
                      <a:pt x="40" y="89"/>
                    </a:cubicBezTo>
                    <a:lnTo>
                      <a:pt x="40" y="89"/>
                    </a:lnTo>
                    <a:cubicBezTo>
                      <a:pt x="30" y="59"/>
                      <a:pt x="10" y="30"/>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29"/>
              <p:cNvSpPr/>
              <p:nvPr/>
            </p:nvSpPr>
            <p:spPr>
              <a:xfrm>
                <a:off x="6602775" y="3357128"/>
                <a:ext cx="917" cy="2585"/>
              </a:xfrm>
              <a:custGeom>
                <a:avLst/>
                <a:gdLst/>
                <a:ahLst/>
                <a:cxnLst/>
                <a:rect l="l" t="t" r="r" b="b"/>
                <a:pathLst>
                  <a:path w="11" h="31" extrusionOk="0">
                    <a:moveTo>
                      <a:pt x="0" y="0"/>
                    </a:moveTo>
                    <a:cubicBezTo>
                      <a:pt x="0" y="11"/>
                      <a:pt x="0" y="20"/>
                      <a:pt x="10" y="30"/>
                    </a:cubicBezTo>
                    <a:lnTo>
                      <a:pt x="10" y="20"/>
                    </a:lnTo>
                    <a:cubicBezTo>
                      <a:pt x="10" y="11"/>
                      <a:pt x="0" y="11"/>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29"/>
              <p:cNvSpPr/>
              <p:nvPr/>
            </p:nvSpPr>
            <p:spPr>
              <a:xfrm>
                <a:off x="6597855" y="3356294"/>
                <a:ext cx="5838" cy="10758"/>
              </a:xfrm>
              <a:custGeom>
                <a:avLst/>
                <a:gdLst/>
                <a:ahLst/>
                <a:cxnLst/>
                <a:rect l="l" t="t" r="r" b="b"/>
                <a:pathLst>
                  <a:path w="70" h="129" extrusionOk="0">
                    <a:moveTo>
                      <a:pt x="30" y="1"/>
                    </a:moveTo>
                    <a:lnTo>
                      <a:pt x="0" y="30"/>
                    </a:lnTo>
                    <a:cubicBezTo>
                      <a:pt x="10" y="60"/>
                      <a:pt x="30" y="89"/>
                      <a:pt x="40" y="119"/>
                    </a:cubicBezTo>
                    <a:lnTo>
                      <a:pt x="40" y="129"/>
                    </a:lnTo>
                    <a:lnTo>
                      <a:pt x="50" y="119"/>
                    </a:lnTo>
                    <a:cubicBezTo>
                      <a:pt x="50" y="89"/>
                      <a:pt x="40" y="69"/>
                      <a:pt x="40" y="69"/>
                    </a:cubicBezTo>
                    <a:lnTo>
                      <a:pt x="69" y="40"/>
                    </a:lnTo>
                    <a:cubicBezTo>
                      <a:pt x="59" y="30"/>
                      <a:pt x="59" y="21"/>
                      <a:pt x="59" y="10"/>
                    </a:cubicBezTo>
                    <a:cubicBezTo>
                      <a:pt x="50" y="10"/>
                      <a:pt x="40" y="1"/>
                      <a:pt x="3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29"/>
              <p:cNvSpPr/>
              <p:nvPr/>
            </p:nvSpPr>
            <p:spPr>
              <a:xfrm>
                <a:off x="6445989" y="3401996"/>
                <a:ext cx="86233" cy="43117"/>
              </a:xfrm>
              <a:custGeom>
                <a:avLst/>
                <a:gdLst/>
                <a:ahLst/>
                <a:cxnLst/>
                <a:rect l="l" t="t" r="r" b="b"/>
                <a:pathLst>
                  <a:path w="1034" h="517" extrusionOk="0">
                    <a:moveTo>
                      <a:pt x="877" y="1"/>
                    </a:moveTo>
                    <a:cubicBezTo>
                      <a:pt x="189" y="1"/>
                      <a:pt x="19" y="450"/>
                      <a:pt x="0" y="516"/>
                    </a:cubicBezTo>
                    <a:cubicBezTo>
                      <a:pt x="14" y="502"/>
                      <a:pt x="34" y="493"/>
                      <a:pt x="51" y="493"/>
                    </a:cubicBezTo>
                    <a:cubicBezTo>
                      <a:pt x="57" y="493"/>
                      <a:pt x="63" y="494"/>
                      <a:pt x="69" y="497"/>
                    </a:cubicBezTo>
                    <a:cubicBezTo>
                      <a:pt x="79" y="497"/>
                      <a:pt x="88" y="497"/>
                      <a:pt x="118" y="516"/>
                    </a:cubicBezTo>
                    <a:cubicBezTo>
                      <a:pt x="164" y="405"/>
                      <a:pt x="342" y="109"/>
                      <a:pt x="875" y="109"/>
                    </a:cubicBezTo>
                    <a:cubicBezTo>
                      <a:pt x="907" y="109"/>
                      <a:pt x="940" y="110"/>
                      <a:pt x="974" y="112"/>
                    </a:cubicBezTo>
                    <a:cubicBezTo>
                      <a:pt x="1004" y="112"/>
                      <a:pt x="1033" y="93"/>
                      <a:pt x="1033" y="63"/>
                    </a:cubicBezTo>
                    <a:cubicBezTo>
                      <a:pt x="1033" y="33"/>
                      <a:pt x="1014" y="14"/>
                      <a:pt x="985" y="4"/>
                    </a:cubicBezTo>
                    <a:cubicBezTo>
                      <a:pt x="947" y="2"/>
                      <a:pt x="912" y="1"/>
                      <a:pt x="877"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9"/>
              <p:cNvSpPr/>
              <p:nvPr/>
            </p:nvSpPr>
            <p:spPr>
              <a:xfrm>
                <a:off x="6447573" y="3447447"/>
                <a:ext cx="6672" cy="4253"/>
              </a:xfrm>
              <a:custGeom>
                <a:avLst/>
                <a:gdLst/>
                <a:ahLst/>
                <a:cxnLst/>
                <a:rect l="l" t="t" r="r" b="b"/>
                <a:pathLst>
                  <a:path w="80" h="51" extrusionOk="0">
                    <a:moveTo>
                      <a:pt x="30" y="0"/>
                    </a:moveTo>
                    <a:cubicBezTo>
                      <a:pt x="30" y="0"/>
                      <a:pt x="20" y="11"/>
                      <a:pt x="1" y="40"/>
                    </a:cubicBezTo>
                    <a:cubicBezTo>
                      <a:pt x="10" y="40"/>
                      <a:pt x="10" y="50"/>
                      <a:pt x="20" y="50"/>
                    </a:cubicBezTo>
                    <a:lnTo>
                      <a:pt x="30" y="50"/>
                    </a:lnTo>
                    <a:cubicBezTo>
                      <a:pt x="50" y="50"/>
                      <a:pt x="69" y="40"/>
                      <a:pt x="79" y="20"/>
                    </a:cubicBezTo>
                    <a:cubicBezTo>
                      <a:pt x="50" y="0"/>
                      <a:pt x="30" y="0"/>
                      <a:pt x="3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9"/>
              <p:cNvSpPr/>
              <p:nvPr/>
            </p:nvSpPr>
            <p:spPr>
              <a:xfrm>
                <a:off x="6445071" y="3443027"/>
                <a:ext cx="10842" cy="7756"/>
              </a:xfrm>
              <a:custGeom>
                <a:avLst/>
                <a:gdLst/>
                <a:ahLst/>
                <a:cxnLst/>
                <a:rect l="l" t="t" r="r" b="b"/>
                <a:pathLst>
                  <a:path w="130" h="93" extrusionOk="0">
                    <a:moveTo>
                      <a:pt x="62" y="1"/>
                    </a:moveTo>
                    <a:cubicBezTo>
                      <a:pt x="45" y="1"/>
                      <a:pt x="25" y="10"/>
                      <a:pt x="11" y="24"/>
                    </a:cubicBezTo>
                    <a:lnTo>
                      <a:pt x="11" y="34"/>
                    </a:lnTo>
                    <a:cubicBezTo>
                      <a:pt x="1" y="64"/>
                      <a:pt x="11" y="83"/>
                      <a:pt x="31" y="93"/>
                    </a:cubicBezTo>
                    <a:cubicBezTo>
                      <a:pt x="50" y="64"/>
                      <a:pt x="60" y="53"/>
                      <a:pt x="60" y="53"/>
                    </a:cubicBezTo>
                    <a:cubicBezTo>
                      <a:pt x="60" y="53"/>
                      <a:pt x="80" y="53"/>
                      <a:pt x="109" y="73"/>
                    </a:cubicBezTo>
                    <a:lnTo>
                      <a:pt x="109" y="64"/>
                    </a:lnTo>
                    <a:lnTo>
                      <a:pt x="129" y="24"/>
                    </a:lnTo>
                    <a:cubicBezTo>
                      <a:pt x="99" y="5"/>
                      <a:pt x="90" y="5"/>
                      <a:pt x="80" y="5"/>
                    </a:cubicBezTo>
                    <a:cubicBezTo>
                      <a:pt x="74" y="2"/>
                      <a:pt x="68"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9"/>
              <p:cNvSpPr/>
              <p:nvPr/>
            </p:nvSpPr>
            <p:spPr>
              <a:xfrm>
                <a:off x="6831867" y="3565704"/>
                <a:ext cx="917" cy="83"/>
              </a:xfrm>
              <a:custGeom>
                <a:avLst/>
                <a:gdLst/>
                <a:ahLst/>
                <a:cxnLst/>
                <a:rect l="l" t="t" r="r" b="b"/>
                <a:pathLst>
                  <a:path w="11" h="1" extrusionOk="0">
                    <a:moveTo>
                      <a:pt x="1" y="0"/>
                    </a:moveTo>
                    <a:lnTo>
                      <a:pt x="1" y="0"/>
                    </a:lnTo>
                    <a:lnTo>
                      <a:pt x="10"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9"/>
              <p:cNvSpPr/>
              <p:nvPr/>
            </p:nvSpPr>
            <p:spPr>
              <a:xfrm>
                <a:off x="7062627" y="3511913"/>
                <a:ext cx="9924" cy="12843"/>
              </a:xfrm>
              <a:custGeom>
                <a:avLst/>
                <a:gdLst/>
                <a:ahLst/>
                <a:cxnLst/>
                <a:rect l="l" t="t" r="r" b="b"/>
                <a:pathLst>
                  <a:path w="119" h="154" extrusionOk="0">
                    <a:moveTo>
                      <a:pt x="59" y="0"/>
                    </a:moveTo>
                    <a:cubicBezTo>
                      <a:pt x="44" y="0"/>
                      <a:pt x="30" y="5"/>
                      <a:pt x="20" y="15"/>
                    </a:cubicBezTo>
                    <a:cubicBezTo>
                      <a:pt x="20" y="15"/>
                      <a:pt x="10" y="25"/>
                      <a:pt x="0" y="45"/>
                    </a:cubicBezTo>
                    <a:cubicBezTo>
                      <a:pt x="10" y="84"/>
                      <a:pt x="20" y="124"/>
                      <a:pt x="30" y="153"/>
                    </a:cubicBezTo>
                    <a:cubicBezTo>
                      <a:pt x="69" y="124"/>
                      <a:pt x="99" y="94"/>
                      <a:pt x="99" y="84"/>
                    </a:cubicBezTo>
                    <a:cubicBezTo>
                      <a:pt x="118" y="65"/>
                      <a:pt x="118" y="35"/>
                      <a:pt x="99" y="15"/>
                    </a:cubicBezTo>
                    <a:cubicBezTo>
                      <a:pt x="89" y="5"/>
                      <a:pt x="74" y="0"/>
                      <a:pt x="5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9"/>
              <p:cNvSpPr/>
              <p:nvPr/>
            </p:nvSpPr>
            <p:spPr>
              <a:xfrm>
                <a:off x="6917266" y="3522171"/>
                <a:ext cx="140525" cy="64967"/>
              </a:xfrm>
              <a:custGeom>
                <a:avLst/>
                <a:gdLst/>
                <a:ahLst/>
                <a:cxnLst/>
                <a:rect l="l" t="t" r="r" b="b"/>
                <a:pathLst>
                  <a:path w="1685" h="779" extrusionOk="0">
                    <a:moveTo>
                      <a:pt x="1655" y="1"/>
                    </a:moveTo>
                    <a:cubicBezTo>
                      <a:pt x="1428" y="198"/>
                      <a:pt x="936" y="592"/>
                      <a:pt x="414" y="660"/>
                    </a:cubicBezTo>
                    <a:cubicBezTo>
                      <a:pt x="333" y="672"/>
                      <a:pt x="251" y="677"/>
                      <a:pt x="170" y="677"/>
                    </a:cubicBezTo>
                    <a:cubicBezTo>
                      <a:pt x="114" y="677"/>
                      <a:pt x="57" y="674"/>
                      <a:pt x="1" y="670"/>
                    </a:cubicBezTo>
                    <a:lnTo>
                      <a:pt x="1" y="670"/>
                    </a:lnTo>
                    <a:cubicBezTo>
                      <a:pt x="20" y="710"/>
                      <a:pt x="30" y="739"/>
                      <a:pt x="40" y="778"/>
                    </a:cubicBezTo>
                    <a:lnTo>
                      <a:pt x="158" y="778"/>
                    </a:lnTo>
                    <a:cubicBezTo>
                      <a:pt x="246" y="778"/>
                      <a:pt x="336" y="778"/>
                      <a:pt x="424" y="769"/>
                    </a:cubicBezTo>
                    <a:cubicBezTo>
                      <a:pt x="946" y="700"/>
                      <a:pt x="1438" y="325"/>
                      <a:pt x="1684" y="109"/>
                    </a:cubicBezTo>
                    <a:cubicBezTo>
                      <a:pt x="1675" y="80"/>
                      <a:pt x="1664" y="40"/>
                      <a:pt x="1655"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9"/>
              <p:cNvSpPr/>
              <p:nvPr/>
            </p:nvSpPr>
            <p:spPr>
              <a:xfrm>
                <a:off x="7058541" y="3515666"/>
                <a:ext cx="6672" cy="13177"/>
              </a:xfrm>
              <a:custGeom>
                <a:avLst/>
                <a:gdLst/>
                <a:ahLst/>
                <a:cxnLst/>
                <a:rect l="l" t="t" r="r" b="b"/>
                <a:pathLst>
                  <a:path w="80" h="158" extrusionOk="0">
                    <a:moveTo>
                      <a:pt x="49" y="0"/>
                    </a:moveTo>
                    <a:cubicBezTo>
                      <a:pt x="29" y="10"/>
                      <a:pt x="20" y="20"/>
                      <a:pt x="0" y="39"/>
                    </a:cubicBezTo>
                    <a:cubicBezTo>
                      <a:pt x="10" y="79"/>
                      <a:pt x="20" y="118"/>
                      <a:pt x="40" y="158"/>
                    </a:cubicBezTo>
                    <a:cubicBezTo>
                      <a:pt x="49" y="138"/>
                      <a:pt x="69" y="128"/>
                      <a:pt x="79" y="108"/>
                    </a:cubicBezTo>
                    <a:cubicBezTo>
                      <a:pt x="69" y="79"/>
                      <a:pt x="59" y="39"/>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9"/>
              <p:cNvSpPr/>
              <p:nvPr/>
            </p:nvSpPr>
            <p:spPr>
              <a:xfrm>
                <a:off x="7055205" y="3518918"/>
                <a:ext cx="6672" cy="12343"/>
              </a:xfrm>
              <a:custGeom>
                <a:avLst/>
                <a:gdLst/>
                <a:ahLst/>
                <a:cxnLst/>
                <a:rect l="l" t="t" r="r" b="b"/>
                <a:pathLst>
                  <a:path w="80" h="148" extrusionOk="0">
                    <a:moveTo>
                      <a:pt x="40" y="0"/>
                    </a:moveTo>
                    <a:cubicBezTo>
                      <a:pt x="30" y="10"/>
                      <a:pt x="10" y="20"/>
                      <a:pt x="1" y="40"/>
                    </a:cubicBezTo>
                    <a:cubicBezTo>
                      <a:pt x="10" y="79"/>
                      <a:pt x="21" y="119"/>
                      <a:pt x="30" y="148"/>
                    </a:cubicBezTo>
                    <a:cubicBezTo>
                      <a:pt x="50" y="138"/>
                      <a:pt x="60" y="128"/>
                      <a:pt x="80" y="119"/>
                    </a:cubicBezTo>
                    <a:cubicBezTo>
                      <a:pt x="60" y="79"/>
                      <a:pt x="50" y="40"/>
                      <a:pt x="4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29"/>
              <p:cNvSpPr/>
              <p:nvPr/>
            </p:nvSpPr>
            <p:spPr>
              <a:xfrm>
                <a:off x="6854885" y="3564870"/>
                <a:ext cx="65801" cy="22267"/>
              </a:xfrm>
              <a:custGeom>
                <a:avLst/>
                <a:gdLst/>
                <a:ahLst/>
                <a:cxnLst/>
                <a:rect l="l" t="t" r="r" b="b"/>
                <a:pathLst>
                  <a:path w="789" h="267" extrusionOk="0">
                    <a:moveTo>
                      <a:pt x="0" y="1"/>
                    </a:moveTo>
                    <a:cubicBezTo>
                      <a:pt x="0" y="21"/>
                      <a:pt x="10" y="40"/>
                      <a:pt x="10" y="69"/>
                    </a:cubicBezTo>
                    <a:cubicBezTo>
                      <a:pt x="49" y="89"/>
                      <a:pt x="69" y="119"/>
                      <a:pt x="89" y="148"/>
                    </a:cubicBezTo>
                    <a:cubicBezTo>
                      <a:pt x="276" y="198"/>
                      <a:pt x="522" y="257"/>
                      <a:pt x="788" y="266"/>
                    </a:cubicBezTo>
                    <a:cubicBezTo>
                      <a:pt x="778" y="227"/>
                      <a:pt x="768" y="198"/>
                      <a:pt x="749" y="158"/>
                    </a:cubicBezTo>
                    <a:cubicBezTo>
                      <a:pt x="453" y="139"/>
                      <a:pt x="178" y="60"/>
                      <a:pt x="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9"/>
              <p:cNvSpPr/>
              <p:nvPr/>
            </p:nvSpPr>
            <p:spPr>
              <a:xfrm>
                <a:off x="6835954" y="3557448"/>
                <a:ext cx="19765" cy="13260"/>
              </a:xfrm>
              <a:custGeom>
                <a:avLst/>
                <a:gdLst/>
                <a:ahLst/>
                <a:cxnLst/>
                <a:rect l="l" t="t" r="r" b="b"/>
                <a:pathLst>
                  <a:path w="237" h="159" extrusionOk="0">
                    <a:moveTo>
                      <a:pt x="1" y="1"/>
                    </a:moveTo>
                    <a:cubicBezTo>
                      <a:pt x="5" y="5"/>
                      <a:pt x="19" y="13"/>
                      <a:pt x="43" y="24"/>
                    </a:cubicBezTo>
                    <a:lnTo>
                      <a:pt x="43" y="24"/>
                    </a:lnTo>
                    <a:cubicBezTo>
                      <a:pt x="29" y="17"/>
                      <a:pt x="15" y="9"/>
                      <a:pt x="1" y="1"/>
                    </a:cubicBezTo>
                    <a:close/>
                    <a:moveTo>
                      <a:pt x="43" y="24"/>
                    </a:moveTo>
                    <a:lnTo>
                      <a:pt x="43" y="24"/>
                    </a:lnTo>
                    <a:cubicBezTo>
                      <a:pt x="130" y="73"/>
                      <a:pt x="195" y="116"/>
                      <a:pt x="237" y="158"/>
                    </a:cubicBezTo>
                    <a:cubicBezTo>
                      <a:pt x="237" y="129"/>
                      <a:pt x="227" y="110"/>
                      <a:pt x="227" y="90"/>
                    </a:cubicBezTo>
                    <a:cubicBezTo>
                      <a:pt x="143" y="66"/>
                      <a:pt x="81" y="42"/>
                      <a:pt x="43" y="24"/>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9"/>
              <p:cNvSpPr/>
              <p:nvPr/>
            </p:nvSpPr>
            <p:spPr>
              <a:xfrm>
                <a:off x="6828615" y="3559950"/>
                <a:ext cx="24686" cy="14011"/>
              </a:xfrm>
              <a:custGeom>
                <a:avLst/>
                <a:gdLst/>
                <a:ahLst/>
                <a:cxnLst/>
                <a:rect l="l" t="t" r="r" b="b"/>
                <a:pathLst>
                  <a:path w="296" h="168" extrusionOk="0">
                    <a:moveTo>
                      <a:pt x="20" y="1"/>
                    </a:moveTo>
                    <a:cubicBezTo>
                      <a:pt x="0" y="30"/>
                      <a:pt x="20" y="60"/>
                      <a:pt x="40" y="69"/>
                    </a:cubicBezTo>
                    <a:lnTo>
                      <a:pt x="49" y="69"/>
                    </a:lnTo>
                    <a:cubicBezTo>
                      <a:pt x="59" y="80"/>
                      <a:pt x="158" y="119"/>
                      <a:pt x="296" y="168"/>
                    </a:cubicBezTo>
                    <a:cubicBezTo>
                      <a:pt x="246" y="119"/>
                      <a:pt x="178" y="69"/>
                      <a:pt x="69" y="21"/>
                    </a:cubicBezTo>
                    <a:cubicBezTo>
                      <a:pt x="49" y="21"/>
                      <a:pt x="29" y="10"/>
                      <a:pt x="2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9"/>
              <p:cNvSpPr/>
              <p:nvPr/>
            </p:nvSpPr>
            <p:spPr>
              <a:xfrm>
                <a:off x="6855636" y="3570625"/>
                <a:ext cx="6672" cy="6672"/>
              </a:xfrm>
              <a:custGeom>
                <a:avLst/>
                <a:gdLst/>
                <a:ahLst/>
                <a:cxnLst/>
                <a:rect l="l" t="t" r="r" b="b"/>
                <a:pathLst>
                  <a:path w="80" h="80" extrusionOk="0">
                    <a:moveTo>
                      <a:pt x="1" y="0"/>
                    </a:moveTo>
                    <a:cubicBezTo>
                      <a:pt x="11" y="20"/>
                      <a:pt x="21" y="40"/>
                      <a:pt x="21" y="59"/>
                    </a:cubicBezTo>
                    <a:cubicBezTo>
                      <a:pt x="40" y="59"/>
                      <a:pt x="60" y="70"/>
                      <a:pt x="80" y="79"/>
                    </a:cubicBezTo>
                    <a:cubicBezTo>
                      <a:pt x="60" y="50"/>
                      <a:pt x="40" y="20"/>
                      <a:pt x="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9"/>
              <p:cNvSpPr/>
              <p:nvPr/>
            </p:nvSpPr>
            <p:spPr>
              <a:xfrm>
                <a:off x="6830283" y="3557198"/>
                <a:ext cx="27104" cy="18431"/>
              </a:xfrm>
              <a:custGeom>
                <a:avLst/>
                <a:gdLst/>
                <a:ahLst/>
                <a:cxnLst/>
                <a:rect l="l" t="t" r="r" b="b"/>
                <a:pathLst>
                  <a:path w="325" h="221" extrusionOk="0">
                    <a:moveTo>
                      <a:pt x="47" y="0"/>
                    </a:moveTo>
                    <a:cubicBezTo>
                      <a:pt x="26" y="0"/>
                      <a:pt x="7" y="11"/>
                      <a:pt x="0" y="34"/>
                    </a:cubicBezTo>
                    <a:cubicBezTo>
                      <a:pt x="9" y="43"/>
                      <a:pt x="29" y="54"/>
                      <a:pt x="49" y="54"/>
                    </a:cubicBezTo>
                    <a:cubicBezTo>
                      <a:pt x="158" y="102"/>
                      <a:pt x="226" y="152"/>
                      <a:pt x="276" y="201"/>
                    </a:cubicBezTo>
                    <a:cubicBezTo>
                      <a:pt x="295" y="211"/>
                      <a:pt x="315" y="211"/>
                      <a:pt x="325" y="220"/>
                    </a:cubicBezTo>
                    <a:cubicBezTo>
                      <a:pt x="325" y="201"/>
                      <a:pt x="315" y="181"/>
                      <a:pt x="305" y="161"/>
                    </a:cubicBezTo>
                    <a:cubicBezTo>
                      <a:pt x="256" y="113"/>
                      <a:pt x="177" y="63"/>
                      <a:pt x="69" y="4"/>
                    </a:cubicBezTo>
                    <a:cubicBezTo>
                      <a:pt x="61" y="2"/>
                      <a:pt x="54" y="0"/>
                      <a:pt x="4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9"/>
              <p:cNvSpPr/>
              <p:nvPr/>
            </p:nvSpPr>
            <p:spPr>
              <a:xfrm>
                <a:off x="7084811" y="3578464"/>
                <a:ext cx="27104" cy="24269"/>
              </a:xfrm>
              <a:custGeom>
                <a:avLst/>
                <a:gdLst/>
                <a:ahLst/>
                <a:cxnLst/>
                <a:rect l="l" t="t" r="r" b="b"/>
                <a:pathLst>
                  <a:path w="325" h="291" extrusionOk="0">
                    <a:moveTo>
                      <a:pt x="266" y="0"/>
                    </a:moveTo>
                    <a:cubicBezTo>
                      <a:pt x="251" y="0"/>
                      <a:pt x="236" y="5"/>
                      <a:pt x="226" y="15"/>
                    </a:cubicBezTo>
                    <a:cubicBezTo>
                      <a:pt x="226" y="15"/>
                      <a:pt x="148" y="94"/>
                      <a:pt x="0" y="182"/>
                    </a:cubicBezTo>
                    <a:cubicBezTo>
                      <a:pt x="10" y="221"/>
                      <a:pt x="20" y="261"/>
                      <a:pt x="30" y="291"/>
                    </a:cubicBezTo>
                    <a:cubicBezTo>
                      <a:pt x="207" y="182"/>
                      <a:pt x="296" y="94"/>
                      <a:pt x="305" y="94"/>
                    </a:cubicBezTo>
                    <a:cubicBezTo>
                      <a:pt x="325" y="74"/>
                      <a:pt x="325" y="35"/>
                      <a:pt x="305" y="15"/>
                    </a:cubicBezTo>
                    <a:cubicBezTo>
                      <a:pt x="295" y="5"/>
                      <a:pt x="281" y="0"/>
                      <a:pt x="26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9"/>
              <p:cNvSpPr/>
              <p:nvPr/>
            </p:nvSpPr>
            <p:spPr>
              <a:xfrm>
                <a:off x="6933695" y="3598563"/>
                <a:ext cx="146279" cy="35361"/>
              </a:xfrm>
              <a:custGeom>
                <a:avLst/>
                <a:gdLst/>
                <a:ahLst/>
                <a:cxnLst/>
                <a:rect l="l" t="t" r="r" b="b"/>
                <a:pathLst>
                  <a:path w="1754" h="424" extrusionOk="0">
                    <a:moveTo>
                      <a:pt x="1714" y="0"/>
                    </a:moveTo>
                    <a:cubicBezTo>
                      <a:pt x="1458" y="151"/>
                      <a:pt x="1051" y="319"/>
                      <a:pt x="522" y="319"/>
                    </a:cubicBezTo>
                    <a:cubicBezTo>
                      <a:pt x="359" y="319"/>
                      <a:pt x="185" y="303"/>
                      <a:pt x="1" y="266"/>
                    </a:cubicBezTo>
                    <a:lnTo>
                      <a:pt x="1" y="266"/>
                    </a:lnTo>
                    <a:cubicBezTo>
                      <a:pt x="20" y="306"/>
                      <a:pt x="30" y="345"/>
                      <a:pt x="49" y="385"/>
                    </a:cubicBezTo>
                    <a:cubicBezTo>
                      <a:pt x="207" y="414"/>
                      <a:pt x="365" y="424"/>
                      <a:pt x="513" y="424"/>
                    </a:cubicBezTo>
                    <a:cubicBezTo>
                      <a:pt x="1054" y="424"/>
                      <a:pt x="1478" y="256"/>
                      <a:pt x="1753" y="109"/>
                    </a:cubicBezTo>
                    <a:cubicBezTo>
                      <a:pt x="1743" y="70"/>
                      <a:pt x="1723" y="40"/>
                      <a:pt x="171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29"/>
              <p:cNvSpPr/>
              <p:nvPr/>
            </p:nvSpPr>
            <p:spPr>
              <a:xfrm>
                <a:off x="7080641" y="3593642"/>
                <a:ext cx="6672" cy="11509"/>
              </a:xfrm>
              <a:custGeom>
                <a:avLst/>
                <a:gdLst/>
                <a:ahLst/>
                <a:cxnLst/>
                <a:rect l="l" t="t" r="r" b="b"/>
                <a:pathLst>
                  <a:path w="80" h="138" extrusionOk="0">
                    <a:moveTo>
                      <a:pt x="50" y="0"/>
                    </a:moveTo>
                    <a:cubicBezTo>
                      <a:pt x="40" y="10"/>
                      <a:pt x="20" y="20"/>
                      <a:pt x="1" y="30"/>
                    </a:cubicBezTo>
                    <a:cubicBezTo>
                      <a:pt x="11" y="69"/>
                      <a:pt x="20" y="109"/>
                      <a:pt x="31" y="138"/>
                    </a:cubicBezTo>
                    <a:cubicBezTo>
                      <a:pt x="50" y="129"/>
                      <a:pt x="70" y="118"/>
                      <a:pt x="80" y="109"/>
                    </a:cubicBezTo>
                    <a:cubicBezTo>
                      <a:pt x="70" y="79"/>
                      <a:pt x="60" y="39"/>
                      <a:pt x="5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29"/>
              <p:cNvSpPr/>
              <p:nvPr/>
            </p:nvSpPr>
            <p:spPr>
              <a:xfrm>
                <a:off x="7076555" y="3596144"/>
                <a:ext cx="6672" cy="11509"/>
              </a:xfrm>
              <a:custGeom>
                <a:avLst/>
                <a:gdLst/>
                <a:ahLst/>
                <a:cxnLst/>
                <a:rect l="l" t="t" r="r" b="b"/>
                <a:pathLst>
                  <a:path w="80" h="138" extrusionOk="0">
                    <a:moveTo>
                      <a:pt x="50" y="0"/>
                    </a:moveTo>
                    <a:cubicBezTo>
                      <a:pt x="40" y="9"/>
                      <a:pt x="21" y="20"/>
                      <a:pt x="1" y="29"/>
                    </a:cubicBezTo>
                    <a:cubicBezTo>
                      <a:pt x="10" y="69"/>
                      <a:pt x="30" y="99"/>
                      <a:pt x="40" y="138"/>
                    </a:cubicBezTo>
                    <a:cubicBezTo>
                      <a:pt x="50" y="128"/>
                      <a:pt x="69" y="118"/>
                      <a:pt x="80" y="108"/>
                    </a:cubicBezTo>
                    <a:cubicBezTo>
                      <a:pt x="69" y="79"/>
                      <a:pt x="60" y="39"/>
                      <a:pt x="5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29"/>
              <p:cNvSpPr/>
              <p:nvPr/>
            </p:nvSpPr>
            <p:spPr>
              <a:xfrm>
                <a:off x="6895083" y="3610071"/>
                <a:ext cx="42783" cy="20599"/>
              </a:xfrm>
              <a:custGeom>
                <a:avLst/>
                <a:gdLst/>
                <a:ahLst/>
                <a:cxnLst/>
                <a:rect l="l" t="t" r="r" b="b"/>
                <a:pathLst>
                  <a:path w="513" h="247" extrusionOk="0">
                    <a:moveTo>
                      <a:pt x="0" y="0"/>
                    </a:moveTo>
                    <a:lnTo>
                      <a:pt x="0" y="0"/>
                    </a:lnTo>
                    <a:cubicBezTo>
                      <a:pt x="90" y="59"/>
                      <a:pt x="197" y="128"/>
                      <a:pt x="346" y="217"/>
                    </a:cubicBezTo>
                    <a:cubicBezTo>
                      <a:pt x="405" y="227"/>
                      <a:pt x="453" y="236"/>
                      <a:pt x="512" y="247"/>
                    </a:cubicBezTo>
                    <a:cubicBezTo>
                      <a:pt x="493" y="207"/>
                      <a:pt x="483" y="168"/>
                      <a:pt x="464" y="128"/>
                    </a:cubicBezTo>
                    <a:cubicBezTo>
                      <a:pt x="316" y="98"/>
                      <a:pt x="158" y="59"/>
                      <a:pt x="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9"/>
              <p:cNvSpPr/>
              <p:nvPr/>
            </p:nvSpPr>
            <p:spPr>
              <a:xfrm>
                <a:off x="6887744" y="3610905"/>
                <a:ext cx="19765" cy="12343"/>
              </a:xfrm>
              <a:custGeom>
                <a:avLst/>
                <a:gdLst/>
                <a:ahLst/>
                <a:cxnLst/>
                <a:rect l="l" t="t" r="r" b="b"/>
                <a:pathLst>
                  <a:path w="237" h="148" extrusionOk="0">
                    <a:moveTo>
                      <a:pt x="20" y="0"/>
                    </a:moveTo>
                    <a:cubicBezTo>
                      <a:pt x="10" y="10"/>
                      <a:pt x="10" y="10"/>
                      <a:pt x="10" y="20"/>
                    </a:cubicBezTo>
                    <a:cubicBezTo>
                      <a:pt x="0" y="40"/>
                      <a:pt x="10" y="79"/>
                      <a:pt x="40" y="88"/>
                    </a:cubicBezTo>
                    <a:cubicBezTo>
                      <a:pt x="108" y="108"/>
                      <a:pt x="167" y="128"/>
                      <a:pt x="237" y="148"/>
                    </a:cubicBezTo>
                    <a:cubicBezTo>
                      <a:pt x="148" y="99"/>
                      <a:pt x="79" y="49"/>
                      <a:pt x="2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9"/>
              <p:cNvSpPr/>
              <p:nvPr/>
            </p:nvSpPr>
            <p:spPr>
              <a:xfrm>
                <a:off x="6889328" y="3609488"/>
                <a:ext cx="34610" cy="18681"/>
              </a:xfrm>
              <a:custGeom>
                <a:avLst/>
                <a:gdLst/>
                <a:ahLst/>
                <a:cxnLst/>
                <a:rect l="l" t="t" r="r" b="b"/>
                <a:pathLst>
                  <a:path w="415" h="224" extrusionOk="0">
                    <a:moveTo>
                      <a:pt x="33" y="1"/>
                    </a:moveTo>
                    <a:cubicBezTo>
                      <a:pt x="19" y="1"/>
                      <a:pt x="7" y="6"/>
                      <a:pt x="1" y="17"/>
                    </a:cubicBezTo>
                    <a:cubicBezTo>
                      <a:pt x="60" y="66"/>
                      <a:pt x="129" y="116"/>
                      <a:pt x="218" y="165"/>
                    </a:cubicBezTo>
                    <a:cubicBezTo>
                      <a:pt x="277" y="184"/>
                      <a:pt x="345" y="204"/>
                      <a:pt x="415" y="224"/>
                    </a:cubicBezTo>
                    <a:cubicBezTo>
                      <a:pt x="266" y="135"/>
                      <a:pt x="159" y="66"/>
                      <a:pt x="69" y="7"/>
                    </a:cubicBezTo>
                    <a:lnTo>
                      <a:pt x="60" y="7"/>
                    </a:lnTo>
                    <a:cubicBezTo>
                      <a:pt x="52" y="3"/>
                      <a:pt x="42" y="1"/>
                      <a:pt x="33"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9"/>
              <p:cNvSpPr/>
              <p:nvPr/>
            </p:nvSpPr>
            <p:spPr>
              <a:xfrm>
                <a:off x="7008419" y="3327522"/>
                <a:ext cx="55876" cy="68303"/>
              </a:xfrm>
              <a:custGeom>
                <a:avLst/>
                <a:gdLst/>
                <a:ahLst/>
                <a:cxnLst/>
                <a:rect l="l" t="t" r="r" b="b"/>
                <a:pathLst>
                  <a:path w="670" h="819" extrusionOk="0">
                    <a:moveTo>
                      <a:pt x="0" y="1"/>
                    </a:moveTo>
                    <a:cubicBezTo>
                      <a:pt x="79" y="277"/>
                      <a:pt x="158" y="543"/>
                      <a:pt x="237" y="819"/>
                    </a:cubicBezTo>
                    <a:cubicBezTo>
                      <a:pt x="355" y="690"/>
                      <a:pt x="473" y="563"/>
                      <a:pt x="571" y="444"/>
                    </a:cubicBezTo>
                    <a:cubicBezTo>
                      <a:pt x="621" y="375"/>
                      <a:pt x="650" y="326"/>
                      <a:pt x="670" y="287"/>
                    </a:cubicBezTo>
                    <a:lnTo>
                      <a:pt x="0" y="1"/>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29"/>
              <p:cNvSpPr/>
              <p:nvPr/>
            </p:nvSpPr>
            <p:spPr>
              <a:xfrm>
                <a:off x="6846629" y="3263474"/>
                <a:ext cx="174217" cy="223172"/>
              </a:xfrm>
              <a:custGeom>
                <a:avLst/>
                <a:gdLst/>
                <a:ahLst/>
                <a:cxnLst/>
                <a:rect l="l" t="t" r="r" b="b"/>
                <a:pathLst>
                  <a:path w="2089" h="2676" extrusionOk="0">
                    <a:moveTo>
                      <a:pt x="109" y="1"/>
                    </a:moveTo>
                    <a:lnTo>
                      <a:pt x="1" y="70"/>
                    </a:lnTo>
                    <a:cubicBezTo>
                      <a:pt x="21" y="277"/>
                      <a:pt x="50" y="493"/>
                      <a:pt x="89" y="720"/>
                    </a:cubicBezTo>
                    <a:cubicBezTo>
                      <a:pt x="159" y="710"/>
                      <a:pt x="227" y="710"/>
                      <a:pt x="296" y="710"/>
                    </a:cubicBezTo>
                    <a:cubicBezTo>
                      <a:pt x="936" y="710"/>
                      <a:pt x="1439" y="1005"/>
                      <a:pt x="1439" y="1399"/>
                    </a:cubicBezTo>
                    <a:cubicBezTo>
                      <a:pt x="1439" y="1773"/>
                      <a:pt x="966" y="2069"/>
                      <a:pt x="345" y="2088"/>
                    </a:cubicBezTo>
                    <a:cubicBezTo>
                      <a:pt x="395" y="2276"/>
                      <a:pt x="444" y="2473"/>
                      <a:pt x="503" y="2670"/>
                    </a:cubicBezTo>
                    <a:cubicBezTo>
                      <a:pt x="555" y="2674"/>
                      <a:pt x="606" y="2676"/>
                      <a:pt x="654" y="2676"/>
                    </a:cubicBezTo>
                    <a:cubicBezTo>
                      <a:pt x="723" y="2676"/>
                      <a:pt x="785" y="2671"/>
                      <a:pt x="837" y="2659"/>
                    </a:cubicBezTo>
                    <a:cubicBezTo>
                      <a:pt x="1054" y="2561"/>
                      <a:pt x="1616" y="2118"/>
                      <a:pt x="2088" y="1665"/>
                    </a:cubicBezTo>
                    <a:cubicBezTo>
                      <a:pt x="1999" y="1350"/>
                      <a:pt x="1901" y="1035"/>
                      <a:pt x="1813" y="720"/>
                    </a:cubicBezTo>
                    <a:lnTo>
                      <a:pt x="1399" y="543"/>
                    </a:lnTo>
                    <a:cubicBezTo>
                      <a:pt x="1261" y="572"/>
                      <a:pt x="1123" y="592"/>
                      <a:pt x="1015" y="602"/>
                    </a:cubicBezTo>
                    <a:lnTo>
                      <a:pt x="946" y="602"/>
                    </a:lnTo>
                    <a:cubicBezTo>
                      <a:pt x="601" y="602"/>
                      <a:pt x="365" y="405"/>
                      <a:pt x="336" y="208"/>
                    </a:cubicBezTo>
                    <a:cubicBezTo>
                      <a:pt x="336" y="169"/>
                      <a:pt x="336" y="139"/>
                      <a:pt x="345" y="99"/>
                    </a:cubicBezTo>
                    <a:lnTo>
                      <a:pt x="109" y="1"/>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29"/>
              <p:cNvSpPr/>
              <p:nvPr/>
            </p:nvSpPr>
            <p:spPr>
              <a:xfrm>
                <a:off x="7003499" y="3325938"/>
                <a:ext cx="24686" cy="73140"/>
              </a:xfrm>
              <a:custGeom>
                <a:avLst/>
                <a:gdLst/>
                <a:ahLst/>
                <a:cxnLst/>
                <a:rect l="l" t="t" r="r" b="b"/>
                <a:pathLst>
                  <a:path w="296" h="877" extrusionOk="0">
                    <a:moveTo>
                      <a:pt x="0" y="0"/>
                    </a:moveTo>
                    <a:lnTo>
                      <a:pt x="0" y="0"/>
                    </a:lnTo>
                    <a:cubicBezTo>
                      <a:pt x="79" y="286"/>
                      <a:pt x="168" y="582"/>
                      <a:pt x="247" y="877"/>
                    </a:cubicBezTo>
                    <a:cubicBezTo>
                      <a:pt x="266" y="867"/>
                      <a:pt x="276" y="847"/>
                      <a:pt x="296" y="838"/>
                    </a:cubicBezTo>
                    <a:cubicBezTo>
                      <a:pt x="217" y="562"/>
                      <a:pt x="138" y="296"/>
                      <a:pt x="59" y="20"/>
                    </a:cubicBezTo>
                    <a:lnTo>
                      <a:pt x="0"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9"/>
              <p:cNvSpPr/>
              <p:nvPr/>
            </p:nvSpPr>
            <p:spPr>
              <a:xfrm>
                <a:off x="6997744" y="3323519"/>
                <a:ext cx="26354" cy="78894"/>
              </a:xfrm>
              <a:custGeom>
                <a:avLst/>
                <a:gdLst/>
                <a:ahLst/>
                <a:cxnLst/>
                <a:rect l="l" t="t" r="r" b="b"/>
                <a:pathLst>
                  <a:path w="316" h="946" extrusionOk="0">
                    <a:moveTo>
                      <a:pt x="1" y="0"/>
                    </a:moveTo>
                    <a:cubicBezTo>
                      <a:pt x="89" y="315"/>
                      <a:pt x="187" y="630"/>
                      <a:pt x="276" y="945"/>
                    </a:cubicBezTo>
                    <a:lnTo>
                      <a:pt x="316" y="906"/>
                    </a:lnTo>
                    <a:cubicBezTo>
                      <a:pt x="237" y="611"/>
                      <a:pt x="148" y="315"/>
                      <a:pt x="69" y="29"/>
                    </a:cubicBezTo>
                    <a:lnTo>
                      <a:pt x="1"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9"/>
              <p:cNvSpPr/>
              <p:nvPr/>
            </p:nvSpPr>
            <p:spPr>
              <a:xfrm>
                <a:off x="6827781" y="3418759"/>
                <a:ext cx="60797" cy="67385"/>
              </a:xfrm>
              <a:custGeom>
                <a:avLst/>
                <a:gdLst/>
                <a:ahLst/>
                <a:cxnLst/>
                <a:rect l="l" t="t" r="r" b="b"/>
                <a:pathLst>
                  <a:path w="729" h="808" extrusionOk="0">
                    <a:moveTo>
                      <a:pt x="0" y="0"/>
                    </a:moveTo>
                    <a:cubicBezTo>
                      <a:pt x="20" y="217"/>
                      <a:pt x="50" y="443"/>
                      <a:pt x="89" y="679"/>
                    </a:cubicBezTo>
                    <a:cubicBezTo>
                      <a:pt x="325" y="749"/>
                      <a:pt x="542" y="788"/>
                      <a:pt x="729" y="808"/>
                    </a:cubicBezTo>
                    <a:cubicBezTo>
                      <a:pt x="670" y="611"/>
                      <a:pt x="621" y="414"/>
                      <a:pt x="571" y="226"/>
                    </a:cubicBezTo>
                    <a:lnTo>
                      <a:pt x="522" y="226"/>
                    </a:lnTo>
                    <a:cubicBezTo>
                      <a:pt x="473" y="226"/>
                      <a:pt x="424" y="177"/>
                      <a:pt x="424" y="118"/>
                    </a:cubicBezTo>
                    <a:cubicBezTo>
                      <a:pt x="424" y="118"/>
                      <a:pt x="424" y="108"/>
                      <a:pt x="433" y="99"/>
                    </a:cubicBezTo>
                    <a:lnTo>
                      <a:pt x="0"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9"/>
              <p:cNvSpPr/>
              <p:nvPr/>
            </p:nvSpPr>
            <p:spPr>
              <a:xfrm>
                <a:off x="6823695" y="3269311"/>
                <a:ext cx="30440" cy="60797"/>
              </a:xfrm>
              <a:custGeom>
                <a:avLst/>
                <a:gdLst/>
                <a:ahLst/>
                <a:cxnLst/>
                <a:rect l="l" t="t" r="r" b="b"/>
                <a:pathLst>
                  <a:path w="365" h="729" extrusionOk="0">
                    <a:moveTo>
                      <a:pt x="276" y="0"/>
                    </a:moveTo>
                    <a:lnTo>
                      <a:pt x="20" y="167"/>
                    </a:lnTo>
                    <a:cubicBezTo>
                      <a:pt x="10" y="344"/>
                      <a:pt x="0" y="532"/>
                      <a:pt x="0" y="729"/>
                    </a:cubicBezTo>
                    <a:cubicBezTo>
                      <a:pt x="108" y="689"/>
                      <a:pt x="237" y="660"/>
                      <a:pt x="364" y="650"/>
                    </a:cubicBezTo>
                    <a:cubicBezTo>
                      <a:pt x="325" y="423"/>
                      <a:pt x="296" y="207"/>
                      <a:pt x="276"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9"/>
              <p:cNvSpPr/>
              <p:nvPr/>
            </p:nvSpPr>
            <p:spPr>
              <a:xfrm>
                <a:off x="6642139" y="3320184"/>
                <a:ext cx="148781" cy="142109"/>
              </a:xfrm>
              <a:custGeom>
                <a:avLst/>
                <a:gdLst/>
                <a:ahLst/>
                <a:cxnLst/>
                <a:rect l="l" t="t" r="r" b="b"/>
                <a:pathLst>
                  <a:path w="1784" h="1704" extrusionOk="0">
                    <a:moveTo>
                      <a:pt x="1488" y="1"/>
                    </a:moveTo>
                    <a:lnTo>
                      <a:pt x="1" y="955"/>
                    </a:lnTo>
                    <a:cubicBezTo>
                      <a:pt x="247" y="1074"/>
                      <a:pt x="1025" y="1438"/>
                      <a:pt x="1783" y="1704"/>
                    </a:cubicBezTo>
                    <a:cubicBezTo>
                      <a:pt x="1734" y="1408"/>
                      <a:pt x="1685" y="1113"/>
                      <a:pt x="1635" y="828"/>
                    </a:cubicBezTo>
                    <a:cubicBezTo>
                      <a:pt x="1626" y="808"/>
                      <a:pt x="1626" y="788"/>
                      <a:pt x="1626" y="769"/>
                    </a:cubicBezTo>
                    <a:cubicBezTo>
                      <a:pt x="1576" y="502"/>
                      <a:pt x="1537" y="257"/>
                      <a:pt x="1488"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9"/>
              <p:cNvSpPr/>
              <p:nvPr/>
            </p:nvSpPr>
            <p:spPr>
              <a:xfrm>
                <a:off x="6778493" y="3389153"/>
                <a:ext cx="56794" cy="86316"/>
              </a:xfrm>
              <a:custGeom>
                <a:avLst/>
                <a:gdLst/>
                <a:ahLst/>
                <a:cxnLst/>
                <a:rect l="l" t="t" r="r" b="b"/>
                <a:pathLst>
                  <a:path w="681" h="1035" extrusionOk="0">
                    <a:moveTo>
                      <a:pt x="0" y="1"/>
                    </a:moveTo>
                    <a:cubicBezTo>
                      <a:pt x="50" y="286"/>
                      <a:pt x="99" y="581"/>
                      <a:pt x="148" y="877"/>
                    </a:cubicBezTo>
                    <a:cubicBezTo>
                      <a:pt x="335" y="936"/>
                      <a:pt x="512" y="995"/>
                      <a:pt x="680" y="1034"/>
                    </a:cubicBezTo>
                    <a:cubicBezTo>
                      <a:pt x="641" y="798"/>
                      <a:pt x="611" y="572"/>
                      <a:pt x="591" y="355"/>
                    </a:cubicBezTo>
                    <a:lnTo>
                      <a:pt x="483" y="325"/>
                    </a:lnTo>
                    <a:cubicBezTo>
                      <a:pt x="483" y="336"/>
                      <a:pt x="483" y="345"/>
                      <a:pt x="473" y="355"/>
                    </a:cubicBezTo>
                    <a:cubicBezTo>
                      <a:pt x="453" y="389"/>
                      <a:pt x="419" y="408"/>
                      <a:pt x="384" y="408"/>
                    </a:cubicBezTo>
                    <a:cubicBezTo>
                      <a:pt x="368" y="408"/>
                      <a:pt x="351" y="404"/>
                      <a:pt x="335" y="395"/>
                    </a:cubicBezTo>
                    <a:cubicBezTo>
                      <a:pt x="148" y="286"/>
                      <a:pt x="40" y="148"/>
                      <a:pt x="0"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9"/>
              <p:cNvSpPr/>
              <p:nvPr/>
            </p:nvSpPr>
            <p:spPr>
              <a:xfrm>
                <a:off x="6766234" y="3283239"/>
                <a:ext cx="59129" cy="101078"/>
              </a:xfrm>
              <a:custGeom>
                <a:avLst/>
                <a:gdLst/>
                <a:ahLst/>
                <a:cxnLst/>
                <a:rect l="l" t="t" r="r" b="b"/>
                <a:pathLst>
                  <a:path w="709" h="1212" extrusionOk="0">
                    <a:moveTo>
                      <a:pt x="709" y="0"/>
                    </a:moveTo>
                    <a:lnTo>
                      <a:pt x="0" y="444"/>
                    </a:lnTo>
                    <a:cubicBezTo>
                      <a:pt x="45" y="682"/>
                      <a:pt x="83" y="911"/>
                      <a:pt x="128" y="1156"/>
                    </a:cubicBezTo>
                    <a:lnTo>
                      <a:pt x="128" y="1156"/>
                    </a:lnTo>
                    <a:cubicBezTo>
                      <a:pt x="131" y="894"/>
                      <a:pt x="357" y="679"/>
                      <a:pt x="689" y="562"/>
                    </a:cubicBezTo>
                    <a:cubicBezTo>
                      <a:pt x="689" y="365"/>
                      <a:pt x="699" y="177"/>
                      <a:pt x="709" y="0"/>
                    </a:cubicBezTo>
                    <a:close/>
                    <a:moveTo>
                      <a:pt x="128" y="1156"/>
                    </a:moveTo>
                    <a:cubicBezTo>
                      <a:pt x="128" y="1158"/>
                      <a:pt x="128" y="1160"/>
                      <a:pt x="128" y="1162"/>
                    </a:cubicBezTo>
                    <a:cubicBezTo>
                      <a:pt x="128" y="1172"/>
                      <a:pt x="128" y="1192"/>
                      <a:pt x="138" y="1212"/>
                    </a:cubicBezTo>
                    <a:cubicBezTo>
                      <a:pt x="134" y="1193"/>
                      <a:pt x="131" y="1175"/>
                      <a:pt x="128" y="1156"/>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9"/>
              <p:cNvSpPr/>
              <p:nvPr/>
            </p:nvSpPr>
            <p:spPr>
              <a:xfrm>
                <a:off x="6954211" y="3414589"/>
                <a:ext cx="67385" cy="55960"/>
              </a:xfrm>
              <a:custGeom>
                <a:avLst/>
                <a:gdLst/>
                <a:ahLst/>
                <a:cxnLst/>
                <a:rect l="l" t="t" r="r" b="b"/>
                <a:pathLst>
                  <a:path w="808" h="671" extrusionOk="0">
                    <a:moveTo>
                      <a:pt x="808" y="1"/>
                    </a:moveTo>
                    <a:lnTo>
                      <a:pt x="808" y="1"/>
                    </a:lnTo>
                    <a:cubicBezTo>
                      <a:pt x="532" y="257"/>
                      <a:pt x="237" y="493"/>
                      <a:pt x="0" y="670"/>
                    </a:cubicBezTo>
                    <a:cubicBezTo>
                      <a:pt x="326" y="503"/>
                      <a:pt x="591" y="247"/>
                      <a:pt x="808"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9"/>
              <p:cNvSpPr/>
              <p:nvPr/>
            </p:nvSpPr>
            <p:spPr>
              <a:xfrm>
                <a:off x="7028101" y="3364551"/>
                <a:ext cx="28022" cy="36195"/>
              </a:xfrm>
              <a:custGeom>
                <a:avLst/>
                <a:gdLst/>
                <a:ahLst/>
                <a:cxnLst/>
                <a:rect l="l" t="t" r="r" b="b"/>
                <a:pathLst>
                  <a:path w="336" h="434" extrusionOk="0">
                    <a:moveTo>
                      <a:pt x="335" y="0"/>
                    </a:moveTo>
                    <a:cubicBezTo>
                      <a:pt x="237" y="119"/>
                      <a:pt x="119" y="246"/>
                      <a:pt x="1" y="375"/>
                    </a:cubicBezTo>
                    <a:cubicBezTo>
                      <a:pt x="1" y="394"/>
                      <a:pt x="11" y="414"/>
                      <a:pt x="11" y="434"/>
                    </a:cubicBezTo>
                    <a:lnTo>
                      <a:pt x="158" y="286"/>
                    </a:lnTo>
                    <a:cubicBezTo>
                      <a:pt x="237" y="178"/>
                      <a:pt x="296" y="79"/>
                      <a:pt x="335"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9"/>
              <p:cNvSpPr/>
              <p:nvPr/>
            </p:nvSpPr>
            <p:spPr>
              <a:xfrm>
                <a:off x="6916432" y="3402330"/>
                <a:ext cx="106082" cy="82981"/>
              </a:xfrm>
              <a:custGeom>
                <a:avLst/>
                <a:gdLst/>
                <a:ahLst/>
                <a:cxnLst/>
                <a:rect l="l" t="t" r="r" b="b"/>
                <a:pathLst>
                  <a:path w="1272" h="995" extrusionOk="0">
                    <a:moveTo>
                      <a:pt x="1251" y="0"/>
                    </a:moveTo>
                    <a:cubicBezTo>
                      <a:pt x="795" y="437"/>
                      <a:pt x="257" y="865"/>
                      <a:pt x="25" y="983"/>
                    </a:cubicBezTo>
                    <a:lnTo>
                      <a:pt x="25" y="983"/>
                    </a:lnTo>
                    <a:cubicBezTo>
                      <a:pt x="89" y="972"/>
                      <a:pt x="153" y="953"/>
                      <a:pt x="208" y="926"/>
                    </a:cubicBezTo>
                    <a:cubicBezTo>
                      <a:pt x="473" y="749"/>
                      <a:pt x="897" y="414"/>
                      <a:pt x="1271" y="59"/>
                    </a:cubicBezTo>
                    <a:cubicBezTo>
                      <a:pt x="1261" y="40"/>
                      <a:pt x="1251" y="20"/>
                      <a:pt x="1251" y="0"/>
                    </a:cubicBezTo>
                    <a:close/>
                    <a:moveTo>
                      <a:pt x="25" y="983"/>
                    </a:moveTo>
                    <a:cubicBezTo>
                      <a:pt x="20" y="984"/>
                      <a:pt x="15" y="984"/>
                      <a:pt x="11" y="985"/>
                    </a:cubicBezTo>
                    <a:cubicBezTo>
                      <a:pt x="11" y="987"/>
                      <a:pt x="10" y="989"/>
                      <a:pt x="9" y="990"/>
                    </a:cubicBezTo>
                    <a:lnTo>
                      <a:pt x="9" y="990"/>
                    </a:lnTo>
                    <a:cubicBezTo>
                      <a:pt x="14" y="988"/>
                      <a:pt x="19" y="985"/>
                      <a:pt x="25" y="983"/>
                    </a:cubicBezTo>
                    <a:close/>
                    <a:moveTo>
                      <a:pt x="9" y="990"/>
                    </a:moveTo>
                    <a:cubicBezTo>
                      <a:pt x="6" y="992"/>
                      <a:pt x="3" y="993"/>
                      <a:pt x="0" y="994"/>
                    </a:cubicBezTo>
                    <a:cubicBezTo>
                      <a:pt x="0" y="994"/>
                      <a:pt x="6" y="994"/>
                      <a:pt x="9" y="99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9"/>
              <p:cNvSpPr/>
              <p:nvPr/>
            </p:nvSpPr>
            <p:spPr>
              <a:xfrm>
                <a:off x="7024015" y="3395741"/>
                <a:ext cx="5004" cy="8340"/>
              </a:xfrm>
              <a:custGeom>
                <a:avLst/>
                <a:gdLst/>
                <a:ahLst/>
                <a:cxnLst/>
                <a:rect l="l" t="t" r="r" b="b"/>
                <a:pathLst>
                  <a:path w="60" h="100" extrusionOk="0">
                    <a:moveTo>
                      <a:pt x="50" y="1"/>
                    </a:moveTo>
                    <a:cubicBezTo>
                      <a:pt x="30" y="10"/>
                      <a:pt x="20" y="30"/>
                      <a:pt x="1" y="40"/>
                    </a:cubicBezTo>
                    <a:cubicBezTo>
                      <a:pt x="10" y="60"/>
                      <a:pt x="10" y="79"/>
                      <a:pt x="20" y="99"/>
                    </a:cubicBezTo>
                    <a:lnTo>
                      <a:pt x="60" y="60"/>
                    </a:lnTo>
                    <a:cubicBezTo>
                      <a:pt x="60" y="40"/>
                      <a:pt x="50" y="20"/>
                      <a:pt x="50"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9"/>
              <p:cNvSpPr/>
              <p:nvPr/>
            </p:nvSpPr>
            <p:spPr>
              <a:xfrm>
                <a:off x="7020762" y="3398994"/>
                <a:ext cx="5004" cy="8340"/>
              </a:xfrm>
              <a:custGeom>
                <a:avLst/>
                <a:gdLst/>
                <a:ahLst/>
                <a:cxnLst/>
                <a:rect l="l" t="t" r="r" b="b"/>
                <a:pathLst>
                  <a:path w="60" h="100" extrusionOk="0">
                    <a:moveTo>
                      <a:pt x="40" y="1"/>
                    </a:moveTo>
                    <a:lnTo>
                      <a:pt x="0" y="40"/>
                    </a:lnTo>
                    <a:cubicBezTo>
                      <a:pt x="0" y="60"/>
                      <a:pt x="10" y="80"/>
                      <a:pt x="20" y="99"/>
                    </a:cubicBezTo>
                    <a:lnTo>
                      <a:pt x="59" y="60"/>
                    </a:lnTo>
                    <a:cubicBezTo>
                      <a:pt x="49" y="40"/>
                      <a:pt x="49" y="21"/>
                      <a:pt x="40"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9"/>
              <p:cNvSpPr/>
              <p:nvPr/>
            </p:nvSpPr>
            <p:spPr>
              <a:xfrm>
                <a:off x="7028935" y="3388319"/>
                <a:ext cx="12426" cy="14845"/>
              </a:xfrm>
              <a:custGeom>
                <a:avLst/>
                <a:gdLst/>
                <a:ahLst/>
                <a:cxnLst/>
                <a:rect l="l" t="t" r="r" b="b"/>
                <a:pathLst>
                  <a:path w="149" h="178" extrusionOk="0">
                    <a:moveTo>
                      <a:pt x="148" y="1"/>
                    </a:moveTo>
                    <a:lnTo>
                      <a:pt x="1" y="149"/>
                    </a:lnTo>
                    <a:cubicBezTo>
                      <a:pt x="10" y="158"/>
                      <a:pt x="10" y="168"/>
                      <a:pt x="10" y="178"/>
                    </a:cubicBezTo>
                    <a:cubicBezTo>
                      <a:pt x="60" y="119"/>
                      <a:pt x="109" y="60"/>
                      <a:pt x="148"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9"/>
              <p:cNvSpPr/>
              <p:nvPr/>
            </p:nvSpPr>
            <p:spPr>
              <a:xfrm>
                <a:off x="6933695" y="3407250"/>
                <a:ext cx="89569" cy="72306"/>
              </a:xfrm>
              <a:custGeom>
                <a:avLst/>
                <a:gdLst/>
                <a:ahLst/>
                <a:cxnLst/>
                <a:rect l="l" t="t" r="r" b="b"/>
                <a:pathLst>
                  <a:path w="1074" h="867" extrusionOk="0">
                    <a:moveTo>
                      <a:pt x="1064" y="0"/>
                    </a:moveTo>
                    <a:cubicBezTo>
                      <a:pt x="690" y="355"/>
                      <a:pt x="266" y="690"/>
                      <a:pt x="1" y="867"/>
                    </a:cubicBezTo>
                    <a:cubicBezTo>
                      <a:pt x="89" y="837"/>
                      <a:pt x="168" y="808"/>
                      <a:pt x="246" y="758"/>
                    </a:cubicBezTo>
                    <a:cubicBezTo>
                      <a:pt x="483" y="581"/>
                      <a:pt x="778" y="345"/>
                      <a:pt x="1054" y="89"/>
                    </a:cubicBezTo>
                    <a:cubicBezTo>
                      <a:pt x="1054" y="79"/>
                      <a:pt x="1064" y="69"/>
                      <a:pt x="1074" y="59"/>
                    </a:cubicBezTo>
                    <a:cubicBezTo>
                      <a:pt x="1074" y="40"/>
                      <a:pt x="1064" y="20"/>
                      <a:pt x="1064"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9"/>
              <p:cNvSpPr/>
              <p:nvPr/>
            </p:nvSpPr>
            <p:spPr>
              <a:xfrm>
                <a:off x="7025682" y="3400662"/>
                <a:ext cx="4170" cy="7422"/>
              </a:xfrm>
              <a:custGeom>
                <a:avLst/>
                <a:gdLst/>
                <a:ahLst/>
                <a:cxnLst/>
                <a:rect l="l" t="t" r="r" b="b"/>
                <a:pathLst>
                  <a:path w="50" h="89" extrusionOk="0">
                    <a:moveTo>
                      <a:pt x="40" y="1"/>
                    </a:moveTo>
                    <a:lnTo>
                      <a:pt x="0" y="40"/>
                    </a:lnTo>
                    <a:cubicBezTo>
                      <a:pt x="0" y="49"/>
                      <a:pt x="10" y="69"/>
                      <a:pt x="10" y="89"/>
                    </a:cubicBezTo>
                    <a:cubicBezTo>
                      <a:pt x="30" y="69"/>
                      <a:pt x="40" y="49"/>
                      <a:pt x="49" y="30"/>
                    </a:cubicBezTo>
                    <a:cubicBezTo>
                      <a:pt x="49" y="20"/>
                      <a:pt x="49" y="10"/>
                      <a:pt x="40"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9"/>
              <p:cNvSpPr/>
              <p:nvPr/>
            </p:nvSpPr>
            <p:spPr>
              <a:xfrm>
                <a:off x="7022430" y="3403997"/>
                <a:ext cx="4086" cy="8256"/>
              </a:xfrm>
              <a:custGeom>
                <a:avLst/>
                <a:gdLst/>
                <a:ahLst/>
                <a:cxnLst/>
                <a:rect l="l" t="t" r="r" b="b"/>
                <a:pathLst>
                  <a:path w="49" h="99" extrusionOk="0">
                    <a:moveTo>
                      <a:pt x="39" y="0"/>
                    </a:moveTo>
                    <a:lnTo>
                      <a:pt x="0" y="39"/>
                    </a:lnTo>
                    <a:cubicBezTo>
                      <a:pt x="0" y="59"/>
                      <a:pt x="10" y="79"/>
                      <a:pt x="10" y="98"/>
                    </a:cubicBezTo>
                    <a:cubicBezTo>
                      <a:pt x="29" y="79"/>
                      <a:pt x="39" y="59"/>
                      <a:pt x="49" y="49"/>
                    </a:cubicBezTo>
                    <a:cubicBezTo>
                      <a:pt x="49" y="29"/>
                      <a:pt x="39" y="9"/>
                      <a:pt x="39"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9"/>
              <p:cNvSpPr/>
              <p:nvPr/>
            </p:nvSpPr>
            <p:spPr>
              <a:xfrm>
                <a:off x="6856553" y="3339031"/>
                <a:ext cx="92821" cy="81396"/>
              </a:xfrm>
              <a:custGeom>
                <a:avLst/>
                <a:gdLst/>
                <a:ahLst/>
                <a:cxnLst/>
                <a:rect l="l" t="t" r="r" b="b"/>
                <a:pathLst>
                  <a:path w="1113" h="976" extrusionOk="0">
                    <a:moveTo>
                      <a:pt x="177" y="1"/>
                    </a:moveTo>
                    <a:cubicBezTo>
                      <a:pt x="118" y="1"/>
                      <a:pt x="59" y="1"/>
                      <a:pt x="0" y="11"/>
                    </a:cubicBezTo>
                    <a:cubicBezTo>
                      <a:pt x="49" y="316"/>
                      <a:pt x="108" y="641"/>
                      <a:pt x="187" y="976"/>
                    </a:cubicBezTo>
                    <a:cubicBezTo>
                      <a:pt x="689" y="976"/>
                      <a:pt x="1112" y="749"/>
                      <a:pt x="1112" y="493"/>
                    </a:cubicBezTo>
                    <a:cubicBezTo>
                      <a:pt x="1112" y="228"/>
                      <a:pt x="689" y="1"/>
                      <a:pt x="177"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9"/>
              <p:cNvSpPr/>
              <p:nvPr/>
            </p:nvSpPr>
            <p:spPr>
              <a:xfrm>
                <a:off x="6823695" y="3339949"/>
                <a:ext cx="48454" cy="87067"/>
              </a:xfrm>
              <a:custGeom>
                <a:avLst/>
                <a:gdLst/>
                <a:ahLst/>
                <a:cxnLst/>
                <a:rect l="l" t="t" r="r" b="b"/>
                <a:pathLst>
                  <a:path w="581" h="1044" extrusionOk="0">
                    <a:moveTo>
                      <a:pt x="394" y="0"/>
                    </a:moveTo>
                    <a:cubicBezTo>
                      <a:pt x="246" y="20"/>
                      <a:pt x="118" y="49"/>
                      <a:pt x="0" y="98"/>
                    </a:cubicBezTo>
                    <a:cubicBezTo>
                      <a:pt x="10" y="364"/>
                      <a:pt x="20" y="650"/>
                      <a:pt x="49" y="945"/>
                    </a:cubicBezTo>
                    <a:lnTo>
                      <a:pt x="482" y="1044"/>
                    </a:lnTo>
                    <a:cubicBezTo>
                      <a:pt x="493" y="994"/>
                      <a:pt x="532" y="965"/>
                      <a:pt x="571" y="965"/>
                    </a:cubicBezTo>
                    <a:lnTo>
                      <a:pt x="581" y="965"/>
                    </a:lnTo>
                    <a:cubicBezTo>
                      <a:pt x="502" y="630"/>
                      <a:pt x="443" y="305"/>
                      <a:pt x="394"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9"/>
              <p:cNvSpPr/>
              <p:nvPr/>
            </p:nvSpPr>
            <p:spPr>
              <a:xfrm>
                <a:off x="6794089" y="3348122"/>
                <a:ext cx="33776" cy="70721"/>
              </a:xfrm>
              <a:custGeom>
                <a:avLst/>
                <a:gdLst/>
                <a:ahLst/>
                <a:cxnLst/>
                <a:rect l="l" t="t" r="r" b="b"/>
                <a:pathLst>
                  <a:path w="405" h="848" extrusionOk="0">
                    <a:moveTo>
                      <a:pt x="355" y="0"/>
                    </a:moveTo>
                    <a:cubicBezTo>
                      <a:pt x="139" y="89"/>
                      <a:pt x="1" y="227"/>
                      <a:pt x="1" y="384"/>
                    </a:cubicBezTo>
                    <a:cubicBezTo>
                      <a:pt x="1" y="502"/>
                      <a:pt x="89" y="620"/>
                      <a:pt x="247" y="709"/>
                    </a:cubicBezTo>
                    <a:cubicBezTo>
                      <a:pt x="286" y="729"/>
                      <a:pt x="306" y="778"/>
                      <a:pt x="296" y="817"/>
                    </a:cubicBezTo>
                    <a:lnTo>
                      <a:pt x="404" y="847"/>
                    </a:lnTo>
                    <a:cubicBezTo>
                      <a:pt x="375" y="552"/>
                      <a:pt x="365" y="266"/>
                      <a:pt x="355"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9"/>
              <p:cNvSpPr/>
              <p:nvPr/>
            </p:nvSpPr>
            <p:spPr>
              <a:xfrm>
                <a:off x="6854051" y="3322602"/>
                <a:ext cx="112587" cy="115089"/>
              </a:xfrm>
              <a:custGeom>
                <a:avLst/>
                <a:gdLst/>
                <a:ahLst/>
                <a:cxnLst/>
                <a:rect l="l" t="t" r="r" b="b"/>
                <a:pathLst>
                  <a:path w="1350" h="1380" extrusionOk="0">
                    <a:moveTo>
                      <a:pt x="207" y="1"/>
                    </a:moveTo>
                    <a:cubicBezTo>
                      <a:pt x="138" y="1"/>
                      <a:pt x="70" y="1"/>
                      <a:pt x="0" y="11"/>
                    </a:cubicBezTo>
                    <a:cubicBezTo>
                      <a:pt x="0" y="40"/>
                      <a:pt x="10" y="80"/>
                      <a:pt x="10" y="110"/>
                    </a:cubicBezTo>
                    <a:cubicBezTo>
                      <a:pt x="79" y="99"/>
                      <a:pt x="148" y="99"/>
                      <a:pt x="207" y="99"/>
                    </a:cubicBezTo>
                    <a:cubicBezTo>
                      <a:pt x="778" y="99"/>
                      <a:pt x="1241" y="366"/>
                      <a:pt x="1241" y="690"/>
                    </a:cubicBezTo>
                    <a:cubicBezTo>
                      <a:pt x="1241" y="1005"/>
                      <a:pt x="798" y="1271"/>
                      <a:pt x="236" y="1271"/>
                    </a:cubicBezTo>
                    <a:cubicBezTo>
                      <a:pt x="247" y="1311"/>
                      <a:pt x="256" y="1340"/>
                      <a:pt x="256" y="1379"/>
                    </a:cubicBezTo>
                    <a:cubicBezTo>
                      <a:pt x="877" y="1360"/>
                      <a:pt x="1350" y="1064"/>
                      <a:pt x="1350" y="690"/>
                    </a:cubicBezTo>
                    <a:cubicBezTo>
                      <a:pt x="1350" y="296"/>
                      <a:pt x="847" y="1"/>
                      <a:pt x="20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9"/>
              <p:cNvSpPr/>
              <p:nvPr/>
            </p:nvSpPr>
            <p:spPr>
              <a:xfrm>
                <a:off x="6823695" y="3323519"/>
                <a:ext cx="31274" cy="15595"/>
              </a:xfrm>
              <a:custGeom>
                <a:avLst/>
                <a:gdLst/>
                <a:ahLst/>
                <a:cxnLst/>
                <a:rect l="l" t="t" r="r" b="b"/>
                <a:pathLst>
                  <a:path w="375" h="187" extrusionOk="0">
                    <a:moveTo>
                      <a:pt x="364" y="0"/>
                    </a:moveTo>
                    <a:cubicBezTo>
                      <a:pt x="237" y="10"/>
                      <a:pt x="108" y="39"/>
                      <a:pt x="0" y="79"/>
                    </a:cubicBezTo>
                    <a:lnTo>
                      <a:pt x="0" y="187"/>
                    </a:lnTo>
                    <a:cubicBezTo>
                      <a:pt x="118" y="147"/>
                      <a:pt x="237" y="118"/>
                      <a:pt x="374" y="99"/>
                    </a:cubicBezTo>
                    <a:cubicBezTo>
                      <a:pt x="374" y="69"/>
                      <a:pt x="364" y="29"/>
                      <a:pt x="36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9"/>
              <p:cNvSpPr/>
              <p:nvPr/>
            </p:nvSpPr>
            <p:spPr>
              <a:xfrm>
                <a:off x="6863058" y="3426932"/>
                <a:ext cx="12426" cy="10758"/>
              </a:xfrm>
              <a:custGeom>
                <a:avLst/>
                <a:gdLst/>
                <a:ahLst/>
                <a:cxnLst/>
                <a:rect l="l" t="t" r="r" b="b"/>
                <a:pathLst>
                  <a:path w="149" h="129" extrusionOk="0">
                    <a:moveTo>
                      <a:pt x="10" y="1"/>
                    </a:moveTo>
                    <a:cubicBezTo>
                      <a:pt x="1" y="10"/>
                      <a:pt x="1" y="20"/>
                      <a:pt x="1" y="20"/>
                    </a:cubicBezTo>
                    <a:cubicBezTo>
                      <a:pt x="1" y="79"/>
                      <a:pt x="50" y="128"/>
                      <a:pt x="99" y="128"/>
                    </a:cubicBezTo>
                    <a:lnTo>
                      <a:pt x="148" y="128"/>
                    </a:lnTo>
                    <a:cubicBezTo>
                      <a:pt x="148" y="89"/>
                      <a:pt x="139" y="60"/>
                      <a:pt x="128" y="20"/>
                    </a:cubicBezTo>
                    <a:lnTo>
                      <a:pt x="99" y="20"/>
                    </a:lnTo>
                    <a:lnTo>
                      <a:pt x="10"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9"/>
              <p:cNvSpPr/>
              <p:nvPr/>
            </p:nvSpPr>
            <p:spPr>
              <a:xfrm>
                <a:off x="6777659" y="3384232"/>
                <a:ext cx="917" cy="5004"/>
              </a:xfrm>
              <a:custGeom>
                <a:avLst/>
                <a:gdLst/>
                <a:ahLst/>
                <a:cxnLst/>
                <a:rect l="l" t="t" r="r" b="b"/>
                <a:pathLst>
                  <a:path w="11" h="60" extrusionOk="0">
                    <a:moveTo>
                      <a:pt x="10" y="60"/>
                    </a:moveTo>
                    <a:cubicBezTo>
                      <a:pt x="1" y="40"/>
                      <a:pt x="1" y="20"/>
                      <a:pt x="1" y="1"/>
                    </a:cubicBezTo>
                    <a:cubicBezTo>
                      <a:pt x="1" y="20"/>
                      <a:pt x="1" y="40"/>
                      <a:pt x="10" y="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9"/>
              <p:cNvSpPr/>
              <p:nvPr/>
            </p:nvSpPr>
            <p:spPr>
              <a:xfrm>
                <a:off x="6776825" y="3330024"/>
                <a:ext cx="46953" cy="93238"/>
              </a:xfrm>
              <a:custGeom>
                <a:avLst/>
                <a:gdLst/>
                <a:ahLst/>
                <a:cxnLst/>
                <a:rect l="l" t="t" r="r" b="b"/>
                <a:pathLst>
                  <a:path w="563" h="1118" extrusionOk="0">
                    <a:moveTo>
                      <a:pt x="562" y="1"/>
                    </a:moveTo>
                    <a:cubicBezTo>
                      <a:pt x="227" y="119"/>
                      <a:pt x="1" y="336"/>
                      <a:pt x="1" y="601"/>
                    </a:cubicBezTo>
                    <a:cubicBezTo>
                      <a:pt x="1" y="611"/>
                      <a:pt x="1" y="631"/>
                      <a:pt x="11" y="651"/>
                    </a:cubicBezTo>
                    <a:cubicBezTo>
                      <a:pt x="11" y="670"/>
                      <a:pt x="11" y="690"/>
                      <a:pt x="20" y="710"/>
                    </a:cubicBezTo>
                    <a:cubicBezTo>
                      <a:pt x="60" y="857"/>
                      <a:pt x="168" y="995"/>
                      <a:pt x="355" y="1104"/>
                    </a:cubicBezTo>
                    <a:cubicBezTo>
                      <a:pt x="371" y="1113"/>
                      <a:pt x="388" y="1117"/>
                      <a:pt x="404" y="1117"/>
                    </a:cubicBezTo>
                    <a:cubicBezTo>
                      <a:pt x="439" y="1117"/>
                      <a:pt x="473" y="1098"/>
                      <a:pt x="493" y="1064"/>
                    </a:cubicBezTo>
                    <a:cubicBezTo>
                      <a:pt x="503" y="1054"/>
                      <a:pt x="503" y="1045"/>
                      <a:pt x="503" y="1034"/>
                    </a:cubicBezTo>
                    <a:lnTo>
                      <a:pt x="405" y="1015"/>
                    </a:lnTo>
                    <a:cubicBezTo>
                      <a:pt x="217" y="907"/>
                      <a:pt x="109" y="759"/>
                      <a:pt x="109" y="601"/>
                    </a:cubicBezTo>
                    <a:cubicBezTo>
                      <a:pt x="109" y="395"/>
                      <a:pt x="287" y="217"/>
                      <a:pt x="562" y="109"/>
                    </a:cubicBezTo>
                    <a:lnTo>
                      <a:pt x="562"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9"/>
              <p:cNvSpPr/>
              <p:nvPr/>
            </p:nvSpPr>
            <p:spPr>
              <a:xfrm>
                <a:off x="6854885" y="3330858"/>
                <a:ext cx="102662" cy="97825"/>
              </a:xfrm>
              <a:custGeom>
                <a:avLst/>
                <a:gdLst/>
                <a:ahLst/>
                <a:cxnLst/>
                <a:rect l="l" t="t" r="r" b="b"/>
                <a:pathLst>
                  <a:path w="1231" h="1173" extrusionOk="0">
                    <a:moveTo>
                      <a:pt x="197" y="0"/>
                    </a:moveTo>
                    <a:cubicBezTo>
                      <a:pt x="138" y="0"/>
                      <a:pt x="69" y="0"/>
                      <a:pt x="0" y="11"/>
                    </a:cubicBezTo>
                    <a:cubicBezTo>
                      <a:pt x="10" y="40"/>
                      <a:pt x="10" y="79"/>
                      <a:pt x="20" y="109"/>
                    </a:cubicBezTo>
                    <a:cubicBezTo>
                      <a:pt x="79" y="99"/>
                      <a:pt x="138" y="99"/>
                      <a:pt x="197" y="99"/>
                    </a:cubicBezTo>
                    <a:cubicBezTo>
                      <a:pt x="709" y="99"/>
                      <a:pt x="1132" y="326"/>
                      <a:pt x="1132" y="591"/>
                    </a:cubicBezTo>
                    <a:cubicBezTo>
                      <a:pt x="1132" y="847"/>
                      <a:pt x="709" y="1074"/>
                      <a:pt x="207" y="1074"/>
                    </a:cubicBezTo>
                    <a:cubicBezTo>
                      <a:pt x="207" y="1113"/>
                      <a:pt x="217" y="1142"/>
                      <a:pt x="226" y="1172"/>
                    </a:cubicBezTo>
                    <a:cubicBezTo>
                      <a:pt x="788" y="1172"/>
                      <a:pt x="1231" y="906"/>
                      <a:pt x="1231" y="591"/>
                    </a:cubicBezTo>
                    <a:cubicBezTo>
                      <a:pt x="1231" y="267"/>
                      <a:pt x="768" y="0"/>
                      <a:pt x="1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9"/>
              <p:cNvSpPr/>
              <p:nvPr/>
            </p:nvSpPr>
            <p:spPr>
              <a:xfrm>
                <a:off x="6823695" y="3331692"/>
                <a:ext cx="32942" cy="16513"/>
              </a:xfrm>
              <a:custGeom>
                <a:avLst/>
                <a:gdLst/>
                <a:ahLst/>
                <a:cxnLst/>
                <a:rect l="l" t="t" r="r" b="b"/>
                <a:pathLst>
                  <a:path w="395" h="198" extrusionOk="0">
                    <a:moveTo>
                      <a:pt x="374" y="1"/>
                    </a:moveTo>
                    <a:cubicBezTo>
                      <a:pt x="237" y="20"/>
                      <a:pt x="118" y="49"/>
                      <a:pt x="0" y="89"/>
                    </a:cubicBezTo>
                    <a:lnTo>
                      <a:pt x="0" y="197"/>
                    </a:lnTo>
                    <a:cubicBezTo>
                      <a:pt x="118" y="148"/>
                      <a:pt x="246" y="119"/>
                      <a:pt x="394" y="99"/>
                    </a:cubicBezTo>
                    <a:cubicBezTo>
                      <a:pt x="384" y="69"/>
                      <a:pt x="384" y="30"/>
                      <a:pt x="37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9"/>
              <p:cNvSpPr/>
              <p:nvPr/>
            </p:nvSpPr>
            <p:spPr>
              <a:xfrm>
                <a:off x="6863892" y="3420343"/>
                <a:ext cx="9924" cy="8340"/>
              </a:xfrm>
              <a:custGeom>
                <a:avLst/>
                <a:gdLst/>
                <a:ahLst/>
                <a:cxnLst/>
                <a:rect l="l" t="t" r="r" b="b"/>
                <a:pathLst>
                  <a:path w="119" h="100" extrusionOk="0">
                    <a:moveTo>
                      <a:pt x="89" y="1"/>
                    </a:moveTo>
                    <a:cubicBezTo>
                      <a:pt x="50" y="1"/>
                      <a:pt x="11" y="30"/>
                      <a:pt x="0" y="80"/>
                    </a:cubicBezTo>
                    <a:lnTo>
                      <a:pt x="89" y="99"/>
                    </a:lnTo>
                    <a:lnTo>
                      <a:pt x="118" y="99"/>
                    </a:lnTo>
                    <a:cubicBezTo>
                      <a:pt x="109" y="69"/>
                      <a:pt x="99" y="40"/>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9"/>
              <p:cNvSpPr/>
              <p:nvPr/>
            </p:nvSpPr>
            <p:spPr>
              <a:xfrm>
                <a:off x="6785916" y="3339031"/>
                <a:ext cx="37862" cy="77309"/>
              </a:xfrm>
              <a:custGeom>
                <a:avLst/>
                <a:gdLst/>
                <a:ahLst/>
                <a:cxnLst/>
                <a:rect l="l" t="t" r="r" b="b"/>
                <a:pathLst>
                  <a:path w="454" h="927" extrusionOk="0">
                    <a:moveTo>
                      <a:pt x="453" y="1"/>
                    </a:moveTo>
                    <a:cubicBezTo>
                      <a:pt x="178" y="109"/>
                      <a:pt x="0" y="287"/>
                      <a:pt x="0" y="493"/>
                    </a:cubicBezTo>
                    <a:cubicBezTo>
                      <a:pt x="0" y="651"/>
                      <a:pt x="108" y="799"/>
                      <a:pt x="296" y="907"/>
                    </a:cubicBezTo>
                    <a:lnTo>
                      <a:pt x="394" y="926"/>
                    </a:lnTo>
                    <a:cubicBezTo>
                      <a:pt x="404" y="887"/>
                      <a:pt x="384" y="838"/>
                      <a:pt x="345" y="818"/>
                    </a:cubicBezTo>
                    <a:cubicBezTo>
                      <a:pt x="187" y="729"/>
                      <a:pt x="99" y="611"/>
                      <a:pt x="99" y="493"/>
                    </a:cubicBezTo>
                    <a:cubicBezTo>
                      <a:pt x="99" y="336"/>
                      <a:pt x="237" y="198"/>
                      <a:pt x="453" y="109"/>
                    </a:cubicBezTo>
                    <a:lnTo>
                      <a:pt x="45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9"/>
              <p:cNvSpPr/>
              <p:nvPr/>
            </p:nvSpPr>
            <p:spPr>
              <a:xfrm>
                <a:off x="6896750" y="3259471"/>
                <a:ext cx="51790" cy="25436"/>
              </a:xfrm>
              <a:custGeom>
                <a:avLst/>
                <a:gdLst/>
                <a:ahLst/>
                <a:cxnLst/>
                <a:rect l="l" t="t" r="r" b="b"/>
                <a:pathLst>
                  <a:path w="621" h="305" extrusionOk="0">
                    <a:moveTo>
                      <a:pt x="168" y="0"/>
                    </a:moveTo>
                    <a:cubicBezTo>
                      <a:pt x="109" y="29"/>
                      <a:pt x="59" y="49"/>
                      <a:pt x="10" y="59"/>
                    </a:cubicBezTo>
                    <a:lnTo>
                      <a:pt x="0" y="59"/>
                    </a:lnTo>
                    <a:cubicBezTo>
                      <a:pt x="148" y="88"/>
                      <a:pt x="188" y="158"/>
                      <a:pt x="217" y="217"/>
                    </a:cubicBezTo>
                    <a:cubicBezTo>
                      <a:pt x="227" y="226"/>
                      <a:pt x="236" y="236"/>
                      <a:pt x="236" y="246"/>
                    </a:cubicBezTo>
                    <a:lnTo>
                      <a:pt x="394" y="305"/>
                    </a:lnTo>
                    <a:cubicBezTo>
                      <a:pt x="444" y="295"/>
                      <a:pt x="503" y="276"/>
                      <a:pt x="591" y="226"/>
                    </a:cubicBezTo>
                    <a:cubicBezTo>
                      <a:pt x="611" y="217"/>
                      <a:pt x="621" y="187"/>
                      <a:pt x="611" y="158"/>
                    </a:cubicBezTo>
                    <a:cubicBezTo>
                      <a:pt x="598" y="138"/>
                      <a:pt x="581" y="128"/>
                      <a:pt x="566" y="128"/>
                    </a:cubicBezTo>
                    <a:cubicBezTo>
                      <a:pt x="557" y="128"/>
                      <a:pt x="549" y="131"/>
                      <a:pt x="542" y="138"/>
                    </a:cubicBezTo>
                    <a:cubicBezTo>
                      <a:pt x="448" y="187"/>
                      <a:pt x="399" y="207"/>
                      <a:pt x="370" y="207"/>
                    </a:cubicBezTo>
                    <a:cubicBezTo>
                      <a:pt x="340" y="207"/>
                      <a:pt x="330" y="187"/>
                      <a:pt x="315" y="158"/>
                    </a:cubicBezTo>
                    <a:cubicBezTo>
                      <a:pt x="286" y="118"/>
                      <a:pt x="247" y="49"/>
                      <a:pt x="16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9"/>
              <p:cNvSpPr/>
              <p:nvPr/>
            </p:nvSpPr>
            <p:spPr>
              <a:xfrm>
                <a:off x="6916432" y="3279903"/>
                <a:ext cx="13260" cy="5921"/>
              </a:xfrm>
              <a:custGeom>
                <a:avLst/>
                <a:gdLst/>
                <a:ahLst/>
                <a:cxnLst/>
                <a:rect l="l" t="t" r="r" b="b"/>
                <a:pathLst>
                  <a:path w="159" h="71" extrusionOk="0">
                    <a:moveTo>
                      <a:pt x="0" y="1"/>
                    </a:moveTo>
                    <a:lnTo>
                      <a:pt x="0" y="1"/>
                    </a:lnTo>
                    <a:cubicBezTo>
                      <a:pt x="30" y="40"/>
                      <a:pt x="70" y="70"/>
                      <a:pt x="119" y="70"/>
                    </a:cubicBezTo>
                    <a:cubicBezTo>
                      <a:pt x="129" y="70"/>
                      <a:pt x="149" y="70"/>
                      <a:pt x="158" y="60"/>
                    </a:cubicBezTo>
                    <a:lnTo>
                      <a:pt x="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9"/>
              <p:cNvSpPr/>
              <p:nvPr/>
            </p:nvSpPr>
            <p:spPr>
              <a:xfrm>
                <a:off x="6892664" y="3255134"/>
                <a:ext cx="12343" cy="6005"/>
              </a:xfrm>
              <a:custGeom>
                <a:avLst/>
                <a:gdLst/>
                <a:ahLst/>
                <a:cxnLst/>
                <a:rect l="l" t="t" r="r" b="b"/>
                <a:pathLst>
                  <a:path w="148" h="72" extrusionOk="0">
                    <a:moveTo>
                      <a:pt x="49" y="0"/>
                    </a:moveTo>
                    <a:cubicBezTo>
                      <a:pt x="30" y="0"/>
                      <a:pt x="8" y="18"/>
                      <a:pt x="0" y="42"/>
                    </a:cubicBezTo>
                    <a:lnTo>
                      <a:pt x="0" y="72"/>
                    </a:lnTo>
                    <a:cubicBezTo>
                      <a:pt x="20" y="62"/>
                      <a:pt x="29" y="62"/>
                      <a:pt x="49" y="52"/>
                    </a:cubicBezTo>
                    <a:cubicBezTo>
                      <a:pt x="79" y="52"/>
                      <a:pt x="108" y="42"/>
                      <a:pt x="148" y="22"/>
                    </a:cubicBezTo>
                    <a:cubicBezTo>
                      <a:pt x="119" y="13"/>
                      <a:pt x="99" y="13"/>
                      <a:pt x="59" y="2"/>
                    </a:cubicBezTo>
                    <a:cubicBezTo>
                      <a:pt x="56" y="1"/>
                      <a:pt x="52"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9"/>
              <p:cNvSpPr/>
              <p:nvPr/>
            </p:nvSpPr>
            <p:spPr>
              <a:xfrm>
                <a:off x="6892664" y="3256969"/>
                <a:ext cx="18097" cy="7506"/>
              </a:xfrm>
              <a:custGeom>
                <a:avLst/>
                <a:gdLst/>
                <a:ahLst/>
                <a:cxnLst/>
                <a:rect l="l" t="t" r="r" b="b"/>
                <a:pathLst>
                  <a:path w="217" h="90" extrusionOk="0">
                    <a:moveTo>
                      <a:pt x="148" y="0"/>
                    </a:moveTo>
                    <a:cubicBezTo>
                      <a:pt x="108" y="20"/>
                      <a:pt x="79" y="30"/>
                      <a:pt x="49" y="30"/>
                    </a:cubicBezTo>
                    <a:cubicBezTo>
                      <a:pt x="29" y="40"/>
                      <a:pt x="20" y="40"/>
                      <a:pt x="0" y="50"/>
                    </a:cubicBezTo>
                    <a:cubicBezTo>
                      <a:pt x="10" y="69"/>
                      <a:pt x="20" y="79"/>
                      <a:pt x="40" y="89"/>
                    </a:cubicBezTo>
                    <a:lnTo>
                      <a:pt x="59" y="89"/>
                    </a:lnTo>
                    <a:cubicBezTo>
                      <a:pt x="108" y="79"/>
                      <a:pt x="158" y="59"/>
                      <a:pt x="217" y="30"/>
                    </a:cubicBezTo>
                    <a:cubicBezTo>
                      <a:pt x="197" y="20"/>
                      <a:pt x="167" y="10"/>
                      <a:pt x="14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9"/>
              <p:cNvSpPr/>
              <p:nvPr/>
            </p:nvSpPr>
            <p:spPr>
              <a:xfrm>
                <a:off x="6684088" y="2467867"/>
                <a:ext cx="63299" cy="154452"/>
              </a:xfrm>
              <a:custGeom>
                <a:avLst/>
                <a:gdLst/>
                <a:ahLst/>
                <a:cxnLst/>
                <a:rect l="l" t="t" r="r" b="b"/>
                <a:pathLst>
                  <a:path w="759" h="1852" extrusionOk="0">
                    <a:moveTo>
                      <a:pt x="758" y="0"/>
                    </a:moveTo>
                    <a:lnTo>
                      <a:pt x="758" y="0"/>
                    </a:lnTo>
                    <a:cubicBezTo>
                      <a:pt x="502" y="178"/>
                      <a:pt x="246" y="374"/>
                      <a:pt x="0" y="591"/>
                    </a:cubicBezTo>
                    <a:cubicBezTo>
                      <a:pt x="49" y="719"/>
                      <a:pt x="89" y="847"/>
                      <a:pt x="138" y="965"/>
                    </a:cubicBezTo>
                    <a:cubicBezTo>
                      <a:pt x="256" y="1280"/>
                      <a:pt x="364" y="1576"/>
                      <a:pt x="423" y="1851"/>
                    </a:cubicBezTo>
                    <a:cubicBezTo>
                      <a:pt x="522" y="1123"/>
                      <a:pt x="650" y="493"/>
                      <a:pt x="758" y="0"/>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9"/>
              <p:cNvSpPr/>
              <p:nvPr/>
            </p:nvSpPr>
            <p:spPr>
              <a:xfrm>
                <a:off x="6788334" y="1822458"/>
                <a:ext cx="606050" cy="1134623"/>
              </a:xfrm>
              <a:custGeom>
                <a:avLst/>
                <a:gdLst/>
                <a:ahLst/>
                <a:cxnLst/>
                <a:rect l="l" t="t" r="r" b="b"/>
                <a:pathLst>
                  <a:path w="7267" h="13605" extrusionOk="0">
                    <a:moveTo>
                      <a:pt x="1488" y="0"/>
                    </a:moveTo>
                    <a:cubicBezTo>
                      <a:pt x="1399" y="88"/>
                      <a:pt x="1350" y="158"/>
                      <a:pt x="1330" y="187"/>
                    </a:cubicBezTo>
                    <a:cubicBezTo>
                      <a:pt x="1340" y="355"/>
                      <a:pt x="1438" y="1438"/>
                      <a:pt x="1241" y="2944"/>
                    </a:cubicBezTo>
                    <a:cubicBezTo>
                      <a:pt x="1232" y="2974"/>
                      <a:pt x="1232" y="3003"/>
                      <a:pt x="1232" y="3023"/>
                    </a:cubicBezTo>
                    <a:cubicBezTo>
                      <a:pt x="1221" y="3053"/>
                      <a:pt x="1221" y="3072"/>
                      <a:pt x="1212" y="3101"/>
                    </a:cubicBezTo>
                    <a:cubicBezTo>
                      <a:pt x="1202" y="3210"/>
                      <a:pt x="1182" y="3318"/>
                      <a:pt x="1162" y="3427"/>
                    </a:cubicBezTo>
                    <a:cubicBezTo>
                      <a:pt x="1015" y="4322"/>
                      <a:pt x="1389" y="5160"/>
                      <a:pt x="2078" y="5504"/>
                    </a:cubicBezTo>
                    <a:cubicBezTo>
                      <a:pt x="2167" y="5543"/>
                      <a:pt x="2245" y="5573"/>
                      <a:pt x="2324" y="5593"/>
                    </a:cubicBezTo>
                    <a:cubicBezTo>
                      <a:pt x="2334" y="5602"/>
                      <a:pt x="2334" y="5602"/>
                      <a:pt x="2344" y="5602"/>
                    </a:cubicBezTo>
                    <a:cubicBezTo>
                      <a:pt x="2354" y="5602"/>
                      <a:pt x="2364" y="5613"/>
                      <a:pt x="2383" y="5613"/>
                    </a:cubicBezTo>
                    <a:lnTo>
                      <a:pt x="2394" y="5613"/>
                    </a:lnTo>
                    <a:cubicBezTo>
                      <a:pt x="2413" y="5613"/>
                      <a:pt x="2423" y="5622"/>
                      <a:pt x="2433" y="5622"/>
                    </a:cubicBezTo>
                    <a:lnTo>
                      <a:pt x="2453" y="5622"/>
                    </a:lnTo>
                    <a:cubicBezTo>
                      <a:pt x="2542" y="5640"/>
                      <a:pt x="2633" y="5649"/>
                      <a:pt x="2724" y="5649"/>
                    </a:cubicBezTo>
                    <a:cubicBezTo>
                      <a:pt x="3075" y="5649"/>
                      <a:pt x="3434" y="5515"/>
                      <a:pt x="3762" y="5258"/>
                    </a:cubicBezTo>
                    <a:cubicBezTo>
                      <a:pt x="3781" y="5248"/>
                      <a:pt x="3801" y="5228"/>
                      <a:pt x="3811" y="5219"/>
                    </a:cubicBezTo>
                    <a:cubicBezTo>
                      <a:pt x="3821" y="5208"/>
                      <a:pt x="3831" y="5199"/>
                      <a:pt x="3851" y="5189"/>
                    </a:cubicBezTo>
                    <a:lnTo>
                      <a:pt x="3860" y="5179"/>
                    </a:lnTo>
                    <a:lnTo>
                      <a:pt x="3890" y="5149"/>
                    </a:lnTo>
                    <a:cubicBezTo>
                      <a:pt x="3910" y="5140"/>
                      <a:pt x="3919" y="5120"/>
                      <a:pt x="3939" y="5110"/>
                    </a:cubicBezTo>
                    <a:cubicBezTo>
                      <a:pt x="3978" y="5071"/>
                      <a:pt x="4008" y="5031"/>
                      <a:pt x="4048" y="4992"/>
                    </a:cubicBezTo>
                    <a:cubicBezTo>
                      <a:pt x="4059" y="4980"/>
                      <a:pt x="4074" y="4976"/>
                      <a:pt x="4088" y="4976"/>
                    </a:cubicBezTo>
                    <a:cubicBezTo>
                      <a:pt x="4098" y="4976"/>
                      <a:pt x="4108" y="4978"/>
                      <a:pt x="4116" y="4982"/>
                    </a:cubicBezTo>
                    <a:lnTo>
                      <a:pt x="4126" y="4992"/>
                    </a:lnTo>
                    <a:cubicBezTo>
                      <a:pt x="4146" y="5012"/>
                      <a:pt x="4146" y="5041"/>
                      <a:pt x="4126" y="5061"/>
                    </a:cubicBezTo>
                    <a:cubicBezTo>
                      <a:pt x="4097" y="5101"/>
                      <a:pt x="4067" y="5130"/>
                      <a:pt x="4037" y="5160"/>
                    </a:cubicBezTo>
                    <a:cubicBezTo>
                      <a:pt x="4028" y="5169"/>
                      <a:pt x="4008" y="5179"/>
                      <a:pt x="3998" y="5199"/>
                    </a:cubicBezTo>
                    <a:cubicBezTo>
                      <a:pt x="3978" y="5208"/>
                      <a:pt x="3969" y="5228"/>
                      <a:pt x="3949" y="5238"/>
                    </a:cubicBezTo>
                    <a:lnTo>
                      <a:pt x="3910" y="5278"/>
                    </a:lnTo>
                    <a:cubicBezTo>
                      <a:pt x="3851" y="5396"/>
                      <a:pt x="3339" y="6311"/>
                      <a:pt x="2501" y="6311"/>
                    </a:cubicBezTo>
                    <a:cubicBezTo>
                      <a:pt x="2472" y="6311"/>
                      <a:pt x="2442" y="6311"/>
                      <a:pt x="2413" y="6302"/>
                    </a:cubicBezTo>
                    <a:lnTo>
                      <a:pt x="2364" y="6302"/>
                    </a:lnTo>
                    <a:cubicBezTo>
                      <a:pt x="2344" y="6302"/>
                      <a:pt x="2324" y="6282"/>
                      <a:pt x="2315" y="6262"/>
                    </a:cubicBezTo>
                    <a:lnTo>
                      <a:pt x="2315" y="6243"/>
                    </a:lnTo>
                    <a:lnTo>
                      <a:pt x="2315" y="6203"/>
                    </a:lnTo>
                    <a:lnTo>
                      <a:pt x="1153" y="6597"/>
                    </a:lnTo>
                    <a:cubicBezTo>
                      <a:pt x="1162" y="6617"/>
                      <a:pt x="1162" y="6626"/>
                      <a:pt x="1153" y="6646"/>
                    </a:cubicBezTo>
                    <a:lnTo>
                      <a:pt x="1153" y="6656"/>
                    </a:lnTo>
                    <a:cubicBezTo>
                      <a:pt x="1153" y="6676"/>
                      <a:pt x="1153" y="6696"/>
                      <a:pt x="1143" y="6715"/>
                    </a:cubicBezTo>
                    <a:cubicBezTo>
                      <a:pt x="956" y="7917"/>
                      <a:pt x="0" y="11628"/>
                      <a:pt x="1970" y="13105"/>
                    </a:cubicBezTo>
                    <a:cubicBezTo>
                      <a:pt x="2430" y="13452"/>
                      <a:pt x="2914" y="13604"/>
                      <a:pt x="3390" y="13604"/>
                    </a:cubicBezTo>
                    <a:cubicBezTo>
                      <a:pt x="4778" y="13604"/>
                      <a:pt x="6091" y="12307"/>
                      <a:pt x="6509" y="10752"/>
                    </a:cubicBezTo>
                    <a:cubicBezTo>
                      <a:pt x="6883" y="9354"/>
                      <a:pt x="7129" y="7906"/>
                      <a:pt x="7247" y="7109"/>
                    </a:cubicBezTo>
                    <a:cubicBezTo>
                      <a:pt x="7247" y="7099"/>
                      <a:pt x="7258" y="7079"/>
                      <a:pt x="7258" y="7060"/>
                    </a:cubicBezTo>
                    <a:cubicBezTo>
                      <a:pt x="7258" y="7040"/>
                      <a:pt x="7258" y="7020"/>
                      <a:pt x="7267" y="7000"/>
                    </a:cubicBezTo>
                    <a:cubicBezTo>
                      <a:pt x="6558" y="6725"/>
                      <a:pt x="5761" y="6272"/>
                      <a:pt x="5475" y="5602"/>
                    </a:cubicBezTo>
                    <a:cubicBezTo>
                      <a:pt x="5466" y="5583"/>
                      <a:pt x="5455" y="5563"/>
                      <a:pt x="5446" y="5553"/>
                    </a:cubicBezTo>
                    <a:cubicBezTo>
                      <a:pt x="5446" y="5534"/>
                      <a:pt x="5436" y="5514"/>
                      <a:pt x="5436" y="5504"/>
                    </a:cubicBezTo>
                    <a:cubicBezTo>
                      <a:pt x="5406" y="5416"/>
                      <a:pt x="5387" y="5327"/>
                      <a:pt x="5377" y="5238"/>
                    </a:cubicBezTo>
                    <a:cubicBezTo>
                      <a:pt x="5308" y="4756"/>
                      <a:pt x="5308" y="4313"/>
                      <a:pt x="5328" y="3928"/>
                    </a:cubicBezTo>
                    <a:lnTo>
                      <a:pt x="5328" y="3928"/>
                    </a:lnTo>
                    <a:cubicBezTo>
                      <a:pt x="5308" y="3928"/>
                      <a:pt x="5288" y="3939"/>
                      <a:pt x="5278" y="3948"/>
                    </a:cubicBezTo>
                    <a:cubicBezTo>
                      <a:pt x="5258" y="3958"/>
                      <a:pt x="5239" y="3958"/>
                      <a:pt x="5219" y="3968"/>
                    </a:cubicBezTo>
                    <a:cubicBezTo>
                      <a:pt x="5131" y="3988"/>
                      <a:pt x="5042" y="4007"/>
                      <a:pt x="4954" y="4007"/>
                    </a:cubicBezTo>
                    <a:cubicBezTo>
                      <a:pt x="4894" y="4007"/>
                      <a:pt x="4845" y="3998"/>
                      <a:pt x="4796" y="3988"/>
                    </a:cubicBezTo>
                    <a:lnTo>
                      <a:pt x="4746" y="3988"/>
                    </a:lnTo>
                    <a:cubicBezTo>
                      <a:pt x="4717" y="3978"/>
                      <a:pt x="4707" y="3948"/>
                      <a:pt x="4707" y="3919"/>
                    </a:cubicBezTo>
                    <a:cubicBezTo>
                      <a:pt x="4717" y="3899"/>
                      <a:pt x="4737" y="3880"/>
                      <a:pt x="4757" y="3880"/>
                    </a:cubicBezTo>
                    <a:lnTo>
                      <a:pt x="4766" y="3880"/>
                    </a:lnTo>
                    <a:cubicBezTo>
                      <a:pt x="4796" y="3889"/>
                      <a:pt x="4825" y="3889"/>
                      <a:pt x="4855" y="3889"/>
                    </a:cubicBezTo>
                    <a:cubicBezTo>
                      <a:pt x="4895" y="3894"/>
                      <a:pt x="4932" y="3897"/>
                      <a:pt x="4968" y="3897"/>
                    </a:cubicBezTo>
                    <a:cubicBezTo>
                      <a:pt x="5065" y="3897"/>
                      <a:pt x="5150" y="3878"/>
                      <a:pt x="5229" y="3850"/>
                    </a:cubicBezTo>
                    <a:cubicBezTo>
                      <a:pt x="5249" y="3850"/>
                      <a:pt x="5258" y="3840"/>
                      <a:pt x="5278" y="3830"/>
                    </a:cubicBezTo>
                    <a:lnTo>
                      <a:pt x="5337" y="3801"/>
                    </a:lnTo>
                    <a:cubicBezTo>
                      <a:pt x="5485" y="3722"/>
                      <a:pt x="5584" y="3613"/>
                      <a:pt x="5662" y="3495"/>
                    </a:cubicBezTo>
                    <a:cubicBezTo>
                      <a:pt x="5810" y="3279"/>
                      <a:pt x="5889" y="3003"/>
                      <a:pt x="5908" y="2767"/>
                    </a:cubicBezTo>
                    <a:cubicBezTo>
                      <a:pt x="5908" y="2747"/>
                      <a:pt x="5908" y="2727"/>
                      <a:pt x="5918" y="2707"/>
                    </a:cubicBezTo>
                    <a:lnTo>
                      <a:pt x="5918" y="2648"/>
                    </a:lnTo>
                    <a:cubicBezTo>
                      <a:pt x="5918" y="2491"/>
                      <a:pt x="5889" y="2344"/>
                      <a:pt x="5829" y="2265"/>
                    </a:cubicBezTo>
                    <a:cubicBezTo>
                      <a:pt x="5800" y="2206"/>
                      <a:pt x="5751" y="2176"/>
                      <a:pt x="5692" y="2176"/>
                    </a:cubicBezTo>
                    <a:cubicBezTo>
                      <a:pt x="5682" y="2171"/>
                      <a:pt x="5672" y="2169"/>
                      <a:pt x="5662" y="2169"/>
                    </a:cubicBezTo>
                    <a:cubicBezTo>
                      <a:pt x="5652" y="2169"/>
                      <a:pt x="5642" y="2171"/>
                      <a:pt x="5633" y="2176"/>
                    </a:cubicBezTo>
                    <a:cubicBezTo>
                      <a:pt x="5613" y="2176"/>
                      <a:pt x="5593" y="2176"/>
                      <a:pt x="5573" y="2186"/>
                    </a:cubicBezTo>
                    <a:cubicBezTo>
                      <a:pt x="5554" y="2186"/>
                      <a:pt x="5534" y="2195"/>
                      <a:pt x="5514" y="2206"/>
                    </a:cubicBezTo>
                    <a:cubicBezTo>
                      <a:pt x="5426" y="2235"/>
                      <a:pt x="5317" y="2294"/>
                      <a:pt x="5219" y="2363"/>
                    </a:cubicBezTo>
                    <a:cubicBezTo>
                      <a:pt x="5199" y="2383"/>
                      <a:pt x="5180" y="2403"/>
                      <a:pt x="5160" y="2412"/>
                    </a:cubicBezTo>
                    <a:cubicBezTo>
                      <a:pt x="5140" y="2432"/>
                      <a:pt x="5121" y="2442"/>
                      <a:pt x="5101" y="2462"/>
                    </a:cubicBezTo>
                    <a:cubicBezTo>
                      <a:pt x="5002" y="2530"/>
                      <a:pt x="4924" y="2600"/>
                      <a:pt x="4865" y="2659"/>
                    </a:cubicBezTo>
                    <a:cubicBezTo>
                      <a:pt x="4845" y="2678"/>
                      <a:pt x="4835" y="2698"/>
                      <a:pt x="4816" y="2707"/>
                    </a:cubicBezTo>
                    <a:cubicBezTo>
                      <a:pt x="4816" y="2718"/>
                      <a:pt x="4805" y="2718"/>
                      <a:pt x="4796" y="2727"/>
                    </a:cubicBezTo>
                    <a:cubicBezTo>
                      <a:pt x="4786" y="2737"/>
                      <a:pt x="4776" y="2747"/>
                      <a:pt x="4757" y="2747"/>
                    </a:cubicBezTo>
                    <a:lnTo>
                      <a:pt x="4215" y="2865"/>
                    </a:lnTo>
                    <a:lnTo>
                      <a:pt x="4205" y="2865"/>
                    </a:lnTo>
                    <a:cubicBezTo>
                      <a:pt x="4186" y="2865"/>
                      <a:pt x="4166" y="2856"/>
                      <a:pt x="4156" y="2845"/>
                    </a:cubicBezTo>
                    <a:cubicBezTo>
                      <a:pt x="4146" y="2836"/>
                      <a:pt x="4146" y="2806"/>
                      <a:pt x="4156" y="2797"/>
                    </a:cubicBezTo>
                    <a:cubicBezTo>
                      <a:pt x="4156" y="2786"/>
                      <a:pt x="4234" y="2619"/>
                      <a:pt x="4284" y="2392"/>
                    </a:cubicBezTo>
                    <a:cubicBezTo>
                      <a:pt x="4284" y="2373"/>
                      <a:pt x="4293" y="2353"/>
                      <a:pt x="4293" y="2324"/>
                    </a:cubicBezTo>
                    <a:cubicBezTo>
                      <a:pt x="4293" y="2304"/>
                      <a:pt x="4304" y="2294"/>
                      <a:pt x="4304" y="2274"/>
                    </a:cubicBezTo>
                    <a:cubicBezTo>
                      <a:pt x="4343" y="2038"/>
                      <a:pt x="4343" y="1762"/>
                      <a:pt x="4205" y="1546"/>
                    </a:cubicBezTo>
                    <a:cubicBezTo>
                      <a:pt x="4067" y="1300"/>
                      <a:pt x="3781" y="1152"/>
                      <a:pt x="3368" y="1123"/>
                    </a:cubicBezTo>
                    <a:cubicBezTo>
                      <a:pt x="2531" y="1053"/>
                      <a:pt x="2059" y="738"/>
                      <a:pt x="1803" y="482"/>
                    </a:cubicBezTo>
                    <a:cubicBezTo>
                      <a:pt x="1626" y="285"/>
                      <a:pt x="1527" y="108"/>
                      <a:pt x="1488" y="0"/>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9"/>
              <p:cNvSpPr/>
              <p:nvPr/>
            </p:nvSpPr>
            <p:spPr>
              <a:xfrm>
                <a:off x="6803929" y="2387972"/>
                <a:ext cx="1425597" cy="1278233"/>
              </a:xfrm>
              <a:custGeom>
                <a:avLst/>
                <a:gdLst/>
                <a:ahLst/>
                <a:cxnLst/>
                <a:rect l="l" t="t" r="r" b="b"/>
                <a:pathLst>
                  <a:path w="17094" h="15327" extrusionOk="0">
                    <a:moveTo>
                      <a:pt x="10823" y="0"/>
                    </a:moveTo>
                    <a:cubicBezTo>
                      <a:pt x="10531" y="0"/>
                      <a:pt x="10257" y="91"/>
                      <a:pt x="10024" y="279"/>
                    </a:cubicBezTo>
                    <a:cubicBezTo>
                      <a:pt x="9325" y="830"/>
                      <a:pt x="8774" y="2356"/>
                      <a:pt x="10113" y="6521"/>
                    </a:cubicBezTo>
                    <a:cubicBezTo>
                      <a:pt x="10329" y="7210"/>
                      <a:pt x="10585" y="7890"/>
                      <a:pt x="10822" y="8510"/>
                    </a:cubicBezTo>
                    <a:cubicBezTo>
                      <a:pt x="11846" y="8668"/>
                      <a:pt x="12722" y="9131"/>
                      <a:pt x="13175" y="9406"/>
                    </a:cubicBezTo>
                    <a:cubicBezTo>
                      <a:pt x="13352" y="9514"/>
                      <a:pt x="13460" y="9593"/>
                      <a:pt x="13490" y="9613"/>
                    </a:cubicBezTo>
                    <a:cubicBezTo>
                      <a:pt x="13766" y="9672"/>
                      <a:pt x="14031" y="9751"/>
                      <a:pt x="14298" y="9859"/>
                    </a:cubicBezTo>
                    <a:cubicBezTo>
                      <a:pt x="14327" y="9869"/>
                      <a:pt x="14347" y="9899"/>
                      <a:pt x="14337" y="9918"/>
                    </a:cubicBezTo>
                    <a:cubicBezTo>
                      <a:pt x="14327" y="9948"/>
                      <a:pt x="14298" y="9958"/>
                      <a:pt x="14278" y="9958"/>
                    </a:cubicBezTo>
                    <a:lnTo>
                      <a:pt x="14268" y="9958"/>
                    </a:lnTo>
                    <a:cubicBezTo>
                      <a:pt x="14002" y="9859"/>
                      <a:pt x="13736" y="9781"/>
                      <a:pt x="13471" y="9721"/>
                    </a:cubicBezTo>
                    <a:cubicBezTo>
                      <a:pt x="13441" y="9711"/>
                      <a:pt x="13401" y="9702"/>
                      <a:pt x="13362" y="9702"/>
                    </a:cubicBezTo>
                    <a:cubicBezTo>
                      <a:pt x="13323" y="9692"/>
                      <a:pt x="13293" y="9682"/>
                      <a:pt x="13254" y="9672"/>
                    </a:cubicBezTo>
                    <a:lnTo>
                      <a:pt x="13204" y="9672"/>
                    </a:lnTo>
                    <a:cubicBezTo>
                      <a:pt x="12772" y="9593"/>
                      <a:pt x="12340" y="9563"/>
                      <a:pt x="11910" y="9563"/>
                    </a:cubicBezTo>
                    <a:cubicBezTo>
                      <a:pt x="11694" y="9563"/>
                      <a:pt x="11479" y="9570"/>
                      <a:pt x="11265" y="9584"/>
                    </a:cubicBezTo>
                    <a:lnTo>
                      <a:pt x="11255" y="9584"/>
                    </a:lnTo>
                    <a:cubicBezTo>
                      <a:pt x="11245" y="9593"/>
                      <a:pt x="11226" y="9593"/>
                      <a:pt x="11206" y="9593"/>
                    </a:cubicBezTo>
                    <a:lnTo>
                      <a:pt x="11147" y="9593"/>
                    </a:lnTo>
                    <a:cubicBezTo>
                      <a:pt x="10536" y="9643"/>
                      <a:pt x="9935" y="9731"/>
                      <a:pt x="9335" y="9820"/>
                    </a:cubicBezTo>
                    <a:cubicBezTo>
                      <a:pt x="8560" y="9933"/>
                      <a:pt x="7817" y="10042"/>
                      <a:pt x="7123" y="10042"/>
                    </a:cubicBezTo>
                    <a:cubicBezTo>
                      <a:pt x="6795" y="10042"/>
                      <a:pt x="6478" y="10018"/>
                      <a:pt x="6174" y="9958"/>
                    </a:cubicBezTo>
                    <a:cubicBezTo>
                      <a:pt x="6154" y="9958"/>
                      <a:pt x="4707" y="9751"/>
                      <a:pt x="3782" y="9632"/>
                    </a:cubicBezTo>
                    <a:lnTo>
                      <a:pt x="3772" y="9632"/>
                    </a:lnTo>
                    <a:lnTo>
                      <a:pt x="3211" y="9573"/>
                    </a:lnTo>
                    <a:lnTo>
                      <a:pt x="3171" y="9564"/>
                    </a:lnTo>
                    <a:lnTo>
                      <a:pt x="3093" y="9564"/>
                    </a:lnTo>
                    <a:cubicBezTo>
                      <a:pt x="2807" y="9584"/>
                      <a:pt x="2423" y="9781"/>
                      <a:pt x="2078" y="9987"/>
                    </a:cubicBezTo>
                    <a:cubicBezTo>
                      <a:pt x="2069" y="9997"/>
                      <a:pt x="2049" y="10007"/>
                      <a:pt x="2039" y="10017"/>
                    </a:cubicBezTo>
                    <a:cubicBezTo>
                      <a:pt x="2019" y="10026"/>
                      <a:pt x="1999" y="10037"/>
                      <a:pt x="1990" y="10046"/>
                    </a:cubicBezTo>
                    <a:lnTo>
                      <a:pt x="1842" y="10135"/>
                    </a:lnTo>
                    <a:cubicBezTo>
                      <a:pt x="1625" y="10263"/>
                      <a:pt x="1428" y="10391"/>
                      <a:pt x="1281" y="10450"/>
                    </a:cubicBezTo>
                    <a:cubicBezTo>
                      <a:pt x="1360" y="10499"/>
                      <a:pt x="1399" y="10568"/>
                      <a:pt x="1428" y="10608"/>
                    </a:cubicBezTo>
                    <a:cubicBezTo>
                      <a:pt x="1443" y="10637"/>
                      <a:pt x="1453" y="10657"/>
                      <a:pt x="1483" y="10657"/>
                    </a:cubicBezTo>
                    <a:cubicBezTo>
                      <a:pt x="1512" y="10657"/>
                      <a:pt x="1561" y="10637"/>
                      <a:pt x="1655" y="10588"/>
                    </a:cubicBezTo>
                    <a:cubicBezTo>
                      <a:pt x="1662" y="10581"/>
                      <a:pt x="1670" y="10578"/>
                      <a:pt x="1679" y="10578"/>
                    </a:cubicBezTo>
                    <a:cubicBezTo>
                      <a:pt x="1694" y="10578"/>
                      <a:pt x="1711" y="10588"/>
                      <a:pt x="1724" y="10608"/>
                    </a:cubicBezTo>
                    <a:cubicBezTo>
                      <a:pt x="1734" y="10637"/>
                      <a:pt x="1724" y="10667"/>
                      <a:pt x="1704" y="10676"/>
                    </a:cubicBezTo>
                    <a:cubicBezTo>
                      <a:pt x="1616" y="10726"/>
                      <a:pt x="1557" y="10745"/>
                      <a:pt x="1507" y="10755"/>
                    </a:cubicBezTo>
                    <a:cubicBezTo>
                      <a:pt x="1498" y="10765"/>
                      <a:pt x="1478" y="10765"/>
                      <a:pt x="1468" y="10765"/>
                    </a:cubicBezTo>
                    <a:cubicBezTo>
                      <a:pt x="1419" y="10765"/>
                      <a:pt x="1379" y="10735"/>
                      <a:pt x="1349" y="10696"/>
                    </a:cubicBezTo>
                    <a:cubicBezTo>
                      <a:pt x="1349" y="10686"/>
                      <a:pt x="1340" y="10676"/>
                      <a:pt x="1330" y="10667"/>
                    </a:cubicBezTo>
                    <a:cubicBezTo>
                      <a:pt x="1301" y="10608"/>
                      <a:pt x="1261" y="10538"/>
                      <a:pt x="1113" y="10509"/>
                    </a:cubicBezTo>
                    <a:cubicBezTo>
                      <a:pt x="1074" y="10519"/>
                      <a:pt x="1034" y="10529"/>
                      <a:pt x="1015" y="10549"/>
                    </a:cubicBezTo>
                    <a:cubicBezTo>
                      <a:pt x="995" y="10568"/>
                      <a:pt x="986" y="10578"/>
                      <a:pt x="975" y="10597"/>
                    </a:cubicBezTo>
                    <a:cubicBezTo>
                      <a:pt x="966" y="10608"/>
                      <a:pt x="956" y="10627"/>
                      <a:pt x="956" y="10647"/>
                    </a:cubicBezTo>
                    <a:lnTo>
                      <a:pt x="956" y="10686"/>
                    </a:lnTo>
                    <a:cubicBezTo>
                      <a:pt x="974" y="10817"/>
                      <a:pt x="1145" y="10993"/>
                      <a:pt x="1466" y="10993"/>
                    </a:cubicBezTo>
                    <a:cubicBezTo>
                      <a:pt x="1483" y="10993"/>
                      <a:pt x="1500" y="10992"/>
                      <a:pt x="1517" y="10991"/>
                    </a:cubicBezTo>
                    <a:cubicBezTo>
                      <a:pt x="1586" y="10991"/>
                      <a:pt x="1655" y="10982"/>
                      <a:pt x="1724" y="10962"/>
                    </a:cubicBezTo>
                    <a:cubicBezTo>
                      <a:pt x="1754" y="10962"/>
                      <a:pt x="1793" y="10952"/>
                      <a:pt x="1822" y="10952"/>
                    </a:cubicBezTo>
                    <a:cubicBezTo>
                      <a:pt x="1852" y="10942"/>
                      <a:pt x="1881" y="10942"/>
                      <a:pt x="1921" y="10932"/>
                    </a:cubicBezTo>
                    <a:cubicBezTo>
                      <a:pt x="1990" y="10912"/>
                      <a:pt x="2058" y="10903"/>
                      <a:pt x="2128" y="10883"/>
                    </a:cubicBezTo>
                    <a:cubicBezTo>
                      <a:pt x="2157" y="10883"/>
                      <a:pt x="2196" y="10873"/>
                      <a:pt x="2226" y="10864"/>
                    </a:cubicBezTo>
                    <a:cubicBezTo>
                      <a:pt x="2246" y="10864"/>
                      <a:pt x="2255" y="10864"/>
                      <a:pt x="2275" y="10853"/>
                    </a:cubicBezTo>
                    <a:cubicBezTo>
                      <a:pt x="2295" y="10853"/>
                      <a:pt x="2314" y="10844"/>
                      <a:pt x="2334" y="10844"/>
                    </a:cubicBezTo>
                    <a:cubicBezTo>
                      <a:pt x="2539" y="10799"/>
                      <a:pt x="2743" y="10765"/>
                      <a:pt x="2916" y="10765"/>
                    </a:cubicBezTo>
                    <a:cubicBezTo>
                      <a:pt x="2968" y="10765"/>
                      <a:pt x="3017" y="10768"/>
                      <a:pt x="3063" y="10775"/>
                    </a:cubicBezTo>
                    <a:cubicBezTo>
                      <a:pt x="3093" y="10785"/>
                      <a:pt x="3112" y="10785"/>
                      <a:pt x="3132" y="10794"/>
                    </a:cubicBezTo>
                    <a:cubicBezTo>
                      <a:pt x="3171" y="10805"/>
                      <a:pt x="3201" y="10814"/>
                      <a:pt x="3220" y="10824"/>
                    </a:cubicBezTo>
                    <a:cubicBezTo>
                      <a:pt x="3290" y="10853"/>
                      <a:pt x="3338" y="10903"/>
                      <a:pt x="3368" y="10972"/>
                    </a:cubicBezTo>
                    <a:cubicBezTo>
                      <a:pt x="3378" y="10982"/>
                      <a:pt x="3388" y="11001"/>
                      <a:pt x="3398" y="11011"/>
                    </a:cubicBezTo>
                    <a:cubicBezTo>
                      <a:pt x="3427" y="11050"/>
                      <a:pt x="3467" y="11109"/>
                      <a:pt x="3447" y="11218"/>
                    </a:cubicBezTo>
                    <a:cubicBezTo>
                      <a:pt x="3417" y="11365"/>
                      <a:pt x="3299" y="11562"/>
                      <a:pt x="3112" y="11779"/>
                    </a:cubicBezTo>
                    <a:cubicBezTo>
                      <a:pt x="3034" y="11917"/>
                      <a:pt x="2915" y="12104"/>
                      <a:pt x="2748" y="12311"/>
                    </a:cubicBezTo>
                    <a:cubicBezTo>
                      <a:pt x="2738" y="12321"/>
                      <a:pt x="2719" y="12341"/>
                      <a:pt x="2708" y="12360"/>
                    </a:cubicBezTo>
                    <a:cubicBezTo>
                      <a:pt x="2699" y="12370"/>
                      <a:pt x="2679" y="12389"/>
                      <a:pt x="2669" y="12409"/>
                    </a:cubicBezTo>
                    <a:cubicBezTo>
                      <a:pt x="2354" y="12764"/>
                      <a:pt x="1921" y="13128"/>
                      <a:pt x="1389" y="13256"/>
                    </a:cubicBezTo>
                    <a:cubicBezTo>
                      <a:pt x="1290" y="13295"/>
                      <a:pt x="1172" y="13305"/>
                      <a:pt x="1054" y="13305"/>
                    </a:cubicBezTo>
                    <a:cubicBezTo>
                      <a:pt x="848" y="13295"/>
                      <a:pt x="611" y="13236"/>
                      <a:pt x="395" y="13168"/>
                    </a:cubicBezTo>
                    <a:cubicBezTo>
                      <a:pt x="345" y="13157"/>
                      <a:pt x="296" y="13138"/>
                      <a:pt x="247" y="13118"/>
                    </a:cubicBezTo>
                    <a:cubicBezTo>
                      <a:pt x="227" y="13112"/>
                      <a:pt x="208" y="13108"/>
                      <a:pt x="189" y="13108"/>
                    </a:cubicBezTo>
                    <a:cubicBezTo>
                      <a:pt x="150" y="13108"/>
                      <a:pt x="112" y="13122"/>
                      <a:pt x="80" y="13148"/>
                    </a:cubicBezTo>
                    <a:cubicBezTo>
                      <a:pt x="30" y="13187"/>
                      <a:pt x="1" y="13236"/>
                      <a:pt x="10" y="13295"/>
                    </a:cubicBezTo>
                    <a:cubicBezTo>
                      <a:pt x="30" y="13561"/>
                      <a:pt x="109" y="13906"/>
                      <a:pt x="385" y="14024"/>
                    </a:cubicBezTo>
                    <a:cubicBezTo>
                      <a:pt x="395" y="14034"/>
                      <a:pt x="474" y="14074"/>
                      <a:pt x="611" y="14113"/>
                    </a:cubicBezTo>
                    <a:cubicBezTo>
                      <a:pt x="789" y="14172"/>
                      <a:pt x="1064" y="14251"/>
                      <a:pt x="1360" y="14270"/>
                    </a:cubicBezTo>
                    <a:cubicBezTo>
                      <a:pt x="1416" y="14274"/>
                      <a:pt x="1473" y="14277"/>
                      <a:pt x="1529" y="14277"/>
                    </a:cubicBezTo>
                    <a:cubicBezTo>
                      <a:pt x="1610" y="14277"/>
                      <a:pt x="1692" y="14272"/>
                      <a:pt x="1773" y="14260"/>
                    </a:cubicBezTo>
                    <a:cubicBezTo>
                      <a:pt x="2295" y="14192"/>
                      <a:pt x="2787" y="13798"/>
                      <a:pt x="3014" y="13601"/>
                    </a:cubicBezTo>
                    <a:cubicBezTo>
                      <a:pt x="3023" y="13581"/>
                      <a:pt x="3043" y="13571"/>
                      <a:pt x="3053" y="13561"/>
                    </a:cubicBezTo>
                    <a:cubicBezTo>
                      <a:pt x="3073" y="13542"/>
                      <a:pt x="3082" y="13532"/>
                      <a:pt x="3102" y="13522"/>
                    </a:cubicBezTo>
                    <a:cubicBezTo>
                      <a:pt x="3112" y="13502"/>
                      <a:pt x="3122" y="13492"/>
                      <a:pt x="3122" y="13492"/>
                    </a:cubicBezTo>
                    <a:cubicBezTo>
                      <a:pt x="3132" y="13482"/>
                      <a:pt x="3146" y="13477"/>
                      <a:pt x="3161" y="13477"/>
                    </a:cubicBezTo>
                    <a:cubicBezTo>
                      <a:pt x="3176" y="13477"/>
                      <a:pt x="3191" y="13482"/>
                      <a:pt x="3201" y="13492"/>
                    </a:cubicBezTo>
                    <a:cubicBezTo>
                      <a:pt x="3220" y="13512"/>
                      <a:pt x="3220" y="13542"/>
                      <a:pt x="3201" y="13561"/>
                    </a:cubicBezTo>
                    <a:cubicBezTo>
                      <a:pt x="3201" y="13571"/>
                      <a:pt x="3171" y="13601"/>
                      <a:pt x="3132" y="13630"/>
                    </a:cubicBezTo>
                    <a:cubicBezTo>
                      <a:pt x="3122" y="13650"/>
                      <a:pt x="3102" y="13660"/>
                      <a:pt x="3093" y="13680"/>
                    </a:cubicBezTo>
                    <a:cubicBezTo>
                      <a:pt x="3073" y="13689"/>
                      <a:pt x="3063" y="13699"/>
                      <a:pt x="3043" y="13709"/>
                    </a:cubicBezTo>
                    <a:cubicBezTo>
                      <a:pt x="2797" y="13925"/>
                      <a:pt x="2305" y="14300"/>
                      <a:pt x="1783" y="14369"/>
                    </a:cubicBezTo>
                    <a:cubicBezTo>
                      <a:pt x="1695" y="14378"/>
                      <a:pt x="1605" y="14378"/>
                      <a:pt x="1517" y="14378"/>
                    </a:cubicBezTo>
                    <a:lnTo>
                      <a:pt x="1399" y="14378"/>
                    </a:lnTo>
                    <a:cubicBezTo>
                      <a:pt x="1133" y="14369"/>
                      <a:pt x="887" y="14310"/>
                      <a:pt x="700" y="14260"/>
                    </a:cubicBezTo>
                    <a:lnTo>
                      <a:pt x="700" y="14260"/>
                    </a:lnTo>
                    <a:cubicBezTo>
                      <a:pt x="730" y="14280"/>
                      <a:pt x="749" y="14310"/>
                      <a:pt x="778" y="14339"/>
                    </a:cubicBezTo>
                    <a:cubicBezTo>
                      <a:pt x="837" y="14428"/>
                      <a:pt x="916" y="14526"/>
                      <a:pt x="1093" y="14654"/>
                    </a:cubicBezTo>
                    <a:cubicBezTo>
                      <a:pt x="1251" y="14713"/>
                      <a:pt x="1409" y="14752"/>
                      <a:pt x="1557" y="14782"/>
                    </a:cubicBezTo>
                    <a:cubicBezTo>
                      <a:pt x="1741" y="14819"/>
                      <a:pt x="1915" y="14835"/>
                      <a:pt x="2078" y="14835"/>
                    </a:cubicBezTo>
                    <a:cubicBezTo>
                      <a:pt x="2607" y="14835"/>
                      <a:pt x="3014" y="14667"/>
                      <a:pt x="3270" y="14516"/>
                    </a:cubicBezTo>
                    <a:cubicBezTo>
                      <a:pt x="3290" y="14507"/>
                      <a:pt x="3309" y="14496"/>
                      <a:pt x="3319" y="14487"/>
                    </a:cubicBezTo>
                    <a:cubicBezTo>
                      <a:pt x="3338" y="14477"/>
                      <a:pt x="3358" y="14467"/>
                      <a:pt x="3368" y="14457"/>
                    </a:cubicBezTo>
                    <a:cubicBezTo>
                      <a:pt x="3516" y="14369"/>
                      <a:pt x="3594" y="14290"/>
                      <a:pt x="3594" y="14290"/>
                    </a:cubicBezTo>
                    <a:cubicBezTo>
                      <a:pt x="3604" y="14280"/>
                      <a:pt x="3619" y="14275"/>
                      <a:pt x="3634" y="14275"/>
                    </a:cubicBezTo>
                    <a:cubicBezTo>
                      <a:pt x="3649" y="14275"/>
                      <a:pt x="3663" y="14280"/>
                      <a:pt x="3673" y="14290"/>
                    </a:cubicBezTo>
                    <a:cubicBezTo>
                      <a:pt x="3693" y="14310"/>
                      <a:pt x="3693" y="14349"/>
                      <a:pt x="3673" y="14369"/>
                    </a:cubicBezTo>
                    <a:cubicBezTo>
                      <a:pt x="3664" y="14369"/>
                      <a:pt x="3575" y="14457"/>
                      <a:pt x="3398" y="14566"/>
                    </a:cubicBezTo>
                    <a:cubicBezTo>
                      <a:pt x="3388" y="14575"/>
                      <a:pt x="3368" y="14586"/>
                      <a:pt x="3349" y="14595"/>
                    </a:cubicBezTo>
                    <a:cubicBezTo>
                      <a:pt x="3338" y="14605"/>
                      <a:pt x="3319" y="14615"/>
                      <a:pt x="3309" y="14625"/>
                    </a:cubicBezTo>
                    <a:cubicBezTo>
                      <a:pt x="3034" y="14772"/>
                      <a:pt x="2610" y="14940"/>
                      <a:pt x="2069" y="14940"/>
                    </a:cubicBezTo>
                    <a:cubicBezTo>
                      <a:pt x="1921" y="14940"/>
                      <a:pt x="1763" y="14930"/>
                      <a:pt x="1605" y="14901"/>
                    </a:cubicBezTo>
                    <a:cubicBezTo>
                      <a:pt x="1546" y="14890"/>
                      <a:pt x="1498" y="14881"/>
                      <a:pt x="1439" y="14871"/>
                    </a:cubicBezTo>
                    <a:lnTo>
                      <a:pt x="1439" y="14871"/>
                    </a:lnTo>
                    <a:cubicBezTo>
                      <a:pt x="1468" y="14881"/>
                      <a:pt x="1507" y="14901"/>
                      <a:pt x="1546" y="14920"/>
                    </a:cubicBezTo>
                    <a:cubicBezTo>
                      <a:pt x="1576" y="14940"/>
                      <a:pt x="1605" y="14949"/>
                      <a:pt x="1625" y="14969"/>
                    </a:cubicBezTo>
                    <a:cubicBezTo>
                      <a:pt x="2098" y="15202"/>
                      <a:pt x="2417" y="15327"/>
                      <a:pt x="2781" y="15327"/>
                    </a:cubicBezTo>
                    <a:cubicBezTo>
                      <a:pt x="2987" y="15327"/>
                      <a:pt x="3207" y="15287"/>
                      <a:pt x="3476" y="15205"/>
                    </a:cubicBezTo>
                    <a:cubicBezTo>
                      <a:pt x="3487" y="15205"/>
                      <a:pt x="3506" y="15196"/>
                      <a:pt x="3526" y="15196"/>
                    </a:cubicBezTo>
                    <a:cubicBezTo>
                      <a:pt x="3535" y="15186"/>
                      <a:pt x="3555" y="15186"/>
                      <a:pt x="3575" y="15176"/>
                    </a:cubicBezTo>
                    <a:cubicBezTo>
                      <a:pt x="3673" y="15146"/>
                      <a:pt x="3772" y="15107"/>
                      <a:pt x="3880" y="15068"/>
                    </a:cubicBezTo>
                    <a:cubicBezTo>
                      <a:pt x="4934" y="14674"/>
                      <a:pt x="6804" y="13305"/>
                      <a:pt x="6824" y="13295"/>
                    </a:cubicBezTo>
                    <a:cubicBezTo>
                      <a:pt x="6834" y="13286"/>
                      <a:pt x="6854" y="13286"/>
                      <a:pt x="6874" y="13286"/>
                    </a:cubicBezTo>
                    <a:cubicBezTo>
                      <a:pt x="6922" y="13305"/>
                      <a:pt x="11570" y="14575"/>
                      <a:pt x="13352" y="14792"/>
                    </a:cubicBezTo>
                    <a:lnTo>
                      <a:pt x="13372" y="14792"/>
                    </a:lnTo>
                    <a:cubicBezTo>
                      <a:pt x="13480" y="14812"/>
                      <a:pt x="13569" y="14812"/>
                      <a:pt x="13657" y="14822"/>
                    </a:cubicBezTo>
                    <a:cubicBezTo>
                      <a:pt x="13707" y="14831"/>
                      <a:pt x="13756" y="14831"/>
                      <a:pt x="13805" y="14842"/>
                    </a:cubicBezTo>
                    <a:cubicBezTo>
                      <a:pt x="14184" y="14892"/>
                      <a:pt x="14521" y="14916"/>
                      <a:pt x="14820" y="14916"/>
                    </a:cubicBezTo>
                    <a:cubicBezTo>
                      <a:pt x="15579" y="14916"/>
                      <a:pt x="16091" y="14756"/>
                      <a:pt x="16395" y="14437"/>
                    </a:cubicBezTo>
                    <a:cubicBezTo>
                      <a:pt x="17094" y="13689"/>
                      <a:pt x="16720" y="12085"/>
                      <a:pt x="16208" y="9869"/>
                    </a:cubicBezTo>
                    <a:cubicBezTo>
                      <a:pt x="16050" y="9180"/>
                      <a:pt x="15873" y="8392"/>
                      <a:pt x="15705" y="7555"/>
                    </a:cubicBezTo>
                    <a:cubicBezTo>
                      <a:pt x="14888" y="3410"/>
                      <a:pt x="12919" y="672"/>
                      <a:pt x="11393" y="112"/>
                    </a:cubicBezTo>
                    <a:cubicBezTo>
                      <a:pt x="11226" y="52"/>
                      <a:pt x="11068" y="13"/>
                      <a:pt x="10911" y="3"/>
                    </a:cubicBezTo>
                    <a:cubicBezTo>
                      <a:pt x="10881" y="1"/>
                      <a:pt x="10852" y="0"/>
                      <a:pt x="10823" y="0"/>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9"/>
              <p:cNvSpPr/>
              <p:nvPr/>
            </p:nvSpPr>
            <p:spPr>
              <a:xfrm>
                <a:off x="5357906" y="3046725"/>
                <a:ext cx="101078" cy="200071"/>
              </a:xfrm>
              <a:custGeom>
                <a:avLst/>
                <a:gdLst/>
                <a:ahLst/>
                <a:cxnLst/>
                <a:rect l="l" t="t" r="r" b="b"/>
                <a:pathLst>
                  <a:path w="1212" h="2399" extrusionOk="0">
                    <a:moveTo>
                      <a:pt x="582" y="1"/>
                    </a:moveTo>
                    <a:cubicBezTo>
                      <a:pt x="414" y="99"/>
                      <a:pt x="286" y="227"/>
                      <a:pt x="197" y="405"/>
                    </a:cubicBezTo>
                    <a:cubicBezTo>
                      <a:pt x="0" y="788"/>
                      <a:pt x="50" y="1330"/>
                      <a:pt x="326" y="1822"/>
                    </a:cubicBezTo>
                    <a:cubicBezTo>
                      <a:pt x="444" y="2019"/>
                      <a:pt x="562" y="2167"/>
                      <a:pt x="670" y="2265"/>
                    </a:cubicBezTo>
                    <a:cubicBezTo>
                      <a:pt x="680" y="2275"/>
                      <a:pt x="700" y="2285"/>
                      <a:pt x="709" y="2295"/>
                    </a:cubicBezTo>
                    <a:cubicBezTo>
                      <a:pt x="729" y="2305"/>
                      <a:pt x="739" y="2315"/>
                      <a:pt x="759" y="2324"/>
                    </a:cubicBezTo>
                    <a:cubicBezTo>
                      <a:pt x="831" y="2377"/>
                      <a:pt x="899" y="2399"/>
                      <a:pt x="956" y="2399"/>
                    </a:cubicBezTo>
                    <a:cubicBezTo>
                      <a:pt x="985" y="2399"/>
                      <a:pt x="1012" y="2393"/>
                      <a:pt x="1035" y="2383"/>
                    </a:cubicBezTo>
                    <a:cubicBezTo>
                      <a:pt x="1162" y="2315"/>
                      <a:pt x="1212" y="2059"/>
                      <a:pt x="1054" y="1626"/>
                    </a:cubicBezTo>
                    <a:cubicBezTo>
                      <a:pt x="1044" y="1606"/>
                      <a:pt x="1035" y="1586"/>
                      <a:pt x="1024" y="1556"/>
                    </a:cubicBezTo>
                    <a:cubicBezTo>
                      <a:pt x="1024" y="1547"/>
                      <a:pt x="1015" y="1527"/>
                      <a:pt x="1015" y="1507"/>
                    </a:cubicBezTo>
                    <a:lnTo>
                      <a:pt x="1005" y="1507"/>
                    </a:lnTo>
                    <a:lnTo>
                      <a:pt x="1005" y="1488"/>
                    </a:lnTo>
                    <a:cubicBezTo>
                      <a:pt x="838" y="1074"/>
                      <a:pt x="916" y="542"/>
                      <a:pt x="936" y="414"/>
                    </a:cubicBezTo>
                    <a:cubicBezTo>
                      <a:pt x="779" y="276"/>
                      <a:pt x="660" y="138"/>
                      <a:pt x="582"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9"/>
              <p:cNvSpPr/>
              <p:nvPr/>
            </p:nvSpPr>
            <p:spPr>
              <a:xfrm>
                <a:off x="5403858" y="2938309"/>
                <a:ext cx="198069" cy="183474"/>
              </a:xfrm>
              <a:custGeom>
                <a:avLst/>
                <a:gdLst/>
                <a:ahLst/>
                <a:cxnLst/>
                <a:rect l="l" t="t" r="r" b="b"/>
                <a:pathLst>
                  <a:path w="2375" h="2200" extrusionOk="0">
                    <a:moveTo>
                      <a:pt x="543" y="1"/>
                    </a:moveTo>
                    <a:cubicBezTo>
                      <a:pt x="316" y="119"/>
                      <a:pt x="11" y="366"/>
                      <a:pt x="1" y="848"/>
                    </a:cubicBezTo>
                    <a:cubicBezTo>
                      <a:pt x="1" y="946"/>
                      <a:pt x="20" y="1055"/>
                      <a:pt x="70" y="1153"/>
                    </a:cubicBezTo>
                    <a:cubicBezTo>
                      <a:pt x="80" y="1173"/>
                      <a:pt x="90" y="1193"/>
                      <a:pt x="90" y="1202"/>
                    </a:cubicBezTo>
                    <a:cubicBezTo>
                      <a:pt x="99" y="1222"/>
                      <a:pt x="109" y="1232"/>
                      <a:pt x="119" y="1252"/>
                    </a:cubicBezTo>
                    <a:cubicBezTo>
                      <a:pt x="198" y="1379"/>
                      <a:pt x="316" y="1517"/>
                      <a:pt x="464" y="1635"/>
                    </a:cubicBezTo>
                    <a:cubicBezTo>
                      <a:pt x="473" y="1655"/>
                      <a:pt x="493" y="1665"/>
                      <a:pt x="513" y="1685"/>
                    </a:cubicBezTo>
                    <a:cubicBezTo>
                      <a:pt x="523" y="1685"/>
                      <a:pt x="523" y="1685"/>
                      <a:pt x="523" y="1694"/>
                    </a:cubicBezTo>
                    <a:cubicBezTo>
                      <a:pt x="552" y="1705"/>
                      <a:pt x="572" y="1724"/>
                      <a:pt x="602" y="1744"/>
                    </a:cubicBezTo>
                    <a:cubicBezTo>
                      <a:pt x="681" y="1803"/>
                      <a:pt x="769" y="1862"/>
                      <a:pt x="858" y="1911"/>
                    </a:cubicBezTo>
                    <a:lnTo>
                      <a:pt x="867" y="1911"/>
                    </a:lnTo>
                    <a:cubicBezTo>
                      <a:pt x="877" y="1921"/>
                      <a:pt x="887" y="1921"/>
                      <a:pt x="897" y="1931"/>
                    </a:cubicBezTo>
                    <a:cubicBezTo>
                      <a:pt x="907" y="1931"/>
                      <a:pt x="907" y="1931"/>
                      <a:pt x="917" y="1941"/>
                    </a:cubicBezTo>
                    <a:cubicBezTo>
                      <a:pt x="926" y="1941"/>
                      <a:pt x="937" y="1950"/>
                      <a:pt x="946" y="1961"/>
                    </a:cubicBezTo>
                    <a:lnTo>
                      <a:pt x="956" y="1961"/>
                    </a:lnTo>
                    <a:cubicBezTo>
                      <a:pt x="1257" y="2107"/>
                      <a:pt x="1576" y="2199"/>
                      <a:pt x="1823" y="2199"/>
                    </a:cubicBezTo>
                    <a:cubicBezTo>
                      <a:pt x="1891" y="2199"/>
                      <a:pt x="1954" y="2192"/>
                      <a:pt x="2009" y="2177"/>
                    </a:cubicBezTo>
                    <a:cubicBezTo>
                      <a:pt x="2147" y="2138"/>
                      <a:pt x="2256" y="2059"/>
                      <a:pt x="2315" y="1941"/>
                    </a:cubicBezTo>
                    <a:cubicBezTo>
                      <a:pt x="2344" y="1882"/>
                      <a:pt x="2364" y="1823"/>
                      <a:pt x="2374" y="1753"/>
                    </a:cubicBezTo>
                    <a:lnTo>
                      <a:pt x="2374" y="1753"/>
                    </a:lnTo>
                    <a:cubicBezTo>
                      <a:pt x="2344" y="1764"/>
                      <a:pt x="2305" y="1764"/>
                      <a:pt x="2265" y="1764"/>
                    </a:cubicBezTo>
                    <a:cubicBezTo>
                      <a:pt x="2177" y="1764"/>
                      <a:pt x="2068" y="1744"/>
                      <a:pt x="1961" y="1714"/>
                    </a:cubicBezTo>
                    <a:cubicBezTo>
                      <a:pt x="1734" y="1646"/>
                      <a:pt x="1488" y="1508"/>
                      <a:pt x="1252" y="1320"/>
                    </a:cubicBezTo>
                    <a:cubicBezTo>
                      <a:pt x="1241" y="1311"/>
                      <a:pt x="1222" y="1301"/>
                      <a:pt x="1212" y="1281"/>
                    </a:cubicBezTo>
                    <a:cubicBezTo>
                      <a:pt x="1202" y="1271"/>
                      <a:pt x="1182" y="1261"/>
                      <a:pt x="1173" y="1252"/>
                    </a:cubicBezTo>
                    <a:cubicBezTo>
                      <a:pt x="966" y="1055"/>
                      <a:pt x="779" y="818"/>
                      <a:pt x="670" y="552"/>
                    </a:cubicBezTo>
                    <a:cubicBezTo>
                      <a:pt x="592" y="366"/>
                      <a:pt x="552" y="178"/>
                      <a:pt x="543"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9"/>
              <p:cNvSpPr/>
              <p:nvPr/>
            </p:nvSpPr>
            <p:spPr>
              <a:xfrm>
                <a:off x="5458066" y="2862001"/>
                <a:ext cx="175051" cy="214415"/>
              </a:xfrm>
              <a:custGeom>
                <a:avLst/>
                <a:gdLst/>
                <a:ahLst/>
                <a:cxnLst/>
                <a:rect l="l" t="t" r="r" b="b"/>
                <a:pathLst>
                  <a:path w="2099" h="2571" extrusionOk="0">
                    <a:moveTo>
                      <a:pt x="424" y="1"/>
                    </a:moveTo>
                    <a:cubicBezTo>
                      <a:pt x="296" y="79"/>
                      <a:pt x="198" y="197"/>
                      <a:pt x="119" y="335"/>
                    </a:cubicBezTo>
                    <a:cubicBezTo>
                      <a:pt x="50" y="463"/>
                      <a:pt x="11" y="601"/>
                      <a:pt x="1" y="758"/>
                    </a:cubicBezTo>
                    <a:lnTo>
                      <a:pt x="1" y="817"/>
                    </a:lnTo>
                    <a:lnTo>
                      <a:pt x="1" y="876"/>
                    </a:lnTo>
                    <a:cubicBezTo>
                      <a:pt x="1" y="1054"/>
                      <a:pt x="40" y="1241"/>
                      <a:pt x="119" y="1428"/>
                    </a:cubicBezTo>
                    <a:cubicBezTo>
                      <a:pt x="217" y="1674"/>
                      <a:pt x="385" y="1891"/>
                      <a:pt x="572" y="2068"/>
                    </a:cubicBezTo>
                    <a:cubicBezTo>
                      <a:pt x="582" y="2078"/>
                      <a:pt x="602" y="2088"/>
                      <a:pt x="611" y="2097"/>
                    </a:cubicBezTo>
                    <a:cubicBezTo>
                      <a:pt x="621" y="2117"/>
                      <a:pt x="641" y="2127"/>
                      <a:pt x="650" y="2137"/>
                    </a:cubicBezTo>
                    <a:cubicBezTo>
                      <a:pt x="877" y="2324"/>
                      <a:pt x="1123" y="2462"/>
                      <a:pt x="1340" y="2531"/>
                    </a:cubicBezTo>
                    <a:cubicBezTo>
                      <a:pt x="1439" y="2557"/>
                      <a:pt x="1533" y="2570"/>
                      <a:pt x="1617" y="2570"/>
                    </a:cubicBezTo>
                    <a:cubicBezTo>
                      <a:pt x="1659" y="2570"/>
                      <a:pt x="1698" y="2567"/>
                      <a:pt x="1734" y="2561"/>
                    </a:cubicBezTo>
                    <a:cubicBezTo>
                      <a:pt x="1753" y="2561"/>
                      <a:pt x="1773" y="2550"/>
                      <a:pt x="1793" y="2550"/>
                    </a:cubicBezTo>
                    <a:cubicBezTo>
                      <a:pt x="1812" y="2541"/>
                      <a:pt x="1823" y="2531"/>
                      <a:pt x="1842" y="2531"/>
                    </a:cubicBezTo>
                    <a:cubicBezTo>
                      <a:pt x="1862" y="2521"/>
                      <a:pt x="1882" y="2501"/>
                      <a:pt x="1901" y="2491"/>
                    </a:cubicBezTo>
                    <a:cubicBezTo>
                      <a:pt x="2049" y="2393"/>
                      <a:pt x="2098" y="2226"/>
                      <a:pt x="2098" y="2068"/>
                    </a:cubicBezTo>
                    <a:cubicBezTo>
                      <a:pt x="1852" y="1960"/>
                      <a:pt x="1576" y="1723"/>
                      <a:pt x="1468" y="1625"/>
                    </a:cubicBezTo>
                    <a:cubicBezTo>
                      <a:pt x="1350" y="1517"/>
                      <a:pt x="1222" y="1388"/>
                      <a:pt x="1103" y="1241"/>
                    </a:cubicBezTo>
                    <a:lnTo>
                      <a:pt x="1064" y="1202"/>
                    </a:lnTo>
                    <a:cubicBezTo>
                      <a:pt x="1055" y="1192"/>
                      <a:pt x="1044" y="1172"/>
                      <a:pt x="1025" y="1162"/>
                    </a:cubicBezTo>
                    <a:cubicBezTo>
                      <a:pt x="720" y="788"/>
                      <a:pt x="464" y="355"/>
                      <a:pt x="424"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9"/>
              <p:cNvSpPr/>
              <p:nvPr/>
            </p:nvSpPr>
            <p:spPr>
              <a:xfrm>
                <a:off x="5501599" y="2791363"/>
                <a:ext cx="202906" cy="238350"/>
              </a:xfrm>
              <a:custGeom>
                <a:avLst/>
                <a:gdLst/>
                <a:ahLst/>
                <a:cxnLst/>
                <a:rect l="l" t="t" r="r" b="b"/>
                <a:pathLst>
                  <a:path w="2433" h="2858" extrusionOk="0">
                    <a:moveTo>
                      <a:pt x="1084" y="1"/>
                    </a:moveTo>
                    <a:cubicBezTo>
                      <a:pt x="789" y="1"/>
                      <a:pt x="434" y="89"/>
                      <a:pt x="109" y="454"/>
                    </a:cubicBezTo>
                    <a:cubicBezTo>
                      <a:pt x="60" y="513"/>
                      <a:pt x="21" y="581"/>
                      <a:pt x="10" y="670"/>
                    </a:cubicBezTo>
                    <a:cubicBezTo>
                      <a:pt x="1" y="690"/>
                      <a:pt x="1" y="710"/>
                      <a:pt x="1" y="729"/>
                    </a:cubicBezTo>
                    <a:lnTo>
                      <a:pt x="1" y="788"/>
                    </a:lnTo>
                    <a:cubicBezTo>
                      <a:pt x="10" y="1113"/>
                      <a:pt x="257" y="1527"/>
                      <a:pt x="562" y="1901"/>
                    </a:cubicBezTo>
                    <a:cubicBezTo>
                      <a:pt x="572" y="1920"/>
                      <a:pt x="581" y="1931"/>
                      <a:pt x="592" y="1950"/>
                    </a:cubicBezTo>
                    <a:cubicBezTo>
                      <a:pt x="611" y="1960"/>
                      <a:pt x="621" y="1979"/>
                      <a:pt x="631" y="1990"/>
                    </a:cubicBezTo>
                    <a:cubicBezTo>
                      <a:pt x="759" y="2137"/>
                      <a:pt x="887" y="2275"/>
                      <a:pt x="1015" y="2393"/>
                    </a:cubicBezTo>
                    <a:cubicBezTo>
                      <a:pt x="1241" y="2590"/>
                      <a:pt x="1428" y="2718"/>
                      <a:pt x="1576" y="2787"/>
                    </a:cubicBezTo>
                    <a:cubicBezTo>
                      <a:pt x="1596" y="2797"/>
                      <a:pt x="1616" y="2807"/>
                      <a:pt x="1625" y="2817"/>
                    </a:cubicBezTo>
                    <a:cubicBezTo>
                      <a:pt x="1645" y="2826"/>
                      <a:pt x="1664" y="2836"/>
                      <a:pt x="1684" y="2836"/>
                    </a:cubicBezTo>
                    <a:cubicBezTo>
                      <a:pt x="1730" y="2850"/>
                      <a:pt x="1769" y="2857"/>
                      <a:pt x="1801" y="2857"/>
                    </a:cubicBezTo>
                    <a:cubicBezTo>
                      <a:pt x="1838" y="2857"/>
                      <a:pt x="1865" y="2847"/>
                      <a:pt x="1881" y="2826"/>
                    </a:cubicBezTo>
                    <a:cubicBezTo>
                      <a:pt x="2432" y="2235"/>
                      <a:pt x="1438" y="1152"/>
                      <a:pt x="1202" y="916"/>
                    </a:cubicBezTo>
                    <a:cubicBezTo>
                      <a:pt x="1192" y="896"/>
                      <a:pt x="1172" y="887"/>
                      <a:pt x="1163" y="877"/>
                    </a:cubicBezTo>
                    <a:lnTo>
                      <a:pt x="1152" y="867"/>
                    </a:lnTo>
                    <a:lnTo>
                      <a:pt x="1123" y="837"/>
                    </a:lnTo>
                    <a:cubicBezTo>
                      <a:pt x="1084" y="798"/>
                      <a:pt x="956" y="710"/>
                      <a:pt x="700" y="631"/>
                    </a:cubicBezTo>
                    <a:cubicBezTo>
                      <a:pt x="670" y="621"/>
                      <a:pt x="651" y="592"/>
                      <a:pt x="660" y="562"/>
                    </a:cubicBezTo>
                    <a:cubicBezTo>
                      <a:pt x="668" y="546"/>
                      <a:pt x="689" y="530"/>
                      <a:pt x="713" y="530"/>
                    </a:cubicBezTo>
                    <a:cubicBezTo>
                      <a:pt x="718" y="530"/>
                      <a:pt x="724" y="530"/>
                      <a:pt x="729" y="532"/>
                    </a:cubicBezTo>
                    <a:cubicBezTo>
                      <a:pt x="975" y="601"/>
                      <a:pt x="1113" y="690"/>
                      <a:pt x="1182" y="749"/>
                    </a:cubicBezTo>
                    <a:lnTo>
                      <a:pt x="1557" y="80"/>
                    </a:lnTo>
                    <a:cubicBezTo>
                      <a:pt x="1468" y="50"/>
                      <a:pt x="1301" y="1"/>
                      <a:pt x="1084"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9"/>
              <p:cNvSpPr/>
              <p:nvPr/>
            </p:nvSpPr>
            <p:spPr>
              <a:xfrm>
                <a:off x="6755476" y="1505466"/>
                <a:ext cx="733398" cy="843399"/>
              </a:xfrm>
              <a:custGeom>
                <a:avLst/>
                <a:gdLst/>
                <a:ahLst/>
                <a:cxnLst/>
                <a:rect l="l" t="t" r="r" b="b"/>
                <a:pathLst>
                  <a:path w="8794" h="10113" extrusionOk="0">
                    <a:moveTo>
                      <a:pt x="4687" y="1"/>
                    </a:moveTo>
                    <a:cubicBezTo>
                      <a:pt x="4107" y="1"/>
                      <a:pt x="3565" y="276"/>
                      <a:pt x="3230" y="739"/>
                    </a:cubicBezTo>
                    <a:cubicBezTo>
                      <a:pt x="3024" y="660"/>
                      <a:pt x="2797" y="611"/>
                      <a:pt x="2561" y="611"/>
                    </a:cubicBezTo>
                    <a:cubicBezTo>
                      <a:pt x="1635" y="611"/>
                      <a:pt x="858" y="1359"/>
                      <a:pt x="818" y="2285"/>
                    </a:cubicBezTo>
                    <a:cubicBezTo>
                      <a:pt x="335" y="2432"/>
                      <a:pt x="1" y="2885"/>
                      <a:pt x="1" y="3397"/>
                    </a:cubicBezTo>
                    <a:cubicBezTo>
                      <a:pt x="1" y="3968"/>
                      <a:pt x="424" y="4451"/>
                      <a:pt x="985" y="4539"/>
                    </a:cubicBezTo>
                    <a:cubicBezTo>
                      <a:pt x="946" y="4638"/>
                      <a:pt x="926" y="4746"/>
                      <a:pt x="906" y="4854"/>
                    </a:cubicBezTo>
                    <a:lnTo>
                      <a:pt x="897" y="4924"/>
                    </a:lnTo>
                    <a:cubicBezTo>
                      <a:pt x="779" y="5573"/>
                      <a:pt x="1143" y="6272"/>
                      <a:pt x="1517" y="6775"/>
                    </a:cubicBezTo>
                    <a:cubicBezTo>
                      <a:pt x="1497" y="6922"/>
                      <a:pt x="1478" y="7060"/>
                      <a:pt x="1458" y="7208"/>
                    </a:cubicBezTo>
                    <a:cubicBezTo>
                      <a:pt x="1300" y="8153"/>
                      <a:pt x="1694" y="9039"/>
                      <a:pt x="2433" y="9394"/>
                    </a:cubicBezTo>
                    <a:cubicBezTo>
                      <a:pt x="2521" y="9443"/>
                      <a:pt x="2620" y="9482"/>
                      <a:pt x="2718" y="9512"/>
                    </a:cubicBezTo>
                    <a:cubicBezTo>
                      <a:pt x="2718" y="9738"/>
                      <a:pt x="2718" y="9926"/>
                      <a:pt x="2709" y="10004"/>
                    </a:cubicBezTo>
                    <a:lnTo>
                      <a:pt x="2709" y="10044"/>
                    </a:lnTo>
                    <a:lnTo>
                      <a:pt x="2709" y="10063"/>
                    </a:lnTo>
                    <a:cubicBezTo>
                      <a:pt x="2718" y="10083"/>
                      <a:pt x="2738" y="10103"/>
                      <a:pt x="2758" y="10103"/>
                    </a:cubicBezTo>
                    <a:lnTo>
                      <a:pt x="2807" y="10103"/>
                    </a:lnTo>
                    <a:cubicBezTo>
                      <a:pt x="2836" y="10112"/>
                      <a:pt x="2866" y="10112"/>
                      <a:pt x="2895" y="10112"/>
                    </a:cubicBezTo>
                    <a:cubicBezTo>
                      <a:pt x="3733" y="10112"/>
                      <a:pt x="4245" y="9197"/>
                      <a:pt x="4304" y="9079"/>
                    </a:cubicBezTo>
                    <a:lnTo>
                      <a:pt x="4343" y="9039"/>
                    </a:lnTo>
                    <a:cubicBezTo>
                      <a:pt x="4363" y="9029"/>
                      <a:pt x="4372" y="9009"/>
                      <a:pt x="4392" y="9000"/>
                    </a:cubicBezTo>
                    <a:cubicBezTo>
                      <a:pt x="4402" y="8980"/>
                      <a:pt x="4422" y="8970"/>
                      <a:pt x="4431" y="8961"/>
                    </a:cubicBezTo>
                    <a:cubicBezTo>
                      <a:pt x="4461" y="8931"/>
                      <a:pt x="4491" y="8902"/>
                      <a:pt x="4520" y="8862"/>
                    </a:cubicBezTo>
                    <a:cubicBezTo>
                      <a:pt x="4540" y="8842"/>
                      <a:pt x="4540" y="8813"/>
                      <a:pt x="4520" y="8793"/>
                    </a:cubicBezTo>
                    <a:lnTo>
                      <a:pt x="4510" y="8783"/>
                    </a:lnTo>
                    <a:cubicBezTo>
                      <a:pt x="4502" y="8779"/>
                      <a:pt x="4492" y="8777"/>
                      <a:pt x="4482" y="8777"/>
                    </a:cubicBezTo>
                    <a:cubicBezTo>
                      <a:pt x="4468" y="8777"/>
                      <a:pt x="4453" y="8781"/>
                      <a:pt x="4442" y="8793"/>
                    </a:cubicBezTo>
                    <a:cubicBezTo>
                      <a:pt x="4402" y="8832"/>
                      <a:pt x="4372" y="8872"/>
                      <a:pt x="4333" y="8911"/>
                    </a:cubicBezTo>
                    <a:cubicBezTo>
                      <a:pt x="4313" y="8921"/>
                      <a:pt x="4304" y="8941"/>
                      <a:pt x="4284" y="8950"/>
                    </a:cubicBezTo>
                    <a:lnTo>
                      <a:pt x="4254" y="8980"/>
                    </a:lnTo>
                    <a:lnTo>
                      <a:pt x="4245" y="8990"/>
                    </a:lnTo>
                    <a:cubicBezTo>
                      <a:pt x="4225" y="9000"/>
                      <a:pt x="4215" y="9009"/>
                      <a:pt x="4205" y="9020"/>
                    </a:cubicBezTo>
                    <a:cubicBezTo>
                      <a:pt x="4195" y="9029"/>
                      <a:pt x="4175" y="9049"/>
                      <a:pt x="4156" y="9059"/>
                    </a:cubicBezTo>
                    <a:cubicBezTo>
                      <a:pt x="3828" y="9316"/>
                      <a:pt x="3469" y="9450"/>
                      <a:pt x="3118" y="9450"/>
                    </a:cubicBezTo>
                    <a:cubicBezTo>
                      <a:pt x="3027" y="9450"/>
                      <a:pt x="2936" y="9441"/>
                      <a:pt x="2847" y="9423"/>
                    </a:cubicBezTo>
                    <a:lnTo>
                      <a:pt x="2827" y="9423"/>
                    </a:lnTo>
                    <a:cubicBezTo>
                      <a:pt x="2817" y="9423"/>
                      <a:pt x="2807" y="9414"/>
                      <a:pt x="2788" y="9414"/>
                    </a:cubicBezTo>
                    <a:lnTo>
                      <a:pt x="2777" y="9414"/>
                    </a:lnTo>
                    <a:cubicBezTo>
                      <a:pt x="2758" y="9414"/>
                      <a:pt x="2748" y="9403"/>
                      <a:pt x="2738" y="9403"/>
                    </a:cubicBezTo>
                    <a:cubicBezTo>
                      <a:pt x="2728" y="9403"/>
                      <a:pt x="2728" y="9403"/>
                      <a:pt x="2718" y="9394"/>
                    </a:cubicBezTo>
                    <a:cubicBezTo>
                      <a:pt x="2639" y="9374"/>
                      <a:pt x="2561" y="9344"/>
                      <a:pt x="2472" y="9305"/>
                    </a:cubicBezTo>
                    <a:cubicBezTo>
                      <a:pt x="1783" y="8961"/>
                      <a:pt x="1409" y="8123"/>
                      <a:pt x="1556" y="7228"/>
                    </a:cubicBezTo>
                    <a:cubicBezTo>
                      <a:pt x="1576" y="7119"/>
                      <a:pt x="1596" y="7011"/>
                      <a:pt x="1606" y="6902"/>
                    </a:cubicBezTo>
                    <a:cubicBezTo>
                      <a:pt x="1615" y="6873"/>
                      <a:pt x="1615" y="6854"/>
                      <a:pt x="1626" y="6824"/>
                    </a:cubicBezTo>
                    <a:cubicBezTo>
                      <a:pt x="1626" y="6804"/>
                      <a:pt x="1626" y="6775"/>
                      <a:pt x="1635" y="6745"/>
                    </a:cubicBezTo>
                    <a:cubicBezTo>
                      <a:pt x="1832" y="5239"/>
                      <a:pt x="1734" y="4156"/>
                      <a:pt x="1724" y="3988"/>
                    </a:cubicBezTo>
                    <a:cubicBezTo>
                      <a:pt x="1744" y="3959"/>
                      <a:pt x="1793" y="3889"/>
                      <a:pt x="1882" y="3801"/>
                    </a:cubicBezTo>
                    <a:cubicBezTo>
                      <a:pt x="1921" y="3909"/>
                      <a:pt x="2020" y="4086"/>
                      <a:pt x="2197" y="4283"/>
                    </a:cubicBezTo>
                    <a:cubicBezTo>
                      <a:pt x="2453" y="4539"/>
                      <a:pt x="2925" y="4854"/>
                      <a:pt x="3762" y="4924"/>
                    </a:cubicBezTo>
                    <a:cubicBezTo>
                      <a:pt x="4175" y="4953"/>
                      <a:pt x="4461" y="5101"/>
                      <a:pt x="4599" y="5347"/>
                    </a:cubicBezTo>
                    <a:cubicBezTo>
                      <a:pt x="4737" y="5563"/>
                      <a:pt x="4737" y="5839"/>
                      <a:pt x="4698" y="6075"/>
                    </a:cubicBezTo>
                    <a:cubicBezTo>
                      <a:pt x="4698" y="6095"/>
                      <a:pt x="4687" y="6105"/>
                      <a:pt x="4687" y="6125"/>
                    </a:cubicBezTo>
                    <a:cubicBezTo>
                      <a:pt x="4687" y="6154"/>
                      <a:pt x="4678" y="6174"/>
                      <a:pt x="4678" y="6193"/>
                    </a:cubicBezTo>
                    <a:cubicBezTo>
                      <a:pt x="4628" y="6420"/>
                      <a:pt x="4550" y="6587"/>
                      <a:pt x="4550" y="6598"/>
                    </a:cubicBezTo>
                    <a:cubicBezTo>
                      <a:pt x="4540" y="6607"/>
                      <a:pt x="4540" y="6637"/>
                      <a:pt x="4550" y="6646"/>
                    </a:cubicBezTo>
                    <a:cubicBezTo>
                      <a:pt x="4560" y="6657"/>
                      <a:pt x="4580" y="6666"/>
                      <a:pt x="4599" y="6666"/>
                    </a:cubicBezTo>
                    <a:lnTo>
                      <a:pt x="4609" y="6666"/>
                    </a:lnTo>
                    <a:lnTo>
                      <a:pt x="5151" y="6548"/>
                    </a:lnTo>
                    <a:cubicBezTo>
                      <a:pt x="5170" y="6548"/>
                      <a:pt x="5180" y="6538"/>
                      <a:pt x="5190" y="6528"/>
                    </a:cubicBezTo>
                    <a:cubicBezTo>
                      <a:pt x="5199" y="6519"/>
                      <a:pt x="5210" y="6519"/>
                      <a:pt x="5210" y="6508"/>
                    </a:cubicBezTo>
                    <a:cubicBezTo>
                      <a:pt x="5229" y="6499"/>
                      <a:pt x="5239" y="6479"/>
                      <a:pt x="5259" y="6460"/>
                    </a:cubicBezTo>
                    <a:cubicBezTo>
                      <a:pt x="5318" y="6401"/>
                      <a:pt x="5396" y="6331"/>
                      <a:pt x="5495" y="6263"/>
                    </a:cubicBezTo>
                    <a:cubicBezTo>
                      <a:pt x="5515" y="6243"/>
                      <a:pt x="5534" y="6233"/>
                      <a:pt x="5554" y="6213"/>
                    </a:cubicBezTo>
                    <a:cubicBezTo>
                      <a:pt x="5574" y="6204"/>
                      <a:pt x="5593" y="6184"/>
                      <a:pt x="5613" y="6164"/>
                    </a:cubicBezTo>
                    <a:cubicBezTo>
                      <a:pt x="5711" y="6095"/>
                      <a:pt x="5820" y="6036"/>
                      <a:pt x="5908" y="6007"/>
                    </a:cubicBezTo>
                    <a:cubicBezTo>
                      <a:pt x="5928" y="5996"/>
                      <a:pt x="5948" y="5987"/>
                      <a:pt x="5967" y="5987"/>
                    </a:cubicBezTo>
                    <a:cubicBezTo>
                      <a:pt x="5987" y="5977"/>
                      <a:pt x="6007" y="5977"/>
                      <a:pt x="6027" y="5977"/>
                    </a:cubicBezTo>
                    <a:cubicBezTo>
                      <a:pt x="6036" y="5972"/>
                      <a:pt x="6046" y="5970"/>
                      <a:pt x="6056" y="5970"/>
                    </a:cubicBezTo>
                    <a:cubicBezTo>
                      <a:pt x="6066" y="5970"/>
                      <a:pt x="6076" y="5972"/>
                      <a:pt x="6086" y="5977"/>
                    </a:cubicBezTo>
                    <a:cubicBezTo>
                      <a:pt x="6145" y="5977"/>
                      <a:pt x="6194" y="6007"/>
                      <a:pt x="6223" y="6066"/>
                    </a:cubicBezTo>
                    <a:cubicBezTo>
                      <a:pt x="6283" y="6145"/>
                      <a:pt x="6312" y="6292"/>
                      <a:pt x="6312" y="6449"/>
                    </a:cubicBezTo>
                    <a:lnTo>
                      <a:pt x="6312" y="6508"/>
                    </a:lnTo>
                    <a:cubicBezTo>
                      <a:pt x="6302" y="6528"/>
                      <a:pt x="6302" y="6548"/>
                      <a:pt x="6302" y="6568"/>
                    </a:cubicBezTo>
                    <a:cubicBezTo>
                      <a:pt x="6283" y="6804"/>
                      <a:pt x="6204" y="7080"/>
                      <a:pt x="6056" y="7296"/>
                    </a:cubicBezTo>
                    <a:cubicBezTo>
                      <a:pt x="5978" y="7414"/>
                      <a:pt x="5879" y="7523"/>
                      <a:pt x="5731" y="7602"/>
                    </a:cubicBezTo>
                    <a:lnTo>
                      <a:pt x="5672" y="7631"/>
                    </a:lnTo>
                    <a:cubicBezTo>
                      <a:pt x="5652" y="7641"/>
                      <a:pt x="5643" y="7651"/>
                      <a:pt x="5623" y="7651"/>
                    </a:cubicBezTo>
                    <a:cubicBezTo>
                      <a:pt x="5544" y="7679"/>
                      <a:pt x="5459" y="7698"/>
                      <a:pt x="5362" y="7698"/>
                    </a:cubicBezTo>
                    <a:cubicBezTo>
                      <a:pt x="5326" y="7698"/>
                      <a:pt x="5289" y="7695"/>
                      <a:pt x="5249" y="7690"/>
                    </a:cubicBezTo>
                    <a:cubicBezTo>
                      <a:pt x="5219" y="7690"/>
                      <a:pt x="5190" y="7690"/>
                      <a:pt x="5160" y="7681"/>
                    </a:cubicBezTo>
                    <a:lnTo>
                      <a:pt x="5151" y="7681"/>
                    </a:lnTo>
                    <a:cubicBezTo>
                      <a:pt x="5131" y="7681"/>
                      <a:pt x="5111" y="7700"/>
                      <a:pt x="5101" y="7720"/>
                    </a:cubicBezTo>
                    <a:cubicBezTo>
                      <a:pt x="5101" y="7749"/>
                      <a:pt x="5111" y="7779"/>
                      <a:pt x="5140" y="7789"/>
                    </a:cubicBezTo>
                    <a:lnTo>
                      <a:pt x="5190" y="7789"/>
                    </a:lnTo>
                    <a:cubicBezTo>
                      <a:pt x="5239" y="7799"/>
                      <a:pt x="5288" y="7808"/>
                      <a:pt x="5348" y="7808"/>
                    </a:cubicBezTo>
                    <a:cubicBezTo>
                      <a:pt x="5436" y="7808"/>
                      <a:pt x="5525" y="7789"/>
                      <a:pt x="5613" y="7769"/>
                    </a:cubicBezTo>
                    <a:cubicBezTo>
                      <a:pt x="5633" y="7759"/>
                      <a:pt x="5652" y="7759"/>
                      <a:pt x="5672" y="7749"/>
                    </a:cubicBezTo>
                    <a:cubicBezTo>
                      <a:pt x="5682" y="7740"/>
                      <a:pt x="5702" y="7729"/>
                      <a:pt x="5722" y="7729"/>
                    </a:cubicBezTo>
                    <a:lnTo>
                      <a:pt x="5722" y="7729"/>
                    </a:lnTo>
                    <a:cubicBezTo>
                      <a:pt x="5702" y="8114"/>
                      <a:pt x="5702" y="8557"/>
                      <a:pt x="5771" y="9039"/>
                    </a:cubicBezTo>
                    <a:cubicBezTo>
                      <a:pt x="5781" y="9128"/>
                      <a:pt x="5800" y="9217"/>
                      <a:pt x="5830" y="9305"/>
                    </a:cubicBezTo>
                    <a:cubicBezTo>
                      <a:pt x="5830" y="9315"/>
                      <a:pt x="5840" y="9335"/>
                      <a:pt x="5840" y="9354"/>
                    </a:cubicBezTo>
                    <a:cubicBezTo>
                      <a:pt x="5849" y="9364"/>
                      <a:pt x="5860" y="9384"/>
                      <a:pt x="5869" y="9403"/>
                    </a:cubicBezTo>
                    <a:cubicBezTo>
                      <a:pt x="5997" y="9384"/>
                      <a:pt x="6125" y="9315"/>
                      <a:pt x="6234" y="9217"/>
                    </a:cubicBezTo>
                    <a:cubicBezTo>
                      <a:pt x="6381" y="9079"/>
                      <a:pt x="6470" y="8872"/>
                      <a:pt x="6470" y="8665"/>
                    </a:cubicBezTo>
                    <a:cubicBezTo>
                      <a:pt x="6470" y="8606"/>
                      <a:pt x="6460" y="8547"/>
                      <a:pt x="6450" y="8488"/>
                    </a:cubicBezTo>
                    <a:cubicBezTo>
                      <a:pt x="6834" y="8370"/>
                      <a:pt x="7100" y="8025"/>
                      <a:pt x="7100" y="7622"/>
                    </a:cubicBezTo>
                    <a:cubicBezTo>
                      <a:pt x="7100" y="7523"/>
                      <a:pt x="7080" y="7434"/>
                      <a:pt x="7061" y="7346"/>
                    </a:cubicBezTo>
                    <a:cubicBezTo>
                      <a:pt x="7396" y="7217"/>
                      <a:pt x="7612" y="6902"/>
                      <a:pt x="7612" y="6538"/>
                    </a:cubicBezTo>
                    <a:lnTo>
                      <a:pt x="7612" y="6528"/>
                    </a:lnTo>
                    <a:cubicBezTo>
                      <a:pt x="8262" y="6508"/>
                      <a:pt x="8794" y="5977"/>
                      <a:pt x="8794" y="5317"/>
                    </a:cubicBezTo>
                    <a:cubicBezTo>
                      <a:pt x="8794" y="4924"/>
                      <a:pt x="8606" y="4559"/>
                      <a:pt x="8282" y="4323"/>
                    </a:cubicBezTo>
                    <a:cubicBezTo>
                      <a:pt x="8420" y="4116"/>
                      <a:pt x="8498" y="3880"/>
                      <a:pt x="8498" y="3624"/>
                    </a:cubicBezTo>
                    <a:cubicBezTo>
                      <a:pt x="8498" y="2944"/>
                      <a:pt x="7947" y="2383"/>
                      <a:pt x="7258" y="2383"/>
                    </a:cubicBezTo>
                    <a:cubicBezTo>
                      <a:pt x="7267" y="2353"/>
                      <a:pt x="7267" y="2324"/>
                      <a:pt x="7267" y="2305"/>
                    </a:cubicBezTo>
                    <a:cubicBezTo>
                      <a:pt x="7267" y="1812"/>
                      <a:pt x="6893" y="1408"/>
                      <a:pt x="6420" y="1349"/>
                    </a:cubicBezTo>
                    <a:cubicBezTo>
                      <a:pt x="6214" y="552"/>
                      <a:pt x="5515" y="1"/>
                      <a:pt x="468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9"/>
              <p:cNvSpPr/>
              <p:nvPr/>
            </p:nvSpPr>
            <p:spPr>
              <a:xfrm>
                <a:off x="5240483" y="2762008"/>
                <a:ext cx="1390236" cy="1222524"/>
              </a:xfrm>
              <a:custGeom>
                <a:avLst/>
                <a:gdLst/>
                <a:ahLst/>
                <a:cxnLst/>
                <a:rect l="l" t="t" r="r" b="b"/>
                <a:pathLst>
                  <a:path w="16670" h="14659" extrusionOk="0">
                    <a:moveTo>
                      <a:pt x="4294" y="1229"/>
                    </a:moveTo>
                    <a:cubicBezTo>
                      <a:pt x="4294" y="1229"/>
                      <a:pt x="4294" y="1229"/>
                      <a:pt x="4295" y="1229"/>
                    </a:cubicBezTo>
                    <a:lnTo>
                      <a:pt x="4295" y="1229"/>
                    </a:lnTo>
                    <a:cubicBezTo>
                      <a:pt x="4294" y="1229"/>
                      <a:pt x="4294" y="1229"/>
                      <a:pt x="4294" y="1229"/>
                    </a:cubicBezTo>
                    <a:close/>
                    <a:moveTo>
                      <a:pt x="4215" y="353"/>
                    </a:moveTo>
                    <a:cubicBezTo>
                      <a:pt x="4432" y="353"/>
                      <a:pt x="4599" y="402"/>
                      <a:pt x="4688" y="432"/>
                    </a:cubicBezTo>
                    <a:lnTo>
                      <a:pt x="4313" y="1101"/>
                    </a:lnTo>
                    <a:cubicBezTo>
                      <a:pt x="4333" y="1110"/>
                      <a:pt x="4343" y="1121"/>
                      <a:pt x="4353" y="1130"/>
                    </a:cubicBezTo>
                    <a:lnTo>
                      <a:pt x="4353" y="1140"/>
                    </a:lnTo>
                    <a:cubicBezTo>
                      <a:pt x="4362" y="1150"/>
                      <a:pt x="4372" y="1150"/>
                      <a:pt x="4372" y="1150"/>
                    </a:cubicBezTo>
                    <a:cubicBezTo>
                      <a:pt x="4382" y="1170"/>
                      <a:pt x="4382" y="1180"/>
                      <a:pt x="4382" y="1200"/>
                    </a:cubicBezTo>
                    <a:cubicBezTo>
                      <a:pt x="4372" y="1209"/>
                      <a:pt x="4372" y="1219"/>
                      <a:pt x="4362" y="1219"/>
                    </a:cubicBezTo>
                    <a:cubicBezTo>
                      <a:pt x="4362" y="1229"/>
                      <a:pt x="4362" y="1229"/>
                      <a:pt x="4353" y="1229"/>
                    </a:cubicBezTo>
                    <a:cubicBezTo>
                      <a:pt x="4343" y="1239"/>
                      <a:pt x="4333" y="1239"/>
                      <a:pt x="4323" y="1239"/>
                    </a:cubicBezTo>
                    <a:cubicBezTo>
                      <a:pt x="4314" y="1239"/>
                      <a:pt x="4304" y="1239"/>
                      <a:pt x="4295" y="1230"/>
                    </a:cubicBezTo>
                    <a:lnTo>
                      <a:pt x="4295" y="1230"/>
                    </a:lnTo>
                    <a:cubicBezTo>
                      <a:pt x="4304" y="1239"/>
                      <a:pt x="4323" y="1249"/>
                      <a:pt x="4333" y="1268"/>
                    </a:cubicBezTo>
                    <a:cubicBezTo>
                      <a:pt x="4569" y="1504"/>
                      <a:pt x="5563" y="2587"/>
                      <a:pt x="5012" y="3178"/>
                    </a:cubicBezTo>
                    <a:cubicBezTo>
                      <a:pt x="4996" y="3199"/>
                      <a:pt x="4969" y="3209"/>
                      <a:pt x="4932" y="3209"/>
                    </a:cubicBezTo>
                    <a:cubicBezTo>
                      <a:pt x="4900" y="3209"/>
                      <a:pt x="4861" y="3202"/>
                      <a:pt x="4815" y="3188"/>
                    </a:cubicBezTo>
                    <a:cubicBezTo>
                      <a:pt x="4795" y="3188"/>
                      <a:pt x="4776" y="3178"/>
                      <a:pt x="4756" y="3169"/>
                    </a:cubicBezTo>
                    <a:cubicBezTo>
                      <a:pt x="4747" y="3159"/>
                      <a:pt x="4727" y="3149"/>
                      <a:pt x="4707" y="3139"/>
                    </a:cubicBezTo>
                    <a:cubicBezTo>
                      <a:pt x="4559" y="3070"/>
                      <a:pt x="4372" y="2942"/>
                      <a:pt x="4146" y="2745"/>
                    </a:cubicBezTo>
                    <a:cubicBezTo>
                      <a:pt x="4018" y="2627"/>
                      <a:pt x="3890" y="2489"/>
                      <a:pt x="3762" y="2342"/>
                    </a:cubicBezTo>
                    <a:cubicBezTo>
                      <a:pt x="3752" y="2331"/>
                      <a:pt x="3742" y="2312"/>
                      <a:pt x="3723" y="2302"/>
                    </a:cubicBezTo>
                    <a:cubicBezTo>
                      <a:pt x="3712" y="2283"/>
                      <a:pt x="3703" y="2272"/>
                      <a:pt x="3693" y="2253"/>
                    </a:cubicBezTo>
                    <a:cubicBezTo>
                      <a:pt x="3388" y="1879"/>
                      <a:pt x="3141" y="1465"/>
                      <a:pt x="3132" y="1140"/>
                    </a:cubicBezTo>
                    <a:lnTo>
                      <a:pt x="3132" y="1081"/>
                    </a:lnTo>
                    <a:cubicBezTo>
                      <a:pt x="3132" y="1062"/>
                      <a:pt x="3132" y="1042"/>
                      <a:pt x="3141" y="1022"/>
                    </a:cubicBezTo>
                    <a:cubicBezTo>
                      <a:pt x="3152" y="933"/>
                      <a:pt x="3191" y="865"/>
                      <a:pt x="3240" y="806"/>
                    </a:cubicBezTo>
                    <a:cubicBezTo>
                      <a:pt x="3565" y="441"/>
                      <a:pt x="3920" y="353"/>
                      <a:pt x="4215" y="353"/>
                    </a:cubicBezTo>
                    <a:close/>
                    <a:moveTo>
                      <a:pt x="3033" y="1200"/>
                    </a:moveTo>
                    <a:cubicBezTo>
                      <a:pt x="3073" y="1554"/>
                      <a:pt x="3329" y="1987"/>
                      <a:pt x="3634" y="2361"/>
                    </a:cubicBezTo>
                    <a:cubicBezTo>
                      <a:pt x="3653" y="2371"/>
                      <a:pt x="3664" y="2391"/>
                      <a:pt x="3673" y="2401"/>
                    </a:cubicBezTo>
                    <a:lnTo>
                      <a:pt x="3712" y="2440"/>
                    </a:lnTo>
                    <a:cubicBezTo>
                      <a:pt x="3831" y="2587"/>
                      <a:pt x="3959" y="2716"/>
                      <a:pt x="4077" y="2824"/>
                    </a:cubicBezTo>
                    <a:cubicBezTo>
                      <a:pt x="4185" y="2922"/>
                      <a:pt x="4461" y="3159"/>
                      <a:pt x="4707" y="3267"/>
                    </a:cubicBezTo>
                    <a:cubicBezTo>
                      <a:pt x="4707" y="3425"/>
                      <a:pt x="4658" y="3592"/>
                      <a:pt x="4510" y="3690"/>
                    </a:cubicBezTo>
                    <a:cubicBezTo>
                      <a:pt x="4491" y="3700"/>
                      <a:pt x="4471" y="3720"/>
                      <a:pt x="4451" y="3730"/>
                    </a:cubicBezTo>
                    <a:cubicBezTo>
                      <a:pt x="4432" y="3730"/>
                      <a:pt x="4421" y="3740"/>
                      <a:pt x="4402" y="3749"/>
                    </a:cubicBezTo>
                    <a:cubicBezTo>
                      <a:pt x="4382" y="3749"/>
                      <a:pt x="4362" y="3760"/>
                      <a:pt x="4343" y="3760"/>
                    </a:cubicBezTo>
                    <a:cubicBezTo>
                      <a:pt x="4307" y="3766"/>
                      <a:pt x="4268" y="3769"/>
                      <a:pt x="4226" y="3769"/>
                    </a:cubicBezTo>
                    <a:cubicBezTo>
                      <a:pt x="4142" y="3769"/>
                      <a:pt x="4048" y="3756"/>
                      <a:pt x="3949" y="3730"/>
                    </a:cubicBezTo>
                    <a:cubicBezTo>
                      <a:pt x="3732" y="3661"/>
                      <a:pt x="3486" y="3523"/>
                      <a:pt x="3259" y="3336"/>
                    </a:cubicBezTo>
                    <a:cubicBezTo>
                      <a:pt x="3250" y="3326"/>
                      <a:pt x="3230" y="3316"/>
                      <a:pt x="3220" y="3296"/>
                    </a:cubicBezTo>
                    <a:cubicBezTo>
                      <a:pt x="3211" y="3287"/>
                      <a:pt x="3191" y="3277"/>
                      <a:pt x="3181" y="3267"/>
                    </a:cubicBezTo>
                    <a:cubicBezTo>
                      <a:pt x="2994" y="3090"/>
                      <a:pt x="2826" y="2873"/>
                      <a:pt x="2728" y="2627"/>
                    </a:cubicBezTo>
                    <a:cubicBezTo>
                      <a:pt x="2649" y="2440"/>
                      <a:pt x="2610" y="2253"/>
                      <a:pt x="2610" y="2075"/>
                    </a:cubicBezTo>
                    <a:lnTo>
                      <a:pt x="2610" y="2016"/>
                    </a:lnTo>
                    <a:lnTo>
                      <a:pt x="2610" y="1957"/>
                    </a:lnTo>
                    <a:cubicBezTo>
                      <a:pt x="2620" y="1800"/>
                      <a:pt x="2659" y="1662"/>
                      <a:pt x="2728" y="1534"/>
                    </a:cubicBezTo>
                    <a:cubicBezTo>
                      <a:pt x="2807" y="1396"/>
                      <a:pt x="2905" y="1278"/>
                      <a:pt x="3033" y="1200"/>
                    </a:cubicBezTo>
                    <a:close/>
                    <a:moveTo>
                      <a:pt x="2502" y="2115"/>
                    </a:moveTo>
                    <a:cubicBezTo>
                      <a:pt x="2511" y="2292"/>
                      <a:pt x="2551" y="2480"/>
                      <a:pt x="2629" y="2666"/>
                    </a:cubicBezTo>
                    <a:cubicBezTo>
                      <a:pt x="2738" y="2932"/>
                      <a:pt x="2925" y="3169"/>
                      <a:pt x="3132" y="3366"/>
                    </a:cubicBezTo>
                    <a:cubicBezTo>
                      <a:pt x="3141" y="3375"/>
                      <a:pt x="3161" y="3385"/>
                      <a:pt x="3171" y="3395"/>
                    </a:cubicBezTo>
                    <a:cubicBezTo>
                      <a:pt x="3181" y="3415"/>
                      <a:pt x="3200" y="3425"/>
                      <a:pt x="3211" y="3434"/>
                    </a:cubicBezTo>
                    <a:cubicBezTo>
                      <a:pt x="3447" y="3622"/>
                      <a:pt x="3693" y="3760"/>
                      <a:pt x="3920" y="3828"/>
                    </a:cubicBezTo>
                    <a:cubicBezTo>
                      <a:pt x="4027" y="3858"/>
                      <a:pt x="4136" y="3878"/>
                      <a:pt x="4224" y="3878"/>
                    </a:cubicBezTo>
                    <a:cubicBezTo>
                      <a:pt x="4264" y="3878"/>
                      <a:pt x="4303" y="3878"/>
                      <a:pt x="4333" y="3867"/>
                    </a:cubicBezTo>
                    <a:lnTo>
                      <a:pt x="4333" y="3867"/>
                    </a:lnTo>
                    <a:cubicBezTo>
                      <a:pt x="4323" y="3937"/>
                      <a:pt x="4303" y="3996"/>
                      <a:pt x="4274" y="4055"/>
                    </a:cubicBezTo>
                    <a:cubicBezTo>
                      <a:pt x="4215" y="4173"/>
                      <a:pt x="4106" y="4252"/>
                      <a:pt x="3968" y="4291"/>
                    </a:cubicBezTo>
                    <a:cubicBezTo>
                      <a:pt x="3913" y="4306"/>
                      <a:pt x="3850" y="4313"/>
                      <a:pt x="3782" y="4313"/>
                    </a:cubicBezTo>
                    <a:cubicBezTo>
                      <a:pt x="3535" y="4313"/>
                      <a:pt x="3216" y="4221"/>
                      <a:pt x="2915" y="4075"/>
                    </a:cubicBezTo>
                    <a:lnTo>
                      <a:pt x="2905" y="4075"/>
                    </a:lnTo>
                    <a:cubicBezTo>
                      <a:pt x="2896" y="4064"/>
                      <a:pt x="2885" y="4055"/>
                      <a:pt x="2876" y="4055"/>
                    </a:cubicBezTo>
                    <a:cubicBezTo>
                      <a:pt x="2866" y="4045"/>
                      <a:pt x="2866" y="4045"/>
                      <a:pt x="2856" y="4045"/>
                    </a:cubicBezTo>
                    <a:cubicBezTo>
                      <a:pt x="2846" y="4035"/>
                      <a:pt x="2836" y="4035"/>
                      <a:pt x="2826" y="4025"/>
                    </a:cubicBezTo>
                    <a:lnTo>
                      <a:pt x="2817" y="4025"/>
                    </a:lnTo>
                    <a:cubicBezTo>
                      <a:pt x="2728" y="3976"/>
                      <a:pt x="2640" y="3917"/>
                      <a:pt x="2561" y="3858"/>
                    </a:cubicBezTo>
                    <a:cubicBezTo>
                      <a:pt x="2531" y="3838"/>
                      <a:pt x="2511" y="3819"/>
                      <a:pt x="2482" y="3808"/>
                    </a:cubicBezTo>
                    <a:cubicBezTo>
                      <a:pt x="2482" y="3799"/>
                      <a:pt x="2482" y="3799"/>
                      <a:pt x="2472" y="3799"/>
                    </a:cubicBezTo>
                    <a:cubicBezTo>
                      <a:pt x="2452" y="3779"/>
                      <a:pt x="2432" y="3769"/>
                      <a:pt x="2423" y="3749"/>
                    </a:cubicBezTo>
                    <a:cubicBezTo>
                      <a:pt x="2275" y="3631"/>
                      <a:pt x="2157" y="3493"/>
                      <a:pt x="2078" y="3366"/>
                    </a:cubicBezTo>
                    <a:cubicBezTo>
                      <a:pt x="2068" y="3346"/>
                      <a:pt x="2058" y="3336"/>
                      <a:pt x="2049" y="3316"/>
                    </a:cubicBezTo>
                    <a:cubicBezTo>
                      <a:pt x="2049" y="3307"/>
                      <a:pt x="2039" y="3287"/>
                      <a:pt x="2029" y="3267"/>
                    </a:cubicBezTo>
                    <a:cubicBezTo>
                      <a:pt x="1979" y="3169"/>
                      <a:pt x="1960" y="3060"/>
                      <a:pt x="1960" y="2962"/>
                    </a:cubicBezTo>
                    <a:cubicBezTo>
                      <a:pt x="1970" y="2480"/>
                      <a:pt x="2275" y="2233"/>
                      <a:pt x="2502" y="2115"/>
                    </a:cubicBezTo>
                    <a:close/>
                    <a:moveTo>
                      <a:pt x="1990" y="3415"/>
                    </a:moveTo>
                    <a:cubicBezTo>
                      <a:pt x="2068" y="3552"/>
                      <a:pt x="2187" y="3690"/>
                      <a:pt x="2344" y="3828"/>
                    </a:cubicBezTo>
                    <a:cubicBezTo>
                      <a:pt x="2324" y="3956"/>
                      <a:pt x="2246" y="4488"/>
                      <a:pt x="2413" y="4902"/>
                    </a:cubicBezTo>
                    <a:lnTo>
                      <a:pt x="2413" y="4921"/>
                    </a:lnTo>
                    <a:lnTo>
                      <a:pt x="2423" y="4921"/>
                    </a:lnTo>
                    <a:cubicBezTo>
                      <a:pt x="2423" y="4941"/>
                      <a:pt x="2432" y="4961"/>
                      <a:pt x="2432" y="4970"/>
                    </a:cubicBezTo>
                    <a:cubicBezTo>
                      <a:pt x="2443" y="5000"/>
                      <a:pt x="2452" y="5020"/>
                      <a:pt x="2462" y="5040"/>
                    </a:cubicBezTo>
                    <a:cubicBezTo>
                      <a:pt x="2620" y="5473"/>
                      <a:pt x="2570" y="5729"/>
                      <a:pt x="2443" y="5797"/>
                    </a:cubicBezTo>
                    <a:cubicBezTo>
                      <a:pt x="2420" y="5807"/>
                      <a:pt x="2393" y="5813"/>
                      <a:pt x="2364" y="5813"/>
                    </a:cubicBezTo>
                    <a:cubicBezTo>
                      <a:pt x="2307" y="5813"/>
                      <a:pt x="2239" y="5791"/>
                      <a:pt x="2167" y="5738"/>
                    </a:cubicBezTo>
                    <a:cubicBezTo>
                      <a:pt x="2147" y="5729"/>
                      <a:pt x="2137" y="5719"/>
                      <a:pt x="2117" y="5709"/>
                    </a:cubicBezTo>
                    <a:cubicBezTo>
                      <a:pt x="2108" y="5699"/>
                      <a:pt x="2088" y="5689"/>
                      <a:pt x="2078" y="5679"/>
                    </a:cubicBezTo>
                    <a:cubicBezTo>
                      <a:pt x="1970" y="5581"/>
                      <a:pt x="1852" y="5433"/>
                      <a:pt x="1734" y="5236"/>
                    </a:cubicBezTo>
                    <a:cubicBezTo>
                      <a:pt x="1458" y="4744"/>
                      <a:pt x="1408" y="4202"/>
                      <a:pt x="1605" y="3819"/>
                    </a:cubicBezTo>
                    <a:cubicBezTo>
                      <a:pt x="1694" y="3641"/>
                      <a:pt x="1822" y="3513"/>
                      <a:pt x="1990" y="3415"/>
                    </a:cubicBezTo>
                    <a:close/>
                    <a:moveTo>
                      <a:pt x="5375" y="108"/>
                    </a:moveTo>
                    <a:cubicBezTo>
                      <a:pt x="5528" y="108"/>
                      <a:pt x="5680" y="160"/>
                      <a:pt x="5800" y="264"/>
                    </a:cubicBezTo>
                    <a:cubicBezTo>
                      <a:pt x="6725" y="1081"/>
                      <a:pt x="7208" y="2578"/>
                      <a:pt x="7454" y="3690"/>
                    </a:cubicBezTo>
                    <a:cubicBezTo>
                      <a:pt x="7671" y="4695"/>
                      <a:pt x="7572" y="5748"/>
                      <a:pt x="7178" y="6694"/>
                    </a:cubicBezTo>
                    <a:cubicBezTo>
                      <a:pt x="7119" y="6832"/>
                      <a:pt x="7060" y="6969"/>
                      <a:pt x="6992" y="7097"/>
                    </a:cubicBezTo>
                    <a:lnTo>
                      <a:pt x="6519" y="7993"/>
                    </a:lnTo>
                    <a:cubicBezTo>
                      <a:pt x="5347" y="8456"/>
                      <a:pt x="3624" y="9825"/>
                      <a:pt x="3515" y="9904"/>
                    </a:cubicBezTo>
                    <a:cubicBezTo>
                      <a:pt x="3378" y="9972"/>
                      <a:pt x="3230" y="10051"/>
                      <a:pt x="3092" y="10140"/>
                    </a:cubicBezTo>
                    <a:cubicBezTo>
                      <a:pt x="3063" y="10149"/>
                      <a:pt x="3053" y="10189"/>
                      <a:pt x="3073" y="10208"/>
                    </a:cubicBezTo>
                    <a:cubicBezTo>
                      <a:pt x="3082" y="10228"/>
                      <a:pt x="3102" y="10238"/>
                      <a:pt x="3112" y="10238"/>
                    </a:cubicBezTo>
                    <a:cubicBezTo>
                      <a:pt x="3122" y="10238"/>
                      <a:pt x="3132" y="10238"/>
                      <a:pt x="3141" y="10228"/>
                    </a:cubicBezTo>
                    <a:cubicBezTo>
                      <a:pt x="3279" y="10149"/>
                      <a:pt x="3417" y="10071"/>
                      <a:pt x="3555" y="10002"/>
                    </a:cubicBezTo>
                    <a:cubicBezTo>
                      <a:pt x="3585" y="9982"/>
                      <a:pt x="3614" y="9972"/>
                      <a:pt x="3644" y="9952"/>
                    </a:cubicBezTo>
                    <a:cubicBezTo>
                      <a:pt x="3673" y="9943"/>
                      <a:pt x="3712" y="9923"/>
                      <a:pt x="3742" y="9913"/>
                    </a:cubicBezTo>
                    <a:cubicBezTo>
                      <a:pt x="4451" y="9549"/>
                      <a:pt x="5209" y="9273"/>
                      <a:pt x="5957" y="9047"/>
                    </a:cubicBezTo>
                    <a:cubicBezTo>
                      <a:pt x="5977" y="9037"/>
                      <a:pt x="6007" y="9037"/>
                      <a:pt x="6027" y="9027"/>
                    </a:cubicBezTo>
                    <a:cubicBezTo>
                      <a:pt x="6056" y="9017"/>
                      <a:pt x="6075" y="9007"/>
                      <a:pt x="6095" y="9007"/>
                    </a:cubicBezTo>
                    <a:cubicBezTo>
                      <a:pt x="6627" y="8850"/>
                      <a:pt x="7149" y="8702"/>
                      <a:pt x="7651" y="8574"/>
                    </a:cubicBezTo>
                    <a:lnTo>
                      <a:pt x="7858" y="8515"/>
                    </a:lnTo>
                    <a:cubicBezTo>
                      <a:pt x="9069" y="8200"/>
                      <a:pt x="10103" y="7904"/>
                      <a:pt x="10713" y="7432"/>
                    </a:cubicBezTo>
                    <a:cubicBezTo>
                      <a:pt x="11344" y="6930"/>
                      <a:pt x="12003" y="6142"/>
                      <a:pt x="12574" y="5433"/>
                    </a:cubicBezTo>
                    <a:cubicBezTo>
                      <a:pt x="13214" y="4665"/>
                      <a:pt x="13815" y="3927"/>
                      <a:pt x="14208" y="3838"/>
                    </a:cubicBezTo>
                    <a:cubicBezTo>
                      <a:pt x="14347" y="3806"/>
                      <a:pt x="14524" y="3789"/>
                      <a:pt x="14714" y="3789"/>
                    </a:cubicBezTo>
                    <a:cubicBezTo>
                      <a:pt x="14873" y="3789"/>
                      <a:pt x="15041" y="3801"/>
                      <a:pt x="15203" y="3828"/>
                    </a:cubicBezTo>
                    <a:lnTo>
                      <a:pt x="15262" y="3828"/>
                    </a:lnTo>
                    <a:cubicBezTo>
                      <a:pt x="15282" y="3838"/>
                      <a:pt x="15302" y="3838"/>
                      <a:pt x="15321" y="3848"/>
                    </a:cubicBezTo>
                    <a:cubicBezTo>
                      <a:pt x="15676" y="3917"/>
                      <a:pt x="15991" y="4045"/>
                      <a:pt x="16129" y="4252"/>
                    </a:cubicBezTo>
                    <a:cubicBezTo>
                      <a:pt x="16237" y="4409"/>
                      <a:pt x="16217" y="4616"/>
                      <a:pt x="16070" y="4843"/>
                    </a:cubicBezTo>
                    <a:cubicBezTo>
                      <a:pt x="16079" y="4843"/>
                      <a:pt x="16099" y="4852"/>
                      <a:pt x="16109" y="4852"/>
                    </a:cubicBezTo>
                    <a:cubicBezTo>
                      <a:pt x="16119" y="4852"/>
                      <a:pt x="16119" y="4862"/>
                      <a:pt x="16119" y="4862"/>
                    </a:cubicBezTo>
                    <a:cubicBezTo>
                      <a:pt x="16138" y="4872"/>
                      <a:pt x="16149" y="4902"/>
                      <a:pt x="16149" y="4921"/>
                    </a:cubicBezTo>
                    <a:lnTo>
                      <a:pt x="16138" y="4931"/>
                    </a:lnTo>
                    <a:cubicBezTo>
                      <a:pt x="16130" y="4948"/>
                      <a:pt x="16113" y="4959"/>
                      <a:pt x="16096" y="4960"/>
                    </a:cubicBezTo>
                    <a:lnTo>
                      <a:pt x="16096" y="4960"/>
                    </a:lnTo>
                    <a:cubicBezTo>
                      <a:pt x="16088" y="4956"/>
                      <a:pt x="16083" y="4953"/>
                      <a:pt x="16079" y="4951"/>
                    </a:cubicBezTo>
                    <a:lnTo>
                      <a:pt x="16079" y="4951"/>
                    </a:lnTo>
                    <a:cubicBezTo>
                      <a:pt x="16079" y="4961"/>
                      <a:pt x="16089" y="4961"/>
                      <a:pt x="16089" y="4961"/>
                    </a:cubicBezTo>
                    <a:cubicBezTo>
                      <a:pt x="16092" y="4961"/>
                      <a:pt x="16094" y="4961"/>
                      <a:pt x="16096" y="4960"/>
                    </a:cubicBezTo>
                    <a:lnTo>
                      <a:pt x="16096" y="4960"/>
                    </a:lnTo>
                    <a:cubicBezTo>
                      <a:pt x="16155" y="4996"/>
                      <a:pt x="16332" y="5103"/>
                      <a:pt x="16385" y="5296"/>
                    </a:cubicBezTo>
                    <a:cubicBezTo>
                      <a:pt x="16424" y="5453"/>
                      <a:pt x="16375" y="5630"/>
                      <a:pt x="16237" y="5827"/>
                    </a:cubicBezTo>
                    <a:cubicBezTo>
                      <a:pt x="16247" y="5827"/>
                      <a:pt x="16256" y="5837"/>
                      <a:pt x="16267" y="5837"/>
                    </a:cubicBezTo>
                    <a:cubicBezTo>
                      <a:pt x="16276" y="5837"/>
                      <a:pt x="16276" y="5847"/>
                      <a:pt x="16286" y="5847"/>
                    </a:cubicBezTo>
                    <a:cubicBezTo>
                      <a:pt x="16306" y="5856"/>
                      <a:pt x="16316" y="5886"/>
                      <a:pt x="16306" y="5906"/>
                    </a:cubicBezTo>
                    <a:cubicBezTo>
                      <a:pt x="16306" y="5915"/>
                      <a:pt x="16296" y="5915"/>
                      <a:pt x="16296" y="5926"/>
                    </a:cubicBezTo>
                    <a:cubicBezTo>
                      <a:pt x="16286" y="5935"/>
                      <a:pt x="16267" y="5945"/>
                      <a:pt x="16256" y="5945"/>
                    </a:cubicBezTo>
                    <a:cubicBezTo>
                      <a:pt x="16247" y="5945"/>
                      <a:pt x="16247" y="5945"/>
                      <a:pt x="16237" y="5935"/>
                    </a:cubicBezTo>
                    <a:lnTo>
                      <a:pt x="16227" y="5935"/>
                    </a:lnTo>
                    <a:cubicBezTo>
                      <a:pt x="16267" y="5965"/>
                      <a:pt x="16483" y="6142"/>
                      <a:pt x="16532" y="6427"/>
                    </a:cubicBezTo>
                    <a:cubicBezTo>
                      <a:pt x="16562" y="6644"/>
                      <a:pt x="16493" y="6871"/>
                      <a:pt x="16316" y="7107"/>
                    </a:cubicBezTo>
                    <a:cubicBezTo>
                      <a:pt x="16316" y="7107"/>
                      <a:pt x="16316" y="7117"/>
                      <a:pt x="16306" y="7127"/>
                    </a:cubicBezTo>
                    <a:cubicBezTo>
                      <a:pt x="16316" y="7127"/>
                      <a:pt x="16326" y="7136"/>
                      <a:pt x="16335" y="7136"/>
                    </a:cubicBezTo>
                    <a:cubicBezTo>
                      <a:pt x="16335" y="7147"/>
                      <a:pt x="16345" y="7147"/>
                      <a:pt x="16345" y="7156"/>
                    </a:cubicBezTo>
                    <a:lnTo>
                      <a:pt x="16355" y="7156"/>
                    </a:lnTo>
                    <a:cubicBezTo>
                      <a:pt x="16375" y="7176"/>
                      <a:pt x="16375" y="7206"/>
                      <a:pt x="16365" y="7225"/>
                    </a:cubicBezTo>
                    <a:cubicBezTo>
                      <a:pt x="16365" y="7225"/>
                      <a:pt x="16355" y="7225"/>
                      <a:pt x="16355" y="7235"/>
                    </a:cubicBezTo>
                    <a:cubicBezTo>
                      <a:pt x="16345" y="7245"/>
                      <a:pt x="16335" y="7245"/>
                      <a:pt x="16326" y="7245"/>
                    </a:cubicBezTo>
                    <a:lnTo>
                      <a:pt x="16316" y="7255"/>
                    </a:lnTo>
                    <a:lnTo>
                      <a:pt x="16316" y="7245"/>
                    </a:lnTo>
                    <a:cubicBezTo>
                      <a:pt x="16306" y="7245"/>
                      <a:pt x="16296" y="7245"/>
                      <a:pt x="16286" y="7235"/>
                    </a:cubicBezTo>
                    <a:cubicBezTo>
                      <a:pt x="16276" y="7235"/>
                      <a:pt x="16276" y="7225"/>
                      <a:pt x="16267" y="7225"/>
                    </a:cubicBezTo>
                    <a:lnTo>
                      <a:pt x="16267" y="7225"/>
                    </a:lnTo>
                    <a:cubicBezTo>
                      <a:pt x="16267" y="7245"/>
                      <a:pt x="16276" y="7265"/>
                      <a:pt x="16276" y="7304"/>
                    </a:cubicBezTo>
                    <a:cubicBezTo>
                      <a:pt x="16286" y="7501"/>
                      <a:pt x="16276" y="7954"/>
                      <a:pt x="15882" y="8219"/>
                    </a:cubicBezTo>
                    <a:cubicBezTo>
                      <a:pt x="15731" y="8320"/>
                      <a:pt x="15546" y="8354"/>
                      <a:pt x="15363" y="8354"/>
                    </a:cubicBezTo>
                    <a:cubicBezTo>
                      <a:pt x="15023" y="8354"/>
                      <a:pt x="14688" y="8235"/>
                      <a:pt x="14573" y="8190"/>
                    </a:cubicBezTo>
                    <a:lnTo>
                      <a:pt x="14553" y="8230"/>
                    </a:lnTo>
                    <a:lnTo>
                      <a:pt x="14553" y="8239"/>
                    </a:lnTo>
                    <a:cubicBezTo>
                      <a:pt x="14543" y="8259"/>
                      <a:pt x="14524" y="8269"/>
                      <a:pt x="14504" y="8269"/>
                    </a:cubicBezTo>
                    <a:lnTo>
                      <a:pt x="14494" y="8269"/>
                    </a:lnTo>
                    <a:cubicBezTo>
                      <a:pt x="14484" y="8269"/>
                      <a:pt x="14484" y="8259"/>
                      <a:pt x="14475" y="8259"/>
                    </a:cubicBezTo>
                    <a:cubicBezTo>
                      <a:pt x="14455" y="8249"/>
                      <a:pt x="14445" y="8230"/>
                      <a:pt x="14455" y="8200"/>
                    </a:cubicBezTo>
                    <a:lnTo>
                      <a:pt x="14455" y="8190"/>
                    </a:lnTo>
                    <a:cubicBezTo>
                      <a:pt x="14405" y="8279"/>
                      <a:pt x="13707" y="9411"/>
                      <a:pt x="12082" y="9667"/>
                    </a:cubicBezTo>
                    <a:lnTo>
                      <a:pt x="12062" y="9667"/>
                    </a:lnTo>
                    <a:cubicBezTo>
                      <a:pt x="12023" y="9696"/>
                      <a:pt x="10290" y="10917"/>
                      <a:pt x="8261" y="12129"/>
                    </a:cubicBezTo>
                    <a:cubicBezTo>
                      <a:pt x="6568" y="13133"/>
                      <a:pt x="4668" y="14137"/>
                      <a:pt x="3378" y="14433"/>
                    </a:cubicBezTo>
                    <a:cubicBezTo>
                      <a:pt x="3250" y="14462"/>
                      <a:pt x="3132" y="14482"/>
                      <a:pt x="3014" y="14492"/>
                    </a:cubicBezTo>
                    <a:cubicBezTo>
                      <a:pt x="2756" y="14535"/>
                      <a:pt x="2516" y="14557"/>
                      <a:pt x="2296" y="14557"/>
                    </a:cubicBezTo>
                    <a:cubicBezTo>
                      <a:pt x="1667" y="14557"/>
                      <a:pt x="1193" y="14381"/>
                      <a:pt x="887" y="14039"/>
                    </a:cubicBezTo>
                    <a:cubicBezTo>
                      <a:pt x="99" y="13173"/>
                      <a:pt x="237" y="11262"/>
                      <a:pt x="1310" y="8013"/>
                    </a:cubicBezTo>
                    <a:cubicBezTo>
                      <a:pt x="1556" y="7274"/>
                      <a:pt x="1832" y="6546"/>
                      <a:pt x="2128" y="5837"/>
                    </a:cubicBezTo>
                    <a:cubicBezTo>
                      <a:pt x="2206" y="5896"/>
                      <a:pt x="2295" y="5915"/>
                      <a:pt x="2364" y="5915"/>
                    </a:cubicBezTo>
                    <a:cubicBezTo>
                      <a:pt x="2413" y="5915"/>
                      <a:pt x="2452" y="5906"/>
                      <a:pt x="2491" y="5886"/>
                    </a:cubicBezTo>
                    <a:cubicBezTo>
                      <a:pt x="2669" y="5808"/>
                      <a:pt x="2767" y="5502"/>
                      <a:pt x="2521" y="4902"/>
                    </a:cubicBezTo>
                    <a:cubicBezTo>
                      <a:pt x="2531" y="4902"/>
                      <a:pt x="2531" y="4902"/>
                      <a:pt x="2531" y="4891"/>
                    </a:cubicBezTo>
                    <a:lnTo>
                      <a:pt x="2876" y="4173"/>
                    </a:lnTo>
                    <a:cubicBezTo>
                      <a:pt x="3181" y="4331"/>
                      <a:pt x="3515" y="4419"/>
                      <a:pt x="3771" y="4419"/>
                    </a:cubicBezTo>
                    <a:cubicBezTo>
                      <a:pt x="3850" y="4419"/>
                      <a:pt x="3929" y="4409"/>
                      <a:pt x="3988" y="4390"/>
                    </a:cubicBezTo>
                    <a:cubicBezTo>
                      <a:pt x="4165" y="4350"/>
                      <a:pt x="4294" y="4252"/>
                      <a:pt x="4362" y="4114"/>
                    </a:cubicBezTo>
                    <a:cubicBezTo>
                      <a:pt x="4412" y="4025"/>
                      <a:pt x="4432" y="3937"/>
                      <a:pt x="4451" y="3838"/>
                    </a:cubicBezTo>
                    <a:cubicBezTo>
                      <a:pt x="4491" y="3828"/>
                      <a:pt x="4539" y="3808"/>
                      <a:pt x="4579" y="3779"/>
                    </a:cubicBezTo>
                    <a:cubicBezTo>
                      <a:pt x="4747" y="3661"/>
                      <a:pt x="4806" y="3484"/>
                      <a:pt x="4815" y="3307"/>
                    </a:cubicBezTo>
                    <a:cubicBezTo>
                      <a:pt x="4855" y="3316"/>
                      <a:pt x="4894" y="3316"/>
                      <a:pt x="4924" y="3316"/>
                    </a:cubicBezTo>
                    <a:cubicBezTo>
                      <a:pt x="4992" y="3316"/>
                      <a:pt x="5042" y="3296"/>
                      <a:pt x="5091" y="3248"/>
                    </a:cubicBezTo>
                    <a:cubicBezTo>
                      <a:pt x="5239" y="3090"/>
                      <a:pt x="5288" y="2913"/>
                      <a:pt x="5288" y="2725"/>
                    </a:cubicBezTo>
                    <a:cubicBezTo>
                      <a:pt x="5278" y="2519"/>
                      <a:pt x="5200" y="2302"/>
                      <a:pt x="5101" y="2095"/>
                    </a:cubicBezTo>
                    <a:cubicBezTo>
                      <a:pt x="4865" y="1662"/>
                      <a:pt x="4500" y="1288"/>
                      <a:pt x="4392" y="1180"/>
                    </a:cubicBezTo>
                    <a:lnTo>
                      <a:pt x="4806" y="432"/>
                    </a:lnTo>
                    <a:cubicBezTo>
                      <a:pt x="4815" y="421"/>
                      <a:pt x="4825" y="412"/>
                      <a:pt x="4825" y="402"/>
                    </a:cubicBezTo>
                    <a:cubicBezTo>
                      <a:pt x="4924" y="244"/>
                      <a:pt x="5081" y="146"/>
                      <a:pt x="5268" y="116"/>
                    </a:cubicBezTo>
                    <a:cubicBezTo>
                      <a:pt x="5303" y="111"/>
                      <a:pt x="5339" y="108"/>
                      <a:pt x="5375" y="108"/>
                    </a:cubicBezTo>
                    <a:close/>
                    <a:moveTo>
                      <a:pt x="5360" y="0"/>
                    </a:moveTo>
                    <a:cubicBezTo>
                      <a:pt x="5323" y="0"/>
                      <a:pt x="5286" y="3"/>
                      <a:pt x="5248" y="8"/>
                    </a:cubicBezTo>
                    <a:cubicBezTo>
                      <a:pt x="5081" y="38"/>
                      <a:pt x="4933" y="116"/>
                      <a:pt x="4825" y="235"/>
                    </a:cubicBezTo>
                    <a:cubicBezTo>
                      <a:pt x="4795" y="264"/>
                      <a:pt x="4766" y="303"/>
                      <a:pt x="4736" y="342"/>
                    </a:cubicBezTo>
                    <a:cubicBezTo>
                      <a:pt x="4654" y="312"/>
                      <a:pt x="4455" y="251"/>
                      <a:pt x="4207" y="251"/>
                    </a:cubicBezTo>
                    <a:cubicBezTo>
                      <a:pt x="3894" y="251"/>
                      <a:pt x="3501" y="348"/>
                      <a:pt x="3161" y="727"/>
                    </a:cubicBezTo>
                    <a:cubicBezTo>
                      <a:pt x="3073" y="825"/>
                      <a:pt x="3033" y="944"/>
                      <a:pt x="3023" y="1071"/>
                    </a:cubicBezTo>
                    <a:cubicBezTo>
                      <a:pt x="2866" y="1170"/>
                      <a:pt x="2728" y="1307"/>
                      <a:pt x="2640" y="1485"/>
                    </a:cubicBezTo>
                    <a:cubicBezTo>
                      <a:pt x="2551" y="1642"/>
                      <a:pt x="2511" y="1819"/>
                      <a:pt x="2502" y="2007"/>
                    </a:cubicBezTo>
                    <a:cubicBezTo>
                      <a:pt x="2246" y="2125"/>
                      <a:pt x="1872" y="2401"/>
                      <a:pt x="1852" y="2962"/>
                    </a:cubicBezTo>
                    <a:cubicBezTo>
                      <a:pt x="1852" y="3080"/>
                      <a:pt x="1881" y="3198"/>
                      <a:pt x="1940" y="3316"/>
                    </a:cubicBezTo>
                    <a:cubicBezTo>
                      <a:pt x="1753" y="3425"/>
                      <a:pt x="1616" y="3572"/>
                      <a:pt x="1517" y="3769"/>
                    </a:cubicBezTo>
                    <a:cubicBezTo>
                      <a:pt x="1300" y="4193"/>
                      <a:pt x="1349" y="4764"/>
                      <a:pt x="1645" y="5285"/>
                    </a:cubicBezTo>
                    <a:cubicBezTo>
                      <a:pt x="1773" y="5522"/>
                      <a:pt x="1911" y="5679"/>
                      <a:pt x="2039" y="5778"/>
                    </a:cubicBezTo>
                    <a:cubicBezTo>
                      <a:pt x="1734" y="6497"/>
                      <a:pt x="1458" y="7235"/>
                      <a:pt x="1211" y="7974"/>
                    </a:cubicBezTo>
                    <a:cubicBezTo>
                      <a:pt x="128" y="11262"/>
                      <a:pt x="1" y="13212"/>
                      <a:pt x="808" y="14108"/>
                    </a:cubicBezTo>
                    <a:cubicBezTo>
                      <a:pt x="1143" y="14482"/>
                      <a:pt x="1635" y="14659"/>
                      <a:pt x="2295" y="14659"/>
                    </a:cubicBezTo>
                    <a:cubicBezTo>
                      <a:pt x="2521" y="14659"/>
                      <a:pt x="2758" y="14639"/>
                      <a:pt x="3014" y="14600"/>
                    </a:cubicBezTo>
                    <a:cubicBezTo>
                      <a:pt x="4283" y="14453"/>
                      <a:pt x="6391" y="13359"/>
                      <a:pt x="8261" y="12256"/>
                    </a:cubicBezTo>
                    <a:cubicBezTo>
                      <a:pt x="10241" y="11075"/>
                      <a:pt x="11964" y="9874"/>
                      <a:pt x="12112" y="9766"/>
                    </a:cubicBezTo>
                    <a:cubicBezTo>
                      <a:pt x="13648" y="9519"/>
                      <a:pt x="14386" y="8505"/>
                      <a:pt x="14524" y="8279"/>
                    </a:cubicBezTo>
                    <a:cubicBezTo>
                      <a:pt x="14645" y="8330"/>
                      <a:pt x="14996" y="8463"/>
                      <a:pt x="15363" y="8463"/>
                    </a:cubicBezTo>
                    <a:cubicBezTo>
                      <a:pt x="15563" y="8463"/>
                      <a:pt x="15768" y="8423"/>
                      <a:pt x="15941" y="8308"/>
                    </a:cubicBezTo>
                    <a:cubicBezTo>
                      <a:pt x="16237" y="8112"/>
                      <a:pt x="16345" y="7826"/>
                      <a:pt x="16375" y="7589"/>
                    </a:cubicBezTo>
                    <a:cubicBezTo>
                      <a:pt x="16375" y="7550"/>
                      <a:pt x="16385" y="7501"/>
                      <a:pt x="16385" y="7462"/>
                    </a:cubicBezTo>
                    <a:lnTo>
                      <a:pt x="16385" y="7284"/>
                    </a:lnTo>
                    <a:cubicBezTo>
                      <a:pt x="16375" y="7255"/>
                      <a:pt x="16375" y="7225"/>
                      <a:pt x="16375" y="7215"/>
                    </a:cubicBezTo>
                    <a:cubicBezTo>
                      <a:pt x="16582" y="6939"/>
                      <a:pt x="16670" y="6674"/>
                      <a:pt x="16631" y="6418"/>
                    </a:cubicBezTo>
                    <a:cubicBezTo>
                      <a:pt x="16591" y="6132"/>
                      <a:pt x="16414" y="5955"/>
                      <a:pt x="16326" y="5876"/>
                    </a:cubicBezTo>
                    <a:cubicBezTo>
                      <a:pt x="16483" y="5659"/>
                      <a:pt x="16532" y="5453"/>
                      <a:pt x="16483" y="5266"/>
                    </a:cubicBezTo>
                    <a:cubicBezTo>
                      <a:pt x="16434" y="5059"/>
                      <a:pt x="16256" y="4941"/>
                      <a:pt x="16168" y="4882"/>
                    </a:cubicBezTo>
                    <a:cubicBezTo>
                      <a:pt x="16375" y="4557"/>
                      <a:pt x="16316" y="4331"/>
                      <a:pt x="16217" y="4183"/>
                    </a:cubicBezTo>
                    <a:cubicBezTo>
                      <a:pt x="16050" y="3946"/>
                      <a:pt x="15685" y="3799"/>
                      <a:pt x="15292" y="3730"/>
                    </a:cubicBezTo>
                    <a:cubicBezTo>
                      <a:pt x="15272" y="3730"/>
                      <a:pt x="15252" y="3720"/>
                      <a:pt x="15232" y="3720"/>
                    </a:cubicBezTo>
                    <a:cubicBezTo>
                      <a:pt x="15213" y="3720"/>
                      <a:pt x="15193" y="3720"/>
                      <a:pt x="15173" y="3710"/>
                    </a:cubicBezTo>
                    <a:cubicBezTo>
                      <a:pt x="15023" y="3690"/>
                      <a:pt x="14872" y="3682"/>
                      <a:pt x="14729" y="3682"/>
                    </a:cubicBezTo>
                    <a:cubicBezTo>
                      <a:pt x="14519" y="3682"/>
                      <a:pt x="14326" y="3700"/>
                      <a:pt x="14179" y="3730"/>
                    </a:cubicBezTo>
                    <a:cubicBezTo>
                      <a:pt x="13756" y="3838"/>
                      <a:pt x="13175" y="4547"/>
                      <a:pt x="12495" y="5364"/>
                    </a:cubicBezTo>
                    <a:cubicBezTo>
                      <a:pt x="11924" y="6064"/>
                      <a:pt x="11274" y="6861"/>
                      <a:pt x="10644" y="7344"/>
                    </a:cubicBezTo>
                    <a:cubicBezTo>
                      <a:pt x="10053" y="7806"/>
                      <a:pt x="9029" y="8101"/>
                      <a:pt x="7828" y="8416"/>
                    </a:cubicBezTo>
                    <a:cubicBezTo>
                      <a:pt x="7760" y="8436"/>
                      <a:pt x="7701" y="8456"/>
                      <a:pt x="7631" y="8466"/>
                    </a:cubicBezTo>
                    <a:cubicBezTo>
                      <a:pt x="7159" y="8594"/>
                      <a:pt x="6666" y="8722"/>
                      <a:pt x="6174" y="8869"/>
                    </a:cubicBezTo>
                    <a:lnTo>
                      <a:pt x="7080" y="7147"/>
                    </a:lnTo>
                    <a:cubicBezTo>
                      <a:pt x="7139" y="7038"/>
                      <a:pt x="7188" y="6930"/>
                      <a:pt x="7237" y="6821"/>
                    </a:cubicBezTo>
                    <a:cubicBezTo>
                      <a:pt x="7671" y="5837"/>
                      <a:pt x="7789" y="4724"/>
                      <a:pt x="7563" y="3671"/>
                    </a:cubicBezTo>
                    <a:cubicBezTo>
                      <a:pt x="7316" y="2539"/>
                      <a:pt x="6824" y="1022"/>
                      <a:pt x="5869" y="185"/>
                    </a:cubicBezTo>
                    <a:cubicBezTo>
                      <a:pt x="5729" y="62"/>
                      <a:pt x="5548" y="0"/>
                      <a:pt x="536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9"/>
              <p:cNvSpPr/>
              <p:nvPr/>
            </p:nvSpPr>
            <p:spPr>
              <a:xfrm>
                <a:off x="5574655" y="1586528"/>
                <a:ext cx="2664800" cy="2623936"/>
              </a:xfrm>
              <a:custGeom>
                <a:avLst/>
                <a:gdLst/>
                <a:ahLst/>
                <a:cxnLst/>
                <a:rect l="l" t="t" r="r" b="b"/>
                <a:pathLst>
                  <a:path w="31953" h="31463" extrusionOk="0">
                    <a:moveTo>
                      <a:pt x="15853" y="20008"/>
                    </a:moveTo>
                    <a:cubicBezTo>
                      <a:pt x="15847" y="20008"/>
                      <a:pt x="15842" y="20010"/>
                      <a:pt x="15836" y="20012"/>
                    </a:cubicBezTo>
                    <a:lnTo>
                      <a:pt x="15836" y="20012"/>
                    </a:lnTo>
                    <a:cubicBezTo>
                      <a:pt x="15839" y="20012"/>
                      <a:pt x="15841" y="20011"/>
                      <a:pt x="15844" y="20010"/>
                    </a:cubicBezTo>
                    <a:cubicBezTo>
                      <a:pt x="15847" y="20010"/>
                      <a:pt x="15851" y="20009"/>
                      <a:pt x="15855" y="20008"/>
                    </a:cubicBezTo>
                    <a:lnTo>
                      <a:pt x="15855" y="20008"/>
                    </a:lnTo>
                    <a:cubicBezTo>
                      <a:pt x="15854" y="20008"/>
                      <a:pt x="15853" y="20008"/>
                      <a:pt x="15853" y="20008"/>
                    </a:cubicBezTo>
                    <a:close/>
                    <a:moveTo>
                      <a:pt x="16995" y="20582"/>
                    </a:moveTo>
                    <a:lnTo>
                      <a:pt x="17025" y="20700"/>
                    </a:lnTo>
                    <a:lnTo>
                      <a:pt x="16828" y="20611"/>
                    </a:lnTo>
                    <a:cubicBezTo>
                      <a:pt x="16848" y="20611"/>
                      <a:pt x="16868" y="20601"/>
                      <a:pt x="16887" y="20601"/>
                    </a:cubicBezTo>
                    <a:cubicBezTo>
                      <a:pt x="16927" y="20592"/>
                      <a:pt x="16956" y="20582"/>
                      <a:pt x="16995" y="20582"/>
                    </a:cubicBezTo>
                    <a:close/>
                    <a:moveTo>
                      <a:pt x="17655" y="20482"/>
                    </a:moveTo>
                    <a:cubicBezTo>
                      <a:pt x="17749" y="20482"/>
                      <a:pt x="17830" y="20493"/>
                      <a:pt x="17892" y="20522"/>
                    </a:cubicBezTo>
                    <a:cubicBezTo>
                      <a:pt x="17941" y="20582"/>
                      <a:pt x="17990" y="20641"/>
                      <a:pt x="18049" y="20690"/>
                    </a:cubicBezTo>
                    <a:cubicBezTo>
                      <a:pt x="18059" y="20700"/>
                      <a:pt x="18089" y="20730"/>
                      <a:pt x="18078" y="20808"/>
                    </a:cubicBezTo>
                    <a:cubicBezTo>
                      <a:pt x="18069" y="20887"/>
                      <a:pt x="18019" y="20975"/>
                      <a:pt x="17951" y="21084"/>
                    </a:cubicBezTo>
                    <a:lnTo>
                      <a:pt x="17153" y="20749"/>
                    </a:lnTo>
                    <a:cubicBezTo>
                      <a:pt x="17133" y="20690"/>
                      <a:pt x="17114" y="20621"/>
                      <a:pt x="17104" y="20552"/>
                    </a:cubicBezTo>
                    <a:cubicBezTo>
                      <a:pt x="17302" y="20515"/>
                      <a:pt x="17497" y="20482"/>
                      <a:pt x="17655" y="20482"/>
                    </a:cubicBezTo>
                    <a:close/>
                    <a:moveTo>
                      <a:pt x="15361" y="20109"/>
                    </a:moveTo>
                    <a:lnTo>
                      <a:pt x="15597" y="20207"/>
                    </a:lnTo>
                    <a:cubicBezTo>
                      <a:pt x="15588" y="20247"/>
                      <a:pt x="15588" y="20277"/>
                      <a:pt x="15588" y="20316"/>
                    </a:cubicBezTo>
                    <a:cubicBezTo>
                      <a:pt x="15617" y="20513"/>
                      <a:pt x="15853" y="20710"/>
                      <a:pt x="16198" y="20710"/>
                    </a:cubicBezTo>
                    <a:lnTo>
                      <a:pt x="16267" y="20710"/>
                    </a:lnTo>
                    <a:cubicBezTo>
                      <a:pt x="16375" y="20700"/>
                      <a:pt x="16513" y="20680"/>
                      <a:pt x="16651" y="20651"/>
                    </a:cubicBezTo>
                    <a:lnTo>
                      <a:pt x="17065" y="20828"/>
                    </a:lnTo>
                    <a:lnTo>
                      <a:pt x="17133" y="20857"/>
                    </a:lnTo>
                    <a:lnTo>
                      <a:pt x="17192" y="20877"/>
                    </a:lnTo>
                    <a:lnTo>
                      <a:pt x="17862" y="21163"/>
                    </a:lnTo>
                    <a:cubicBezTo>
                      <a:pt x="17842" y="21202"/>
                      <a:pt x="17813" y="21251"/>
                      <a:pt x="17763" y="21320"/>
                    </a:cubicBezTo>
                    <a:cubicBezTo>
                      <a:pt x="17724" y="21399"/>
                      <a:pt x="17665" y="21498"/>
                      <a:pt x="17586" y="21606"/>
                    </a:cubicBezTo>
                    <a:cubicBezTo>
                      <a:pt x="17547" y="21665"/>
                      <a:pt x="17498" y="21724"/>
                      <a:pt x="17448" y="21783"/>
                    </a:cubicBezTo>
                    <a:cubicBezTo>
                      <a:pt x="17439" y="21802"/>
                      <a:pt x="17429" y="21822"/>
                      <a:pt x="17409" y="21842"/>
                    </a:cubicBezTo>
                    <a:cubicBezTo>
                      <a:pt x="17399" y="21852"/>
                      <a:pt x="17389" y="21872"/>
                      <a:pt x="17370" y="21891"/>
                    </a:cubicBezTo>
                    <a:cubicBezTo>
                      <a:pt x="17360" y="21901"/>
                      <a:pt x="17350" y="21911"/>
                      <a:pt x="17350" y="21921"/>
                    </a:cubicBezTo>
                    <a:cubicBezTo>
                      <a:pt x="17133" y="22167"/>
                      <a:pt x="16868" y="22423"/>
                      <a:pt x="16542" y="22590"/>
                    </a:cubicBezTo>
                    <a:cubicBezTo>
                      <a:pt x="16464" y="22640"/>
                      <a:pt x="16385" y="22669"/>
                      <a:pt x="16297" y="22699"/>
                    </a:cubicBezTo>
                    <a:cubicBezTo>
                      <a:pt x="16238" y="22728"/>
                      <a:pt x="16168" y="22748"/>
                      <a:pt x="16100" y="22758"/>
                    </a:cubicBezTo>
                    <a:cubicBezTo>
                      <a:pt x="16100" y="22767"/>
                      <a:pt x="16089" y="22767"/>
                      <a:pt x="16089" y="22767"/>
                    </a:cubicBezTo>
                    <a:cubicBezTo>
                      <a:pt x="16037" y="22779"/>
                      <a:pt x="15975" y="22784"/>
                      <a:pt x="15906" y="22784"/>
                    </a:cubicBezTo>
                    <a:cubicBezTo>
                      <a:pt x="15858" y="22784"/>
                      <a:pt x="15807" y="22782"/>
                      <a:pt x="15755" y="22778"/>
                    </a:cubicBezTo>
                    <a:cubicBezTo>
                      <a:pt x="15568" y="22758"/>
                      <a:pt x="15351" y="22719"/>
                      <a:pt x="15115" y="22649"/>
                    </a:cubicBezTo>
                    <a:cubicBezTo>
                      <a:pt x="14947" y="22610"/>
                      <a:pt x="14770" y="22551"/>
                      <a:pt x="14583" y="22492"/>
                    </a:cubicBezTo>
                    <a:cubicBezTo>
                      <a:pt x="13825" y="22226"/>
                      <a:pt x="13047" y="21862"/>
                      <a:pt x="12801" y="21743"/>
                    </a:cubicBezTo>
                    <a:lnTo>
                      <a:pt x="14288" y="20789"/>
                    </a:lnTo>
                    <a:lnTo>
                      <a:pt x="14997" y="20345"/>
                    </a:lnTo>
                    <a:lnTo>
                      <a:pt x="15253" y="20178"/>
                    </a:lnTo>
                    <a:lnTo>
                      <a:pt x="15361" y="20109"/>
                    </a:lnTo>
                    <a:close/>
                    <a:moveTo>
                      <a:pt x="15155" y="18583"/>
                    </a:moveTo>
                    <a:cubicBezTo>
                      <a:pt x="15105" y="19115"/>
                      <a:pt x="15036" y="19647"/>
                      <a:pt x="15006" y="20207"/>
                    </a:cubicBezTo>
                    <a:lnTo>
                      <a:pt x="14268" y="20680"/>
                    </a:lnTo>
                    <a:lnTo>
                      <a:pt x="12663" y="21704"/>
                    </a:lnTo>
                    <a:cubicBezTo>
                      <a:pt x="12643" y="21714"/>
                      <a:pt x="12634" y="21734"/>
                      <a:pt x="12634" y="21754"/>
                    </a:cubicBezTo>
                    <a:cubicBezTo>
                      <a:pt x="12643" y="21773"/>
                      <a:pt x="12654" y="21783"/>
                      <a:pt x="12663" y="21793"/>
                    </a:cubicBezTo>
                    <a:cubicBezTo>
                      <a:pt x="12732" y="21832"/>
                      <a:pt x="13678" y="22295"/>
                      <a:pt x="14603" y="22610"/>
                    </a:cubicBezTo>
                    <a:cubicBezTo>
                      <a:pt x="14662" y="22630"/>
                      <a:pt x="14711" y="22640"/>
                      <a:pt x="14770" y="22659"/>
                    </a:cubicBezTo>
                    <a:cubicBezTo>
                      <a:pt x="14761" y="22669"/>
                      <a:pt x="14761" y="22669"/>
                      <a:pt x="14750" y="22669"/>
                    </a:cubicBezTo>
                    <a:cubicBezTo>
                      <a:pt x="14702" y="22719"/>
                      <a:pt x="14662" y="22778"/>
                      <a:pt x="14652" y="22846"/>
                    </a:cubicBezTo>
                    <a:cubicBezTo>
                      <a:pt x="14642" y="22866"/>
                      <a:pt x="14642" y="22886"/>
                      <a:pt x="14642" y="22915"/>
                    </a:cubicBezTo>
                    <a:cubicBezTo>
                      <a:pt x="14652" y="23053"/>
                      <a:pt x="14682" y="23201"/>
                      <a:pt x="14741" y="23349"/>
                    </a:cubicBezTo>
                    <a:cubicBezTo>
                      <a:pt x="14800" y="23506"/>
                      <a:pt x="14908" y="23654"/>
                      <a:pt x="15076" y="23732"/>
                    </a:cubicBezTo>
                    <a:cubicBezTo>
                      <a:pt x="15056" y="23723"/>
                      <a:pt x="15036" y="23693"/>
                      <a:pt x="15056" y="23664"/>
                    </a:cubicBezTo>
                    <a:cubicBezTo>
                      <a:pt x="15063" y="23641"/>
                      <a:pt x="15082" y="23630"/>
                      <a:pt x="15103" y="23630"/>
                    </a:cubicBezTo>
                    <a:cubicBezTo>
                      <a:pt x="15110" y="23630"/>
                      <a:pt x="15117" y="23632"/>
                      <a:pt x="15125" y="23634"/>
                    </a:cubicBezTo>
                    <a:cubicBezTo>
                      <a:pt x="14849" y="23516"/>
                      <a:pt x="14770" y="23171"/>
                      <a:pt x="14750" y="22905"/>
                    </a:cubicBezTo>
                    <a:cubicBezTo>
                      <a:pt x="14741" y="22846"/>
                      <a:pt x="14770" y="22797"/>
                      <a:pt x="14820" y="22758"/>
                    </a:cubicBezTo>
                    <a:cubicBezTo>
                      <a:pt x="14852" y="22732"/>
                      <a:pt x="14890" y="22718"/>
                      <a:pt x="14929" y="22718"/>
                    </a:cubicBezTo>
                    <a:cubicBezTo>
                      <a:pt x="14948" y="22718"/>
                      <a:pt x="14967" y="22722"/>
                      <a:pt x="14987" y="22728"/>
                    </a:cubicBezTo>
                    <a:cubicBezTo>
                      <a:pt x="15036" y="22748"/>
                      <a:pt x="15085" y="22767"/>
                      <a:pt x="15135" y="22778"/>
                    </a:cubicBezTo>
                    <a:cubicBezTo>
                      <a:pt x="15351" y="22846"/>
                      <a:pt x="15588" y="22905"/>
                      <a:pt x="15794" y="22915"/>
                    </a:cubicBezTo>
                    <a:cubicBezTo>
                      <a:pt x="15912" y="22915"/>
                      <a:pt x="16030" y="22905"/>
                      <a:pt x="16129" y="22866"/>
                    </a:cubicBezTo>
                    <a:cubicBezTo>
                      <a:pt x="16661" y="22738"/>
                      <a:pt x="17094" y="22374"/>
                      <a:pt x="17409" y="22019"/>
                    </a:cubicBezTo>
                    <a:cubicBezTo>
                      <a:pt x="17419" y="21999"/>
                      <a:pt x="17439" y="21980"/>
                      <a:pt x="17448" y="21970"/>
                    </a:cubicBezTo>
                    <a:cubicBezTo>
                      <a:pt x="17459" y="21951"/>
                      <a:pt x="17478" y="21931"/>
                      <a:pt x="17488" y="21921"/>
                    </a:cubicBezTo>
                    <a:cubicBezTo>
                      <a:pt x="17655" y="21714"/>
                      <a:pt x="17774" y="21527"/>
                      <a:pt x="17852" y="21389"/>
                    </a:cubicBezTo>
                    <a:cubicBezTo>
                      <a:pt x="18039" y="21172"/>
                      <a:pt x="18157" y="20975"/>
                      <a:pt x="18187" y="20828"/>
                    </a:cubicBezTo>
                    <a:cubicBezTo>
                      <a:pt x="18207" y="20719"/>
                      <a:pt x="18167" y="20660"/>
                      <a:pt x="18138" y="20621"/>
                    </a:cubicBezTo>
                    <a:cubicBezTo>
                      <a:pt x="18128" y="20611"/>
                      <a:pt x="18118" y="20592"/>
                      <a:pt x="18108" y="20582"/>
                    </a:cubicBezTo>
                    <a:cubicBezTo>
                      <a:pt x="18078" y="20513"/>
                      <a:pt x="18030" y="20463"/>
                      <a:pt x="17960" y="20434"/>
                    </a:cubicBezTo>
                    <a:cubicBezTo>
                      <a:pt x="17941" y="20424"/>
                      <a:pt x="17911" y="20415"/>
                      <a:pt x="17872" y="20404"/>
                    </a:cubicBezTo>
                    <a:cubicBezTo>
                      <a:pt x="17852" y="20395"/>
                      <a:pt x="17833" y="20395"/>
                      <a:pt x="17803" y="20385"/>
                    </a:cubicBezTo>
                    <a:cubicBezTo>
                      <a:pt x="17757" y="20378"/>
                      <a:pt x="17708" y="20375"/>
                      <a:pt x="17656" y="20375"/>
                    </a:cubicBezTo>
                    <a:cubicBezTo>
                      <a:pt x="17483" y="20375"/>
                      <a:pt x="17279" y="20409"/>
                      <a:pt x="17074" y="20454"/>
                    </a:cubicBezTo>
                    <a:cubicBezTo>
                      <a:pt x="17054" y="20454"/>
                      <a:pt x="17035" y="20463"/>
                      <a:pt x="17015" y="20463"/>
                    </a:cubicBezTo>
                    <a:cubicBezTo>
                      <a:pt x="16995" y="20474"/>
                      <a:pt x="16986" y="20474"/>
                      <a:pt x="16966" y="20474"/>
                    </a:cubicBezTo>
                    <a:cubicBezTo>
                      <a:pt x="16936" y="20483"/>
                      <a:pt x="16897" y="20493"/>
                      <a:pt x="16868" y="20493"/>
                    </a:cubicBezTo>
                    <a:cubicBezTo>
                      <a:pt x="16798" y="20513"/>
                      <a:pt x="16730" y="20522"/>
                      <a:pt x="16661" y="20542"/>
                    </a:cubicBezTo>
                    <a:cubicBezTo>
                      <a:pt x="16621" y="20552"/>
                      <a:pt x="16592" y="20552"/>
                      <a:pt x="16562" y="20562"/>
                    </a:cubicBezTo>
                    <a:cubicBezTo>
                      <a:pt x="16533" y="20562"/>
                      <a:pt x="16494" y="20572"/>
                      <a:pt x="16464" y="20572"/>
                    </a:cubicBezTo>
                    <a:cubicBezTo>
                      <a:pt x="16395" y="20592"/>
                      <a:pt x="16326" y="20601"/>
                      <a:pt x="16257" y="20601"/>
                    </a:cubicBezTo>
                    <a:cubicBezTo>
                      <a:pt x="16240" y="20602"/>
                      <a:pt x="16223" y="20603"/>
                      <a:pt x="16206" y="20603"/>
                    </a:cubicBezTo>
                    <a:cubicBezTo>
                      <a:pt x="15885" y="20603"/>
                      <a:pt x="15714" y="20427"/>
                      <a:pt x="15696" y="20296"/>
                    </a:cubicBezTo>
                    <a:lnTo>
                      <a:pt x="15696" y="20257"/>
                    </a:lnTo>
                    <a:cubicBezTo>
                      <a:pt x="15696" y="20237"/>
                      <a:pt x="15706" y="20218"/>
                      <a:pt x="15715" y="20207"/>
                    </a:cubicBezTo>
                    <a:cubicBezTo>
                      <a:pt x="15726" y="20188"/>
                      <a:pt x="15735" y="20178"/>
                      <a:pt x="15755" y="20159"/>
                    </a:cubicBezTo>
                    <a:cubicBezTo>
                      <a:pt x="15774" y="20139"/>
                      <a:pt x="15814" y="20129"/>
                      <a:pt x="15853" y="20119"/>
                    </a:cubicBezTo>
                    <a:lnTo>
                      <a:pt x="15844" y="20119"/>
                    </a:lnTo>
                    <a:cubicBezTo>
                      <a:pt x="15824" y="20109"/>
                      <a:pt x="15814" y="20099"/>
                      <a:pt x="15804" y="20080"/>
                    </a:cubicBezTo>
                    <a:lnTo>
                      <a:pt x="15804" y="20050"/>
                    </a:lnTo>
                    <a:cubicBezTo>
                      <a:pt x="15810" y="20033"/>
                      <a:pt x="15823" y="20019"/>
                      <a:pt x="15836" y="20012"/>
                    </a:cubicBezTo>
                    <a:lnTo>
                      <a:pt x="15836" y="20012"/>
                    </a:lnTo>
                    <a:cubicBezTo>
                      <a:pt x="15751" y="20032"/>
                      <a:pt x="15694" y="20071"/>
                      <a:pt x="15647" y="20119"/>
                    </a:cubicBezTo>
                    <a:lnTo>
                      <a:pt x="15371" y="20001"/>
                    </a:lnTo>
                    <a:cubicBezTo>
                      <a:pt x="15368" y="19998"/>
                      <a:pt x="15364" y="19997"/>
                      <a:pt x="15360" y="19997"/>
                    </a:cubicBezTo>
                    <a:cubicBezTo>
                      <a:pt x="15349" y="19997"/>
                      <a:pt x="15335" y="20004"/>
                      <a:pt x="15321" y="20010"/>
                    </a:cubicBezTo>
                    <a:lnTo>
                      <a:pt x="15243" y="20060"/>
                    </a:lnTo>
                    <a:cubicBezTo>
                      <a:pt x="15194" y="19568"/>
                      <a:pt x="15174" y="19135"/>
                      <a:pt x="15174" y="18780"/>
                    </a:cubicBezTo>
                    <a:cubicBezTo>
                      <a:pt x="15164" y="18721"/>
                      <a:pt x="15164" y="18652"/>
                      <a:pt x="15155" y="18583"/>
                    </a:cubicBezTo>
                    <a:close/>
                    <a:moveTo>
                      <a:pt x="15085" y="23732"/>
                    </a:moveTo>
                    <a:cubicBezTo>
                      <a:pt x="15088" y="23736"/>
                      <a:pt x="15101" y="23742"/>
                      <a:pt x="15120" y="23750"/>
                    </a:cubicBezTo>
                    <a:lnTo>
                      <a:pt x="15120" y="23750"/>
                    </a:lnTo>
                    <a:cubicBezTo>
                      <a:pt x="15109" y="23744"/>
                      <a:pt x="15097" y="23738"/>
                      <a:pt x="15085" y="23732"/>
                    </a:cubicBezTo>
                    <a:close/>
                    <a:moveTo>
                      <a:pt x="8062" y="0"/>
                    </a:moveTo>
                    <a:cubicBezTo>
                      <a:pt x="7112" y="0"/>
                      <a:pt x="5823" y="375"/>
                      <a:pt x="4304" y="1096"/>
                    </a:cubicBezTo>
                    <a:cubicBezTo>
                      <a:pt x="3880" y="1303"/>
                      <a:pt x="3497" y="1559"/>
                      <a:pt x="3171" y="1864"/>
                    </a:cubicBezTo>
                    <a:cubicBezTo>
                      <a:pt x="3171" y="1874"/>
                      <a:pt x="3171" y="1874"/>
                      <a:pt x="3162" y="1874"/>
                    </a:cubicBezTo>
                    <a:cubicBezTo>
                      <a:pt x="1212" y="3164"/>
                      <a:pt x="1" y="6265"/>
                      <a:pt x="1300" y="8490"/>
                    </a:cubicBezTo>
                    <a:cubicBezTo>
                      <a:pt x="1901" y="9514"/>
                      <a:pt x="1705" y="10017"/>
                      <a:pt x="1488" y="10538"/>
                    </a:cubicBezTo>
                    <a:cubicBezTo>
                      <a:pt x="1261" y="11109"/>
                      <a:pt x="1015" y="11710"/>
                      <a:pt x="1714" y="12980"/>
                    </a:cubicBezTo>
                    <a:lnTo>
                      <a:pt x="1764" y="12951"/>
                    </a:lnTo>
                    <a:lnTo>
                      <a:pt x="1803" y="12921"/>
                    </a:lnTo>
                    <a:lnTo>
                      <a:pt x="4324" y="11317"/>
                    </a:lnTo>
                    <a:cubicBezTo>
                      <a:pt x="4453" y="11239"/>
                      <a:pt x="4598" y="11199"/>
                      <a:pt x="4745" y="11199"/>
                    </a:cubicBezTo>
                    <a:cubicBezTo>
                      <a:pt x="4877" y="11199"/>
                      <a:pt x="5010" y="11232"/>
                      <a:pt x="5131" y="11297"/>
                    </a:cubicBezTo>
                    <a:cubicBezTo>
                      <a:pt x="5151" y="11306"/>
                      <a:pt x="5160" y="11317"/>
                      <a:pt x="5180" y="11326"/>
                    </a:cubicBezTo>
                    <a:cubicBezTo>
                      <a:pt x="5190" y="11336"/>
                      <a:pt x="5210" y="11346"/>
                      <a:pt x="5230" y="11356"/>
                    </a:cubicBezTo>
                    <a:cubicBezTo>
                      <a:pt x="5239" y="11356"/>
                      <a:pt x="5259" y="11365"/>
                      <a:pt x="5269" y="11376"/>
                    </a:cubicBezTo>
                    <a:cubicBezTo>
                      <a:pt x="5426" y="10991"/>
                      <a:pt x="5505" y="10578"/>
                      <a:pt x="5495" y="10164"/>
                    </a:cubicBezTo>
                    <a:cubicBezTo>
                      <a:pt x="5495" y="9722"/>
                      <a:pt x="5466" y="9180"/>
                      <a:pt x="5416" y="8599"/>
                    </a:cubicBezTo>
                    <a:lnTo>
                      <a:pt x="5308" y="8599"/>
                    </a:lnTo>
                    <a:cubicBezTo>
                      <a:pt x="4983" y="8579"/>
                      <a:pt x="4737" y="8313"/>
                      <a:pt x="4737" y="7989"/>
                    </a:cubicBezTo>
                    <a:cubicBezTo>
                      <a:pt x="4737" y="7870"/>
                      <a:pt x="4766" y="7762"/>
                      <a:pt x="4825" y="7674"/>
                    </a:cubicBezTo>
                    <a:cubicBezTo>
                      <a:pt x="4825" y="7654"/>
                      <a:pt x="4836" y="7644"/>
                      <a:pt x="4845" y="7624"/>
                    </a:cubicBezTo>
                    <a:cubicBezTo>
                      <a:pt x="4865" y="7614"/>
                      <a:pt x="4875" y="7595"/>
                      <a:pt x="4885" y="7585"/>
                    </a:cubicBezTo>
                    <a:cubicBezTo>
                      <a:pt x="4865" y="7575"/>
                      <a:pt x="4855" y="7565"/>
                      <a:pt x="4845" y="7555"/>
                    </a:cubicBezTo>
                    <a:cubicBezTo>
                      <a:pt x="4825" y="7545"/>
                      <a:pt x="4816" y="7536"/>
                      <a:pt x="4796" y="7525"/>
                    </a:cubicBezTo>
                    <a:lnTo>
                      <a:pt x="4757" y="7486"/>
                    </a:lnTo>
                    <a:lnTo>
                      <a:pt x="4727" y="7457"/>
                    </a:lnTo>
                    <a:cubicBezTo>
                      <a:pt x="4501" y="7210"/>
                      <a:pt x="4442" y="6827"/>
                      <a:pt x="4580" y="6403"/>
                    </a:cubicBezTo>
                    <a:cubicBezTo>
                      <a:pt x="4639" y="6216"/>
                      <a:pt x="4727" y="6088"/>
                      <a:pt x="4855" y="6048"/>
                    </a:cubicBezTo>
                    <a:cubicBezTo>
                      <a:pt x="4875" y="6048"/>
                      <a:pt x="4895" y="6039"/>
                      <a:pt x="4914" y="6039"/>
                    </a:cubicBezTo>
                    <a:lnTo>
                      <a:pt x="5033" y="6039"/>
                    </a:lnTo>
                    <a:cubicBezTo>
                      <a:pt x="5042" y="6048"/>
                      <a:pt x="5062" y="6048"/>
                      <a:pt x="5081" y="6048"/>
                    </a:cubicBezTo>
                    <a:cubicBezTo>
                      <a:pt x="5101" y="6059"/>
                      <a:pt x="5121" y="6059"/>
                      <a:pt x="5131" y="6068"/>
                    </a:cubicBezTo>
                    <a:cubicBezTo>
                      <a:pt x="5239" y="6108"/>
                      <a:pt x="5348" y="6167"/>
                      <a:pt x="5436" y="6226"/>
                    </a:cubicBezTo>
                    <a:lnTo>
                      <a:pt x="5466" y="6256"/>
                    </a:lnTo>
                    <a:cubicBezTo>
                      <a:pt x="5475" y="6256"/>
                      <a:pt x="5475" y="6256"/>
                      <a:pt x="5486" y="6265"/>
                    </a:cubicBezTo>
                    <a:cubicBezTo>
                      <a:pt x="5495" y="6275"/>
                      <a:pt x="5515" y="6285"/>
                      <a:pt x="5525" y="6304"/>
                    </a:cubicBezTo>
                    <a:cubicBezTo>
                      <a:pt x="5613" y="6374"/>
                      <a:pt x="5672" y="6433"/>
                      <a:pt x="5672" y="6433"/>
                    </a:cubicBezTo>
                    <a:cubicBezTo>
                      <a:pt x="5682" y="6433"/>
                      <a:pt x="5682" y="6442"/>
                      <a:pt x="5692" y="6442"/>
                    </a:cubicBezTo>
                    <a:cubicBezTo>
                      <a:pt x="5698" y="6445"/>
                      <a:pt x="5704" y="6447"/>
                      <a:pt x="5709" y="6447"/>
                    </a:cubicBezTo>
                    <a:cubicBezTo>
                      <a:pt x="5723" y="6447"/>
                      <a:pt x="5737" y="6440"/>
                      <a:pt x="5751" y="6433"/>
                    </a:cubicBezTo>
                    <a:cubicBezTo>
                      <a:pt x="5771" y="6413"/>
                      <a:pt x="5771" y="6374"/>
                      <a:pt x="5751" y="6354"/>
                    </a:cubicBezTo>
                    <a:cubicBezTo>
                      <a:pt x="5742" y="6354"/>
                      <a:pt x="5672" y="6275"/>
                      <a:pt x="5554" y="6186"/>
                    </a:cubicBezTo>
                    <a:lnTo>
                      <a:pt x="5554" y="6167"/>
                    </a:lnTo>
                    <a:cubicBezTo>
                      <a:pt x="5554" y="6157"/>
                      <a:pt x="5574" y="5930"/>
                      <a:pt x="5623" y="5655"/>
                    </a:cubicBezTo>
                    <a:cubicBezTo>
                      <a:pt x="5633" y="5635"/>
                      <a:pt x="5633" y="5615"/>
                      <a:pt x="5643" y="5596"/>
                    </a:cubicBezTo>
                    <a:cubicBezTo>
                      <a:pt x="5643" y="5576"/>
                      <a:pt x="5643" y="5556"/>
                      <a:pt x="5653" y="5536"/>
                    </a:cubicBezTo>
                    <a:cubicBezTo>
                      <a:pt x="5751" y="5094"/>
                      <a:pt x="5938" y="4591"/>
                      <a:pt x="6273" y="4552"/>
                    </a:cubicBezTo>
                    <a:cubicBezTo>
                      <a:pt x="6923" y="4493"/>
                      <a:pt x="8144" y="3932"/>
                      <a:pt x="8971" y="3144"/>
                    </a:cubicBezTo>
                    <a:cubicBezTo>
                      <a:pt x="9099" y="3528"/>
                      <a:pt x="9808" y="5665"/>
                      <a:pt x="9680" y="7142"/>
                    </a:cubicBezTo>
                    <a:cubicBezTo>
                      <a:pt x="9641" y="7674"/>
                      <a:pt x="9444" y="8048"/>
                      <a:pt x="9109" y="8245"/>
                    </a:cubicBezTo>
                    <a:cubicBezTo>
                      <a:pt x="9020" y="8293"/>
                      <a:pt x="8921" y="8333"/>
                      <a:pt x="8814" y="8353"/>
                    </a:cubicBezTo>
                    <a:cubicBezTo>
                      <a:pt x="8803" y="8363"/>
                      <a:pt x="8784" y="8363"/>
                      <a:pt x="8774" y="8372"/>
                    </a:cubicBezTo>
                    <a:cubicBezTo>
                      <a:pt x="8754" y="8372"/>
                      <a:pt x="8735" y="8372"/>
                      <a:pt x="8715" y="8382"/>
                    </a:cubicBezTo>
                    <a:cubicBezTo>
                      <a:pt x="8577" y="8402"/>
                      <a:pt x="8439" y="8412"/>
                      <a:pt x="8302" y="8412"/>
                    </a:cubicBezTo>
                    <a:cubicBezTo>
                      <a:pt x="8282" y="8412"/>
                      <a:pt x="8262" y="8412"/>
                      <a:pt x="8252" y="8402"/>
                    </a:cubicBezTo>
                    <a:lnTo>
                      <a:pt x="8193" y="8402"/>
                    </a:lnTo>
                    <a:cubicBezTo>
                      <a:pt x="7799" y="8372"/>
                      <a:pt x="7405" y="8254"/>
                      <a:pt x="7159" y="8166"/>
                    </a:cubicBezTo>
                    <a:cubicBezTo>
                      <a:pt x="7140" y="8156"/>
                      <a:pt x="7120" y="8146"/>
                      <a:pt x="7110" y="8146"/>
                    </a:cubicBezTo>
                    <a:cubicBezTo>
                      <a:pt x="7090" y="8136"/>
                      <a:pt x="7070" y="8126"/>
                      <a:pt x="7051" y="8126"/>
                    </a:cubicBezTo>
                    <a:cubicBezTo>
                      <a:pt x="6952" y="8087"/>
                      <a:pt x="6903" y="8057"/>
                      <a:pt x="6893" y="8057"/>
                    </a:cubicBezTo>
                    <a:cubicBezTo>
                      <a:pt x="6888" y="8055"/>
                      <a:pt x="6881" y="8053"/>
                      <a:pt x="6874" y="8053"/>
                    </a:cubicBezTo>
                    <a:cubicBezTo>
                      <a:pt x="6855" y="8053"/>
                      <a:pt x="6832" y="8062"/>
                      <a:pt x="6825" y="8077"/>
                    </a:cubicBezTo>
                    <a:lnTo>
                      <a:pt x="6825" y="8087"/>
                    </a:lnTo>
                    <a:cubicBezTo>
                      <a:pt x="6814" y="8116"/>
                      <a:pt x="6825" y="8146"/>
                      <a:pt x="6854" y="8156"/>
                    </a:cubicBezTo>
                    <a:cubicBezTo>
                      <a:pt x="6864" y="8156"/>
                      <a:pt x="6923" y="8186"/>
                      <a:pt x="7031" y="8225"/>
                    </a:cubicBezTo>
                    <a:cubicBezTo>
                      <a:pt x="7337" y="8805"/>
                      <a:pt x="7779" y="9170"/>
                      <a:pt x="8341" y="9328"/>
                    </a:cubicBezTo>
                    <a:cubicBezTo>
                      <a:pt x="8400" y="9584"/>
                      <a:pt x="8469" y="9820"/>
                      <a:pt x="8538" y="10017"/>
                    </a:cubicBezTo>
                    <a:cubicBezTo>
                      <a:pt x="8695" y="10470"/>
                      <a:pt x="8991" y="10844"/>
                      <a:pt x="9385" y="11100"/>
                    </a:cubicBezTo>
                    <a:cubicBezTo>
                      <a:pt x="9394" y="11080"/>
                      <a:pt x="9394" y="11061"/>
                      <a:pt x="9404" y="11050"/>
                    </a:cubicBezTo>
                    <a:cubicBezTo>
                      <a:pt x="9414" y="11031"/>
                      <a:pt x="9424" y="11021"/>
                      <a:pt x="9433" y="11002"/>
                    </a:cubicBezTo>
                    <a:cubicBezTo>
                      <a:pt x="9481" y="10939"/>
                      <a:pt x="9553" y="10894"/>
                      <a:pt x="9636" y="10894"/>
                    </a:cubicBezTo>
                    <a:cubicBezTo>
                      <a:pt x="9656" y="10894"/>
                      <a:pt x="9678" y="10897"/>
                      <a:pt x="9700" y="10903"/>
                    </a:cubicBezTo>
                    <a:cubicBezTo>
                      <a:pt x="10468" y="11061"/>
                      <a:pt x="11403" y="11454"/>
                      <a:pt x="12289" y="12055"/>
                    </a:cubicBezTo>
                    <a:cubicBezTo>
                      <a:pt x="12299" y="12065"/>
                      <a:pt x="12309" y="12074"/>
                      <a:pt x="12328" y="12085"/>
                    </a:cubicBezTo>
                    <a:cubicBezTo>
                      <a:pt x="12338" y="12094"/>
                      <a:pt x="12358" y="12104"/>
                      <a:pt x="12368" y="12114"/>
                    </a:cubicBezTo>
                    <a:cubicBezTo>
                      <a:pt x="12457" y="12173"/>
                      <a:pt x="12545" y="12242"/>
                      <a:pt x="12634" y="12301"/>
                    </a:cubicBezTo>
                    <a:lnTo>
                      <a:pt x="12781" y="12419"/>
                    </a:lnTo>
                    <a:lnTo>
                      <a:pt x="12958" y="12567"/>
                    </a:lnTo>
                    <a:cubicBezTo>
                      <a:pt x="13096" y="12636"/>
                      <a:pt x="13254" y="12715"/>
                      <a:pt x="13402" y="12823"/>
                    </a:cubicBezTo>
                    <a:cubicBezTo>
                      <a:pt x="13481" y="12872"/>
                      <a:pt x="13569" y="12931"/>
                      <a:pt x="13648" y="12990"/>
                    </a:cubicBezTo>
                    <a:cubicBezTo>
                      <a:pt x="13658" y="12990"/>
                      <a:pt x="13667" y="13000"/>
                      <a:pt x="13667" y="13000"/>
                    </a:cubicBezTo>
                    <a:cubicBezTo>
                      <a:pt x="13687" y="13010"/>
                      <a:pt x="13707" y="13030"/>
                      <a:pt x="13717" y="13039"/>
                    </a:cubicBezTo>
                    <a:cubicBezTo>
                      <a:pt x="13737" y="13050"/>
                      <a:pt x="13756" y="13069"/>
                      <a:pt x="13766" y="13079"/>
                    </a:cubicBezTo>
                    <a:cubicBezTo>
                      <a:pt x="14130" y="13365"/>
                      <a:pt x="14534" y="13758"/>
                      <a:pt x="14888" y="14290"/>
                    </a:cubicBezTo>
                    <a:cubicBezTo>
                      <a:pt x="14898" y="14319"/>
                      <a:pt x="14918" y="14349"/>
                      <a:pt x="14938" y="14378"/>
                    </a:cubicBezTo>
                    <a:cubicBezTo>
                      <a:pt x="14958" y="14398"/>
                      <a:pt x="14967" y="14428"/>
                      <a:pt x="14987" y="14448"/>
                    </a:cubicBezTo>
                    <a:cubicBezTo>
                      <a:pt x="15253" y="14890"/>
                      <a:pt x="15499" y="15413"/>
                      <a:pt x="15686" y="16043"/>
                    </a:cubicBezTo>
                    <a:cubicBezTo>
                      <a:pt x="15962" y="16988"/>
                      <a:pt x="16306" y="18209"/>
                      <a:pt x="16700" y="19548"/>
                    </a:cubicBezTo>
                    <a:cubicBezTo>
                      <a:pt x="16641" y="19587"/>
                      <a:pt x="16582" y="19617"/>
                      <a:pt x="16533" y="19656"/>
                    </a:cubicBezTo>
                    <a:cubicBezTo>
                      <a:pt x="16264" y="19820"/>
                      <a:pt x="16013" y="19974"/>
                      <a:pt x="15855" y="20008"/>
                    </a:cubicBezTo>
                    <a:lnTo>
                      <a:pt x="15855" y="20008"/>
                    </a:lnTo>
                    <a:cubicBezTo>
                      <a:pt x="15858" y="20008"/>
                      <a:pt x="15861" y="20009"/>
                      <a:pt x="15863" y="20010"/>
                    </a:cubicBezTo>
                    <a:cubicBezTo>
                      <a:pt x="15903" y="20021"/>
                      <a:pt x="15923" y="20021"/>
                      <a:pt x="15952" y="20030"/>
                    </a:cubicBezTo>
                    <a:cubicBezTo>
                      <a:pt x="15971" y="20040"/>
                      <a:pt x="16001" y="20050"/>
                      <a:pt x="16021" y="20060"/>
                    </a:cubicBezTo>
                    <a:cubicBezTo>
                      <a:pt x="16168" y="20001"/>
                      <a:pt x="16365" y="19873"/>
                      <a:pt x="16582" y="19745"/>
                    </a:cubicBezTo>
                    <a:lnTo>
                      <a:pt x="16730" y="19656"/>
                    </a:lnTo>
                    <a:cubicBezTo>
                      <a:pt x="16739" y="19647"/>
                      <a:pt x="16759" y="19636"/>
                      <a:pt x="16779" y="19627"/>
                    </a:cubicBezTo>
                    <a:cubicBezTo>
                      <a:pt x="16789" y="19617"/>
                      <a:pt x="16809" y="19607"/>
                      <a:pt x="16818" y="19597"/>
                    </a:cubicBezTo>
                    <a:cubicBezTo>
                      <a:pt x="17163" y="19391"/>
                      <a:pt x="17547" y="19194"/>
                      <a:pt x="17833" y="19174"/>
                    </a:cubicBezTo>
                    <a:lnTo>
                      <a:pt x="17911" y="19174"/>
                    </a:lnTo>
                    <a:lnTo>
                      <a:pt x="17951" y="19183"/>
                    </a:lnTo>
                    <a:lnTo>
                      <a:pt x="18512" y="19242"/>
                    </a:lnTo>
                    <a:lnTo>
                      <a:pt x="18522" y="19242"/>
                    </a:lnTo>
                    <a:cubicBezTo>
                      <a:pt x="19447" y="19361"/>
                      <a:pt x="20894" y="19568"/>
                      <a:pt x="20914" y="19568"/>
                    </a:cubicBezTo>
                    <a:cubicBezTo>
                      <a:pt x="21218" y="19628"/>
                      <a:pt x="21535" y="19652"/>
                      <a:pt x="21863" y="19652"/>
                    </a:cubicBezTo>
                    <a:cubicBezTo>
                      <a:pt x="22557" y="19652"/>
                      <a:pt x="23300" y="19543"/>
                      <a:pt x="24075" y="19430"/>
                    </a:cubicBezTo>
                    <a:cubicBezTo>
                      <a:pt x="24675" y="19341"/>
                      <a:pt x="25276" y="19253"/>
                      <a:pt x="25887" y="19203"/>
                    </a:cubicBezTo>
                    <a:lnTo>
                      <a:pt x="25946" y="19203"/>
                    </a:lnTo>
                    <a:cubicBezTo>
                      <a:pt x="25966" y="19203"/>
                      <a:pt x="25985" y="19203"/>
                      <a:pt x="25995" y="19194"/>
                    </a:cubicBezTo>
                    <a:lnTo>
                      <a:pt x="26005" y="19194"/>
                    </a:lnTo>
                    <a:cubicBezTo>
                      <a:pt x="26219" y="19180"/>
                      <a:pt x="26434" y="19173"/>
                      <a:pt x="26650" y="19173"/>
                    </a:cubicBezTo>
                    <a:cubicBezTo>
                      <a:pt x="27080" y="19173"/>
                      <a:pt x="27512" y="19203"/>
                      <a:pt x="27944" y="19282"/>
                    </a:cubicBezTo>
                    <a:lnTo>
                      <a:pt x="27994" y="19282"/>
                    </a:lnTo>
                    <a:cubicBezTo>
                      <a:pt x="28033" y="19292"/>
                      <a:pt x="28063" y="19302"/>
                      <a:pt x="28102" y="19312"/>
                    </a:cubicBezTo>
                    <a:cubicBezTo>
                      <a:pt x="28141" y="19312"/>
                      <a:pt x="28181" y="19321"/>
                      <a:pt x="28211" y="19331"/>
                    </a:cubicBezTo>
                    <a:cubicBezTo>
                      <a:pt x="28476" y="19391"/>
                      <a:pt x="28742" y="19469"/>
                      <a:pt x="29008" y="19568"/>
                    </a:cubicBezTo>
                    <a:lnTo>
                      <a:pt x="29018" y="19568"/>
                    </a:lnTo>
                    <a:cubicBezTo>
                      <a:pt x="29038" y="19568"/>
                      <a:pt x="29067" y="19558"/>
                      <a:pt x="29077" y="19528"/>
                    </a:cubicBezTo>
                    <a:cubicBezTo>
                      <a:pt x="29087" y="19509"/>
                      <a:pt x="29067" y="19479"/>
                      <a:pt x="29038" y="19469"/>
                    </a:cubicBezTo>
                    <a:cubicBezTo>
                      <a:pt x="28771" y="19361"/>
                      <a:pt x="28506" y="19282"/>
                      <a:pt x="28230" y="19223"/>
                    </a:cubicBezTo>
                    <a:cubicBezTo>
                      <a:pt x="28200" y="19203"/>
                      <a:pt x="28092" y="19124"/>
                      <a:pt x="27915" y="19016"/>
                    </a:cubicBezTo>
                    <a:cubicBezTo>
                      <a:pt x="27462" y="18741"/>
                      <a:pt x="26586" y="18278"/>
                      <a:pt x="25562" y="18120"/>
                    </a:cubicBezTo>
                    <a:cubicBezTo>
                      <a:pt x="25325" y="17500"/>
                      <a:pt x="25069" y="16820"/>
                      <a:pt x="24853" y="16131"/>
                    </a:cubicBezTo>
                    <a:cubicBezTo>
                      <a:pt x="23514" y="11966"/>
                      <a:pt x="24065" y="10440"/>
                      <a:pt x="24764" y="9889"/>
                    </a:cubicBezTo>
                    <a:cubicBezTo>
                      <a:pt x="24997" y="9701"/>
                      <a:pt x="25271" y="9610"/>
                      <a:pt x="25563" y="9610"/>
                    </a:cubicBezTo>
                    <a:cubicBezTo>
                      <a:pt x="25592" y="9610"/>
                      <a:pt x="25621" y="9611"/>
                      <a:pt x="25651" y="9613"/>
                    </a:cubicBezTo>
                    <a:cubicBezTo>
                      <a:pt x="25808" y="9623"/>
                      <a:pt x="25966" y="9662"/>
                      <a:pt x="26133" y="9722"/>
                    </a:cubicBezTo>
                    <a:cubicBezTo>
                      <a:pt x="27659" y="10282"/>
                      <a:pt x="29628" y="13020"/>
                      <a:pt x="30445" y="17165"/>
                    </a:cubicBezTo>
                    <a:cubicBezTo>
                      <a:pt x="30613" y="18002"/>
                      <a:pt x="30790" y="18790"/>
                      <a:pt x="30948" y="19479"/>
                    </a:cubicBezTo>
                    <a:cubicBezTo>
                      <a:pt x="31460" y="21695"/>
                      <a:pt x="31834" y="23299"/>
                      <a:pt x="31135" y="24047"/>
                    </a:cubicBezTo>
                    <a:cubicBezTo>
                      <a:pt x="30831" y="24366"/>
                      <a:pt x="30319" y="24526"/>
                      <a:pt x="29560" y="24526"/>
                    </a:cubicBezTo>
                    <a:cubicBezTo>
                      <a:pt x="29261" y="24526"/>
                      <a:pt x="28924" y="24502"/>
                      <a:pt x="28545" y="24452"/>
                    </a:cubicBezTo>
                    <a:cubicBezTo>
                      <a:pt x="28496" y="24441"/>
                      <a:pt x="28447" y="24441"/>
                      <a:pt x="28397" y="24432"/>
                    </a:cubicBezTo>
                    <a:cubicBezTo>
                      <a:pt x="28309" y="24422"/>
                      <a:pt x="28220" y="24422"/>
                      <a:pt x="28112" y="24402"/>
                    </a:cubicBezTo>
                    <a:lnTo>
                      <a:pt x="28092" y="24402"/>
                    </a:lnTo>
                    <a:cubicBezTo>
                      <a:pt x="26310" y="24185"/>
                      <a:pt x="21662" y="22915"/>
                      <a:pt x="21614" y="22896"/>
                    </a:cubicBezTo>
                    <a:cubicBezTo>
                      <a:pt x="21594" y="22896"/>
                      <a:pt x="21574" y="22896"/>
                      <a:pt x="21564" y="22905"/>
                    </a:cubicBezTo>
                    <a:cubicBezTo>
                      <a:pt x="21544" y="22915"/>
                      <a:pt x="19674" y="24284"/>
                      <a:pt x="18620" y="24678"/>
                    </a:cubicBezTo>
                    <a:cubicBezTo>
                      <a:pt x="18512" y="24717"/>
                      <a:pt x="18413" y="24756"/>
                      <a:pt x="18315" y="24786"/>
                    </a:cubicBezTo>
                    <a:cubicBezTo>
                      <a:pt x="18295" y="24796"/>
                      <a:pt x="18275" y="24796"/>
                      <a:pt x="18266" y="24806"/>
                    </a:cubicBezTo>
                    <a:cubicBezTo>
                      <a:pt x="18246" y="24806"/>
                      <a:pt x="18227" y="24815"/>
                      <a:pt x="18216" y="24815"/>
                    </a:cubicBezTo>
                    <a:cubicBezTo>
                      <a:pt x="17947" y="24897"/>
                      <a:pt x="17727" y="24937"/>
                      <a:pt x="17521" y="24937"/>
                    </a:cubicBezTo>
                    <a:cubicBezTo>
                      <a:pt x="17157" y="24937"/>
                      <a:pt x="16838" y="24812"/>
                      <a:pt x="16365" y="24579"/>
                    </a:cubicBezTo>
                    <a:cubicBezTo>
                      <a:pt x="16345" y="24559"/>
                      <a:pt x="16316" y="24550"/>
                      <a:pt x="16286" y="24530"/>
                    </a:cubicBezTo>
                    <a:cubicBezTo>
                      <a:pt x="16247" y="24511"/>
                      <a:pt x="16208" y="24491"/>
                      <a:pt x="16179" y="24481"/>
                    </a:cubicBezTo>
                    <a:cubicBezTo>
                      <a:pt x="16109" y="24461"/>
                      <a:pt x="16041" y="24441"/>
                      <a:pt x="15982" y="24422"/>
                    </a:cubicBezTo>
                    <a:cubicBezTo>
                      <a:pt x="15912" y="24402"/>
                      <a:pt x="15853" y="24382"/>
                      <a:pt x="15785" y="24362"/>
                    </a:cubicBezTo>
                    <a:cubicBezTo>
                      <a:pt x="15755" y="24353"/>
                      <a:pt x="15745" y="24314"/>
                      <a:pt x="15755" y="24294"/>
                    </a:cubicBezTo>
                    <a:cubicBezTo>
                      <a:pt x="15755" y="24284"/>
                      <a:pt x="15755" y="24284"/>
                      <a:pt x="15765" y="24274"/>
                    </a:cubicBezTo>
                    <a:cubicBezTo>
                      <a:pt x="15771" y="24263"/>
                      <a:pt x="15783" y="24258"/>
                      <a:pt x="15797" y="24258"/>
                    </a:cubicBezTo>
                    <a:cubicBezTo>
                      <a:pt x="15806" y="24258"/>
                      <a:pt x="15816" y="24260"/>
                      <a:pt x="15824" y="24264"/>
                    </a:cubicBezTo>
                    <a:lnTo>
                      <a:pt x="15833" y="24264"/>
                    </a:lnTo>
                    <a:cubicBezTo>
                      <a:pt x="15656" y="24136"/>
                      <a:pt x="15577" y="24038"/>
                      <a:pt x="15518" y="23949"/>
                    </a:cubicBezTo>
                    <a:cubicBezTo>
                      <a:pt x="15489" y="23920"/>
                      <a:pt x="15470" y="23890"/>
                      <a:pt x="15440" y="23870"/>
                    </a:cubicBezTo>
                    <a:cubicBezTo>
                      <a:pt x="15420" y="23861"/>
                      <a:pt x="15400" y="23850"/>
                      <a:pt x="15381" y="23850"/>
                    </a:cubicBezTo>
                    <a:cubicBezTo>
                      <a:pt x="15371" y="23841"/>
                      <a:pt x="15351" y="23841"/>
                      <a:pt x="15332" y="23831"/>
                    </a:cubicBezTo>
                    <a:cubicBezTo>
                      <a:pt x="15238" y="23797"/>
                      <a:pt x="15162" y="23769"/>
                      <a:pt x="15120" y="23750"/>
                    </a:cubicBezTo>
                    <a:lnTo>
                      <a:pt x="15120" y="23750"/>
                    </a:lnTo>
                    <a:cubicBezTo>
                      <a:pt x="15291" y="23841"/>
                      <a:pt x="15356" y="23916"/>
                      <a:pt x="15430" y="24018"/>
                    </a:cubicBezTo>
                    <a:cubicBezTo>
                      <a:pt x="15489" y="24215"/>
                      <a:pt x="15548" y="24422"/>
                      <a:pt x="15617" y="24629"/>
                    </a:cubicBezTo>
                    <a:cubicBezTo>
                      <a:pt x="16651" y="27671"/>
                      <a:pt x="16572" y="30280"/>
                      <a:pt x="16454" y="31462"/>
                    </a:cubicBezTo>
                    <a:cubicBezTo>
                      <a:pt x="17409" y="31353"/>
                      <a:pt x="18334" y="31186"/>
                      <a:pt x="19240" y="30940"/>
                    </a:cubicBezTo>
                    <a:cubicBezTo>
                      <a:pt x="18728" y="29828"/>
                      <a:pt x="17685" y="27583"/>
                      <a:pt x="16523" y="24924"/>
                    </a:cubicBezTo>
                    <a:cubicBezTo>
                      <a:pt x="16494" y="24865"/>
                      <a:pt x="16464" y="24796"/>
                      <a:pt x="16435" y="24727"/>
                    </a:cubicBezTo>
                    <a:lnTo>
                      <a:pt x="16435" y="24727"/>
                    </a:lnTo>
                    <a:cubicBezTo>
                      <a:pt x="16858" y="24934"/>
                      <a:pt x="17173" y="25042"/>
                      <a:pt x="17527" y="25042"/>
                    </a:cubicBezTo>
                    <a:cubicBezTo>
                      <a:pt x="17744" y="25042"/>
                      <a:pt x="17971" y="25003"/>
                      <a:pt x="18246" y="24924"/>
                    </a:cubicBezTo>
                    <a:cubicBezTo>
                      <a:pt x="18945" y="27375"/>
                      <a:pt x="19575" y="29591"/>
                      <a:pt x="19910" y="30753"/>
                    </a:cubicBezTo>
                    <a:cubicBezTo>
                      <a:pt x="19930" y="30753"/>
                      <a:pt x="19949" y="30743"/>
                      <a:pt x="19959" y="30743"/>
                    </a:cubicBezTo>
                    <a:cubicBezTo>
                      <a:pt x="19979" y="30733"/>
                      <a:pt x="19999" y="30733"/>
                      <a:pt x="20019" y="30723"/>
                    </a:cubicBezTo>
                    <a:cubicBezTo>
                      <a:pt x="19684" y="29561"/>
                      <a:pt x="19043" y="27336"/>
                      <a:pt x="18345" y="24885"/>
                    </a:cubicBezTo>
                    <a:cubicBezTo>
                      <a:pt x="18443" y="24855"/>
                      <a:pt x="18551" y="24815"/>
                      <a:pt x="18660" y="24776"/>
                    </a:cubicBezTo>
                    <a:cubicBezTo>
                      <a:pt x="19664" y="24402"/>
                      <a:pt x="21397" y="23161"/>
                      <a:pt x="21603" y="23004"/>
                    </a:cubicBezTo>
                    <a:cubicBezTo>
                      <a:pt x="21997" y="23112"/>
                      <a:pt x="26931" y="24452"/>
                      <a:pt x="28388" y="24540"/>
                    </a:cubicBezTo>
                    <a:cubicBezTo>
                      <a:pt x="28447" y="24550"/>
                      <a:pt x="28496" y="24550"/>
                      <a:pt x="28555" y="24559"/>
                    </a:cubicBezTo>
                    <a:cubicBezTo>
                      <a:pt x="28929" y="24609"/>
                      <a:pt x="29264" y="24629"/>
                      <a:pt x="29559" y="24629"/>
                    </a:cubicBezTo>
                    <a:cubicBezTo>
                      <a:pt x="30357" y="24629"/>
                      <a:pt x="30889" y="24461"/>
                      <a:pt x="31213" y="24117"/>
                    </a:cubicBezTo>
                    <a:cubicBezTo>
                      <a:pt x="31952" y="23338"/>
                      <a:pt x="31578" y="21704"/>
                      <a:pt x="31056" y="19450"/>
                    </a:cubicBezTo>
                    <a:cubicBezTo>
                      <a:pt x="30898" y="18760"/>
                      <a:pt x="30712" y="17973"/>
                      <a:pt x="30554" y="17146"/>
                    </a:cubicBezTo>
                    <a:cubicBezTo>
                      <a:pt x="29727" y="12961"/>
                      <a:pt x="27728" y="10194"/>
                      <a:pt x="26172" y="9623"/>
                    </a:cubicBezTo>
                    <a:cubicBezTo>
                      <a:pt x="25955" y="9544"/>
                      <a:pt x="25739" y="9505"/>
                      <a:pt x="25542" y="9505"/>
                    </a:cubicBezTo>
                    <a:cubicBezTo>
                      <a:pt x="25237" y="9505"/>
                      <a:pt x="24942" y="9613"/>
                      <a:pt x="24695" y="9810"/>
                    </a:cubicBezTo>
                    <a:cubicBezTo>
                      <a:pt x="23642" y="10637"/>
                      <a:pt x="23662" y="12774"/>
                      <a:pt x="24754" y="16161"/>
                    </a:cubicBezTo>
                    <a:cubicBezTo>
                      <a:pt x="24981" y="16870"/>
                      <a:pt x="25227" y="17559"/>
                      <a:pt x="25473" y="18179"/>
                    </a:cubicBezTo>
                    <a:lnTo>
                      <a:pt x="25473" y="18189"/>
                    </a:lnTo>
                    <a:cubicBezTo>
                      <a:pt x="25591" y="18485"/>
                      <a:pt x="25719" y="18800"/>
                      <a:pt x="25847" y="19105"/>
                    </a:cubicBezTo>
                    <a:cubicBezTo>
                      <a:pt x="25237" y="19154"/>
                      <a:pt x="24636" y="19242"/>
                      <a:pt x="24065" y="19321"/>
                    </a:cubicBezTo>
                    <a:cubicBezTo>
                      <a:pt x="23297" y="19435"/>
                      <a:pt x="22557" y="19544"/>
                      <a:pt x="21871" y="19544"/>
                    </a:cubicBezTo>
                    <a:cubicBezTo>
                      <a:pt x="21545" y="19544"/>
                      <a:pt x="21232" y="19519"/>
                      <a:pt x="20934" y="19459"/>
                    </a:cubicBezTo>
                    <a:cubicBezTo>
                      <a:pt x="20914" y="19459"/>
                      <a:pt x="19467" y="19253"/>
                      <a:pt x="18542" y="19135"/>
                    </a:cubicBezTo>
                    <a:lnTo>
                      <a:pt x="18531" y="19135"/>
                    </a:lnTo>
                    <a:cubicBezTo>
                      <a:pt x="18275" y="19105"/>
                      <a:pt x="18059" y="19085"/>
                      <a:pt x="17921" y="19065"/>
                    </a:cubicBezTo>
                    <a:cubicBezTo>
                      <a:pt x="17907" y="19064"/>
                      <a:pt x="17893" y="19064"/>
                      <a:pt x="17878" y="19064"/>
                    </a:cubicBezTo>
                    <a:cubicBezTo>
                      <a:pt x="17569" y="19064"/>
                      <a:pt x="17174" y="19263"/>
                      <a:pt x="16789" y="19489"/>
                    </a:cubicBezTo>
                    <a:cubicBezTo>
                      <a:pt x="16405" y="18159"/>
                      <a:pt x="16060" y="16949"/>
                      <a:pt x="15785" y="16013"/>
                    </a:cubicBezTo>
                    <a:cubicBezTo>
                      <a:pt x="15735" y="15836"/>
                      <a:pt x="15676" y="15658"/>
                      <a:pt x="15617" y="15501"/>
                    </a:cubicBezTo>
                    <a:cubicBezTo>
                      <a:pt x="15499" y="15176"/>
                      <a:pt x="15361" y="14890"/>
                      <a:pt x="15214" y="14625"/>
                    </a:cubicBezTo>
                    <a:cubicBezTo>
                      <a:pt x="15144" y="14497"/>
                      <a:pt x="15065" y="14378"/>
                      <a:pt x="14997" y="14260"/>
                    </a:cubicBezTo>
                    <a:cubicBezTo>
                      <a:pt x="14977" y="14241"/>
                      <a:pt x="14958" y="14211"/>
                      <a:pt x="14947" y="14192"/>
                    </a:cubicBezTo>
                    <a:cubicBezTo>
                      <a:pt x="14928" y="14162"/>
                      <a:pt x="14908" y="14142"/>
                      <a:pt x="14888" y="14113"/>
                    </a:cubicBezTo>
                    <a:cubicBezTo>
                      <a:pt x="14544" y="13621"/>
                      <a:pt x="14150" y="13246"/>
                      <a:pt x="13776" y="12961"/>
                    </a:cubicBezTo>
                    <a:cubicBezTo>
                      <a:pt x="13785" y="12783"/>
                      <a:pt x="13766" y="12606"/>
                      <a:pt x="13726" y="12419"/>
                    </a:cubicBezTo>
                    <a:cubicBezTo>
                      <a:pt x="13667" y="12144"/>
                      <a:pt x="13559" y="11848"/>
                      <a:pt x="13441" y="11533"/>
                    </a:cubicBezTo>
                    <a:cubicBezTo>
                      <a:pt x="13392" y="11415"/>
                      <a:pt x="13352" y="11287"/>
                      <a:pt x="13303" y="11159"/>
                    </a:cubicBezTo>
                    <a:cubicBezTo>
                      <a:pt x="13549" y="10942"/>
                      <a:pt x="13805" y="10746"/>
                      <a:pt x="14061" y="10568"/>
                    </a:cubicBezTo>
                    <a:cubicBezTo>
                      <a:pt x="14071" y="10549"/>
                      <a:pt x="14071" y="10519"/>
                      <a:pt x="14081" y="10499"/>
                    </a:cubicBezTo>
                    <a:cubicBezTo>
                      <a:pt x="14081" y="10470"/>
                      <a:pt x="14091" y="10450"/>
                      <a:pt x="14091" y="10420"/>
                    </a:cubicBezTo>
                    <a:lnTo>
                      <a:pt x="14091" y="10420"/>
                    </a:lnTo>
                    <a:cubicBezTo>
                      <a:pt x="13815" y="10608"/>
                      <a:pt x="13529" y="10824"/>
                      <a:pt x="13273" y="11050"/>
                    </a:cubicBezTo>
                    <a:cubicBezTo>
                      <a:pt x="13225" y="10913"/>
                      <a:pt x="13175" y="10765"/>
                      <a:pt x="13136" y="10617"/>
                    </a:cubicBezTo>
                    <a:cubicBezTo>
                      <a:pt x="12929" y="9889"/>
                      <a:pt x="12516" y="9269"/>
                      <a:pt x="12102" y="8678"/>
                    </a:cubicBezTo>
                    <a:cubicBezTo>
                      <a:pt x="11501" y="7792"/>
                      <a:pt x="10930" y="6954"/>
                      <a:pt x="11107" y="5812"/>
                    </a:cubicBezTo>
                    <a:cubicBezTo>
                      <a:pt x="11295" y="4631"/>
                      <a:pt x="10694" y="3971"/>
                      <a:pt x="10153" y="3390"/>
                    </a:cubicBezTo>
                    <a:cubicBezTo>
                      <a:pt x="9897" y="3114"/>
                      <a:pt x="9641" y="2839"/>
                      <a:pt x="9493" y="2534"/>
                    </a:cubicBezTo>
                    <a:cubicBezTo>
                      <a:pt x="9808" y="2061"/>
                      <a:pt x="9906" y="1589"/>
                      <a:pt x="9808" y="1136"/>
                    </a:cubicBezTo>
                    <a:cubicBezTo>
                      <a:pt x="9700" y="692"/>
                      <a:pt x="9453" y="377"/>
                      <a:pt x="9070" y="200"/>
                    </a:cubicBezTo>
                    <a:cubicBezTo>
                      <a:pt x="8799" y="66"/>
                      <a:pt x="8460" y="0"/>
                      <a:pt x="806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9"/>
              <p:cNvSpPr/>
              <p:nvPr/>
            </p:nvSpPr>
            <p:spPr>
              <a:xfrm>
                <a:off x="5555807" y="2835480"/>
                <a:ext cx="44451" cy="25770"/>
              </a:xfrm>
              <a:custGeom>
                <a:avLst/>
                <a:gdLst/>
                <a:ahLst/>
                <a:cxnLst/>
                <a:rect l="l" t="t" r="r" b="b"/>
                <a:pathLst>
                  <a:path w="533" h="309" extrusionOk="0">
                    <a:moveTo>
                      <a:pt x="63" y="1"/>
                    </a:moveTo>
                    <a:cubicBezTo>
                      <a:pt x="39" y="1"/>
                      <a:pt x="18" y="17"/>
                      <a:pt x="10" y="33"/>
                    </a:cubicBezTo>
                    <a:cubicBezTo>
                      <a:pt x="1" y="63"/>
                      <a:pt x="20" y="92"/>
                      <a:pt x="50" y="102"/>
                    </a:cubicBezTo>
                    <a:cubicBezTo>
                      <a:pt x="306" y="181"/>
                      <a:pt x="434" y="269"/>
                      <a:pt x="473" y="308"/>
                    </a:cubicBezTo>
                    <a:lnTo>
                      <a:pt x="532" y="220"/>
                    </a:lnTo>
                    <a:cubicBezTo>
                      <a:pt x="463" y="161"/>
                      <a:pt x="325" y="72"/>
                      <a:pt x="79" y="3"/>
                    </a:cubicBezTo>
                    <a:cubicBezTo>
                      <a:pt x="74" y="1"/>
                      <a:pt x="68" y="1"/>
                      <a:pt x="63"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9"/>
              <p:cNvSpPr/>
              <p:nvPr/>
            </p:nvSpPr>
            <p:spPr>
              <a:xfrm>
                <a:off x="5595254" y="2853828"/>
                <a:ext cx="5004" cy="9924"/>
              </a:xfrm>
              <a:custGeom>
                <a:avLst/>
                <a:gdLst/>
                <a:ahLst/>
                <a:cxnLst/>
                <a:rect l="l" t="t" r="r" b="b"/>
                <a:pathLst>
                  <a:path w="60" h="119" extrusionOk="0">
                    <a:moveTo>
                      <a:pt x="59" y="0"/>
                    </a:moveTo>
                    <a:lnTo>
                      <a:pt x="0" y="88"/>
                    </a:lnTo>
                    <a:lnTo>
                      <a:pt x="29" y="118"/>
                    </a:lnTo>
                    <a:cubicBezTo>
                      <a:pt x="20" y="99"/>
                      <a:pt x="20" y="79"/>
                      <a:pt x="29" y="59"/>
                    </a:cubicBezTo>
                    <a:lnTo>
                      <a:pt x="5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9"/>
              <p:cNvSpPr/>
              <p:nvPr/>
            </p:nvSpPr>
            <p:spPr>
              <a:xfrm>
                <a:off x="5604261" y="2862001"/>
                <a:ext cx="1668" cy="1751"/>
              </a:xfrm>
              <a:custGeom>
                <a:avLst/>
                <a:gdLst/>
                <a:ahLst/>
                <a:cxnLst/>
                <a:rect l="l" t="t" r="r" b="b"/>
                <a:pathLst>
                  <a:path w="20" h="21" extrusionOk="0">
                    <a:moveTo>
                      <a:pt x="20" y="1"/>
                    </a:moveTo>
                    <a:lnTo>
                      <a:pt x="0" y="20"/>
                    </a:lnTo>
                    <a:cubicBezTo>
                      <a:pt x="10" y="20"/>
                      <a:pt x="10" y="10"/>
                      <a:pt x="2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9"/>
              <p:cNvSpPr/>
              <p:nvPr/>
            </p:nvSpPr>
            <p:spPr>
              <a:xfrm>
                <a:off x="5600925" y="2857080"/>
                <a:ext cx="5004" cy="6672"/>
              </a:xfrm>
              <a:custGeom>
                <a:avLst/>
                <a:gdLst/>
                <a:ahLst/>
                <a:cxnLst/>
                <a:rect l="l" t="t" r="r" b="b"/>
                <a:pathLst>
                  <a:path w="60" h="80" extrusionOk="0">
                    <a:moveTo>
                      <a:pt x="31" y="0"/>
                    </a:moveTo>
                    <a:lnTo>
                      <a:pt x="1" y="49"/>
                    </a:lnTo>
                    <a:cubicBezTo>
                      <a:pt x="1" y="49"/>
                      <a:pt x="21" y="60"/>
                      <a:pt x="40" y="79"/>
                    </a:cubicBezTo>
                    <a:lnTo>
                      <a:pt x="60" y="60"/>
                    </a:lnTo>
                    <a:cubicBezTo>
                      <a:pt x="60" y="40"/>
                      <a:pt x="60" y="30"/>
                      <a:pt x="50" y="10"/>
                    </a:cubicBezTo>
                    <a:cubicBezTo>
                      <a:pt x="50" y="10"/>
                      <a:pt x="40" y="10"/>
                      <a:pt x="31"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9"/>
              <p:cNvSpPr/>
              <p:nvPr/>
            </p:nvSpPr>
            <p:spPr>
              <a:xfrm>
                <a:off x="5604261" y="2863669"/>
                <a:ext cx="83" cy="83"/>
              </a:xfrm>
              <a:custGeom>
                <a:avLst/>
                <a:gdLst/>
                <a:ahLst/>
                <a:cxnLst/>
                <a:rect l="l" t="t" r="r" b="b"/>
                <a:pathLst>
                  <a:path w="1" h="1" extrusionOk="0">
                    <a:moveTo>
                      <a:pt x="0" y="0"/>
                    </a:moveTo>
                    <a:lnTo>
                      <a:pt x="0"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9"/>
              <p:cNvSpPr/>
              <p:nvPr/>
            </p:nvSpPr>
            <p:spPr>
              <a:xfrm>
                <a:off x="5596922" y="2853828"/>
                <a:ext cx="6588" cy="10675"/>
              </a:xfrm>
              <a:custGeom>
                <a:avLst/>
                <a:gdLst/>
                <a:ahLst/>
                <a:cxnLst/>
                <a:rect l="l" t="t" r="r" b="b"/>
                <a:pathLst>
                  <a:path w="79" h="128" extrusionOk="0">
                    <a:moveTo>
                      <a:pt x="39" y="0"/>
                    </a:moveTo>
                    <a:lnTo>
                      <a:pt x="9" y="59"/>
                    </a:lnTo>
                    <a:cubicBezTo>
                      <a:pt x="0" y="79"/>
                      <a:pt x="0" y="99"/>
                      <a:pt x="9" y="118"/>
                    </a:cubicBezTo>
                    <a:lnTo>
                      <a:pt x="20" y="128"/>
                    </a:lnTo>
                    <a:cubicBezTo>
                      <a:pt x="39" y="99"/>
                      <a:pt x="59" y="69"/>
                      <a:pt x="79" y="29"/>
                    </a:cubicBezTo>
                    <a:cubicBezTo>
                      <a:pt x="69" y="20"/>
                      <a:pt x="59" y="9"/>
                      <a:pt x="3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9"/>
              <p:cNvSpPr/>
              <p:nvPr/>
            </p:nvSpPr>
            <p:spPr>
              <a:xfrm>
                <a:off x="5598507" y="2856246"/>
                <a:ext cx="5838" cy="9090"/>
              </a:xfrm>
              <a:custGeom>
                <a:avLst/>
                <a:gdLst/>
                <a:ahLst/>
                <a:cxnLst/>
                <a:rect l="l" t="t" r="r" b="b"/>
                <a:pathLst>
                  <a:path w="70" h="109" extrusionOk="0">
                    <a:moveTo>
                      <a:pt x="60" y="0"/>
                    </a:moveTo>
                    <a:cubicBezTo>
                      <a:pt x="40" y="40"/>
                      <a:pt x="20" y="70"/>
                      <a:pt x="1" y="99"/>
                    </a:cubicBezTo>
                    <a:cubicBezTo>
                      <a:pt x="10" y="109"/>
                      <a:pt x="20" y="109"/>
                      <a:pt x="30" y="109"/>
                    </a:cubicBezTo>
                    <a:cubicBezTo>
                      <a:pt x="40" y="109"/>
                      <a:pt x="50" y="109"/>
                      <a:pt x="60" y="99"/>
                    </a:cubicBezTo>
                    <a:cubicBezTo>
                      <a:pt x="69" y="99"/>
                      <a:pt x="69" y="99"/>
                      <a:pt x="69" y="89"/>
                    </a:cubicBezTo>
                    <a:cubicBezTo>
                      <a:pt x="50" y="70"/>
                      <a:pt x="30" y="59"/>
                      <a:pt x="30" y="59"/>
                    </a:cubicBezTo>
                    <a:lnTo>
                      <a:pt x="60" y="10"/>
                    </a:lnTo>
                    <a:lnTo>
                      <a:pt x="60"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9"/>
              <p:cNvSpPr/>
              <p:nvPr/>
            </p:nvSpPr>
            <p:spPr>
              <a:xfrm>
                <a:off x="6349832" y="1300893"/>
                <a:ext cx="409065" cy="360194"/>
              </a:xfrm>
              <a:custGeom>
                <a:avLst/>
                <a:gdLst/>
                <a:ahLst/>
                <a:cxnLst/>
                <a:rect l="l" t="t" r="r" b="b"/>
                <a:pathLst>
                  <a:path w="4905" h="4319" extrusionOk="0">
                    <a:moveTo>
                      <a:pt x="3411" y="1"/>
                    </a:moveTo>
                    <a:cubicBezTo>
                      <a:pt x="2469" y="1"/>
                      <a:pt x="2600" y="1281"/>
                      <a:pt x="2600" y="1281"/>
                    </a:cubicBezTo>
                    <a:cubicBezTo>
                      <a:pt x="2600" y="1281"/>
                      <a:pt x="1785" y="579"/>
                      <a:pt x="1129" y="579"/>
                    </a:cubicBezTo>
                    <a:cubicBezTo>
                      <a:pt x="856" y="579"/>
                      <a:pt x="611" y="701"/>
                      <a:pt x="464" y="1045"/>
                    </a:cubicBezTo>
                    <a:cubicBezTo>
                      <a:pt x="1" y="2119"/>
                      <a:pt x="2394" y="3044"/>
                      <a:pt x="2787" y="4196"/>
                    </a:cubicBezTo>
                    <a:cubicBezTo>
                      <a:pt x="2817" y="4273"/>
                      <a:pt x="2889" y="4318"/>
                      <a:pt x="2961" y="4318"/>
                    </a:cubicBezTo>
                    <a:cubicBezTo>
                      <a:pt x="3009" y="4318"/>
                      <a:pt x="3057" y="4298"/>
                      <a:pt x="3092" y="4255"/>
                    </a:cubicBezTo>
                    <a:cubicBezTo>
                      <a:pt x="4127" y="2936"/>
                      <a:pt x="4904" y="316"/>
                      <a:pt x="3722" y="41"/>
                    </a:cubicBezTo>
                    <a:cubicBezTo>
                      <a:pt x="3608" y="13"/>
                      <a:pt x="3504" y="1"/>
                      <a:pt x="3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9"/>
              <p:cNvSpPr/>
              <p:nvPr/>
            </p:nvSpPr>
            <p:spPr>
              <a:xfrm>
                <a:off x="7557756" y="2003929"/>
                <a:ext cx="208327" cy="191397"/>
              </a:xfrm>
              <a:custGeom>
                <a:avLst/>
                <a:gdLst/>
                <a:ahLst/>
                <a:cxnLst/>
                <a:rect l="l" t="t" r="r" b="b"/>
                <a:pathLst>
                  <a:path w="2498" h="2295" extrusionOk="0">
                    <a:moveTo>
                      <a:pt x="1054" y="0"/>
                    </a:moveTo>
                    <a:cubicBezTo>
                      <a:pt x="491" y="0"/>
                      <a:pt x="1" y="1286"/>
                      <a:pt x="1" y="2157"/>
                    </a:cubicBezTo>
                    <a:cubicBezTo>
                      <a:pt x="1" y="2214"/>
                      <a:pt x="47" y="2255"/>
                      <a:pt x="95" y="2255"/>
                    </a:cubicBezTo>
                    <a:cubicBezTo>
                      <a:pt x="113" y="2255"/>
                      <a:pt x="132" y="2249"/>
                      <a:pt x="148" y="2235"/>
                    </a:cubicBezTo>
                    <a:cubicBezTo>
                      <a:pt x="739" y="1861"/>
                      <a:pt x="2147" y="2294"/>
                      <a:pt x="2324" y="1654"/>
                    </a:cubicBezTo>
                    <a:cubicBezTo>
                      <a:pt x="2497" y="1032"/>
                      <a:pt x="1564" y="994"/>
                      <a:pt x="1332" y="994"/>
                    </a:cubicBezTo>
                    <a:cubicBezTo>
                      <a:pt x="1300" y="994"/>
                      <a:pt x="1281" y="995"/>
                      <a:pt x="1281" y="995"/>
                    </a:cubicBezTo>
                    <a:cubicBezTo>
                      <a:pt x="1281" y="995"/>
                      <a:pt x="1901" y="354"/>
                      <a:pt x="1222" y="39"/>
                    </a:cubicBezTo>
                    <a:cubicBezTo>
                      <a:pt x="1165" y="13"/>
                      <a:pt x="1109" y="0"/>
                      <a:pt x="1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9"/>
              <p:cNvSpPr/>
              <p:nvPr/>
            </p:nvSpPr>
            <p:spPr>
              <a:xfrm>
                <a:off x="5469158" y="2293400"/>
                <a:ext cx="137439" cy="126931"/>
              </a:xfrm>
              <a:custGeom>
                <a:avLst/>
                <a:gdLst/>
                <a:ahLst/>
                <a:cxnLst/>
                <a:rect l="l" t="t" r="r" b="b"/>
                <a:pathLst>
                  <a:path w="1648" h="1522" extrusionOk="0">
                    <a:moveTo>
                      <a:pt x="950" y="1"/>
                    </a:moveTo>
                    <a:cubicBezTo>
                      <a:pt x="914" y="1"/>
                      <a:pt x="879" y="8"/>
                      <a:pt x="843" y="25"/>
                    </a:cubicBezTo>
                    <a:cubicBezTo>
                      <a:pt x="390" y="241"/>
                      <a:pt x="803" y="655"/>
                      <a:pt x="803" y="655"/>
                    </a:cubicBezTo>
                    <a:cubicBezTo>
                      <a:pt x="803" y="655"/>
                      <a:pt x="793" y="654"/>
                      <a:pt x="775" y="654"/>
                    </a:cubicBezTo>
                    <a:cubicBezTo>
                      <a:pt x="632" y="654"/>
                      <a:pt x="0" y="678"/>
                      <a:pt x="114" y="1097"/>
                    </a:cubicBezTo>
                    <a:cubicBezTo>
                      <a:pt x="222" y="1521"/>
                      <a:pt x="1158" y="1235"/>
                      <a:pt x="1541" y="1482"/>
                    </a:cubicBezTo>
                    <a:cubicBezTo>
                      <a:pt x="1555" y="1490"/>
                      <a:pt x="1569" y="1493"/>
                      <a:pt x="1582" y="1493"/>
                    </a:cubicBezTo>
                    <a:cubicBezTo>
                      <a:pt x="1618" y="1493"/>
                      <a:pt x="1647" y="1466"/>
                      <a:pt x="1640" y="1423"/>
                    </a:cubicBezTo>
                    <a:cubicBezTo>
                      <a:pt x="1640" y="847"/>
                      <a:pt x="1320"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9" name="Google Shape;279;p29"/>
            <p:cNvSpPr/>
            <p:nvPr/>
          </p:nvSpPr>
          <p:spPr>
            <a:xfrm rot="-274141">
              <a:off x="6883535" y="2424724"/>
              <a:ext cx="101227" cy="22506"/>
            </a:xfrm>
            <a:custGeom>
              <a:avLst/>
              <a:gdLst/>
              <a:ahLst/>
              <a:cxnLst/>
              <a:rect l="l" t="t" r="r" b="b"/>
              <a:pathLst>
                <a:path w="3472" h="900" extrusionOk="0">
                  <a:moveTo>
                    <a:pt x="0" y="900"/>
                  </a:moveTo>
                  <a:cubicBezTo>
                    <a:pt x="1160" y="610"/>
                    <a:pt x="2276" y="0"/>
                    <a:pt x="3472" y="0"/>
                  </a:cubicBezTo>
                </a:path>
              </a:pathLst>
            </a:custGeom>
            <a:noFill/>
            <a:ln w="9525" cap="flat" cmpd="sng">
              <a:solidFill>
                <a:schemeClr val="dk1"/>
              </a:solidFill>
              <a:prstDash val="solid"/>
              <a:round/>
              <a:headEnd type="none" w="med" len="med"/>
              <a:tailEnd type="none" w="med" len="med"/>
            </a:ln>
          </p:spPr>
        </p:sp>
        <p:sp>
          <p:nvSpPr>
            <p:cNvPr id="280" name="Google Shape;280;p29"/>
            <p:cNvSpPr/>
            <p:nvPr/>
          </p:nvSpPr>
          <p:spPr>
            <a:xfrm>
              <a:off x="7247125" y="2361725"/>
              <a:ext cx="147043" cy="125626"/>
            </a:xfrm>
            <a:custGeom>
              <a:avLst/>
              <a:gdLst/>
              <a:ahLst/>
              <a:cxnLst/>
              <a:rect l="l" t="t" r="r" b="b"/>
              <a:pathLst>
                <a:path w="5763" h="4882" extrusionOk="0">
                  <a:moveTo>
                    <a:pt x="0" y="0"/>
                  </a:moveTo>
                  <a:cubicBezTo>
                    <a:pt x="910" y="2348"/>
                    <a:pt x="3496" y="3786"/>
                    <a:pt x="5763" y="4882"/>
                  </a:cubicBezTo>
                </a:path>
              </a:pathLst>
            </a:custGeom>
            <a:noFill/>
            <a:ln w="9525" cap="flat" cmpd="sng">
              <a:solidFill>
                <a:schemeClr val="dk1"/>
              </a:solidFill>
              <a:prstDash val="solid"/>
              <a:round/>
              <a:headEnd type="none" w="med" len="med"/>
              <a:tailEnd type="none" w="med" len="med"/>
            </a:ln>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a:t>Gejala Klinis</a:t>
            </a:r>
            <a:endParaRPr lang="en-US" altLang="en-GB" sz="3200"/>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05</a:t>
            </a:r>
            <a:endParaRPr lang="en-US"/>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720000" y="26849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Gejala Klinis</a:t>
            </a:r>
            <a:endParaRPr lang="en-US" altLang="en-GB"/>
          </a:p>
        </p:txBody>
      </p:sp>
      <p:pic>
        <p:nvPicPr>
          <p:cNvPr id="2" name="Picture 1" descr="Screenshot (271)"/>
          <p:cNvPicPr>
            <a:picLocks noChangeAspect="1"/>
          </p:cNvPicPr>
          <p:nvPr/>
        </p:nvPicPr>
        <p:blipFill>
          <a:blip r:embed="rId1"/>
          <a:srcRect l="49318" t="42536" r="23548" b="10988"/>
          <a:stretch>
            <a:fillRect/>
          </a:stretch>
        </p:blipFill>
        <p:spPr>
          <a:xfrm>
            <a:off x="3970655" y="1280795"/>
            <a:ext cx="3595370" cy="3463925"/>
          </a:xfrm>
          <a:prstGeom prst="rect">
            <a:avLst/>
          </a:prstGeom>
        </p:spPr>
      </p:pic>
      <p:sp>
        <p:nvSpPr>
          <p:cNvPr id="3" name="Google Shape;286;p30"/>
          <p:cNvSpPr txBox="1"/>
          <p:nvPr>
            <p:ph type="body" idx="1"/>
          </p:nvPr>
        </p:nvSpPr>
        <p:spPr>
          <a:xfrm>
            <a:off x="1416685" y="1336675"/>
            <a:ext cx="4109085" cy="3317875"/>
          </a:xfrm>
          <a:prstGeom prst="rect">
            <a:avLst/>
          </a:prstGeom>
        </p:spPr>
        <p:txBody>
          <a:bodyPr spcFirstLastPara="1" wrap="square" lIns="91425" tIns="91425" rIns="91425" bIns="91425" anchor="ctr" anchorCtr="0">
            <a:noAutofit/>
          </a:bodyPr>
          <a:p>
            <a:pPr marL="0" lvl="0" indent="0" algn="l" rtl="0">
              <a:spcBef>
                <a:spcPts val="0"/>
              </a:spcBef>
              <a:spcAft>
                <a:spcPts val="0"/>
              </a:spcAft>
              <a:buNone/>
            </a:pPr>
            <a:r>
              <a:rPr lang="en-US" sz="1200"/>
              <a:t>Pria:</a:t>
            </a:r>
            <a:endParaRPr lang="en-US" sz="1200"/>
          </a:p>
          <a:p>
            <a:pPr marL="171450" lvl="0" indent="-171450" algn="l" rtl="0">
              <a:spcBef>
                <a:spcPts val="0"/>
              </a:spcBef>
              <a:spcAft>
                <a:spcPts val="0"/>
              </a:spcAft>
              <a:buFont typeface="Arial" panose="020B0604020202020204" pitchFamily="34" charset="0"/>
              <a:buChar char="•"/>
            </a:pPr>
            <a:r>
              <a:rPr lang="en-US" sz="1200"/>
              <a:t>Dysuria</a:t>
            </a:r>
            <a:endParaRPr lang="en-US" sz="1200"/>
          </a:p>
          <a:p>
            <a:pPr marL="171450" lvl="0" indent="-171450" algn="l" rtl="0">
              <a:spcBef>
                <a:spcPts val="0"/>
              </a:spcBef>
              <a:spcAft>
                <a:spcPts val="0"/>
              </a:spcAft>
              <a:buFont typeface="Arial" panose="020B0604020202020204" pitchFamily="34" charset="0"/>
              <a:buChar char="•"/>
            </a:pPr>
            <a:r>
              <a:rPr lang="en-US" sz="1200"/>
              <a:t>Polakisuria</a:t>
            </a:r>
            <a:endParaRPr lang="en-US" sz="1200"/>
          </a:p>
          <a:p>
            <a:pPr marL="171450" lvl="0" indent="-171450" algn="l" rtl="0">
              <a:spcBef>
                <a:spcPts val="0"/>
              </a:spcBef>
              <a:spcAft>
                <a:spcPts val="0"/>
              </a:spcAft>
              <a:buFont typeface="Arial" panose="020B0604020202020204" pitchFamily="34" charset="0"/>
              <a:buChar char="•"/>
            </a:pPr>
            <a:r>
              <a:rPr lang="en-US" sz="1200"/>
              <a:t>Nyeri saat berhubungan seksual</a:t>
            </a:r>
            <a:endParaRPr lang="en-US" sz="1200"/>
          </a:p>
          <a:p>
            <a:pPr marL="171450" lvl="0" indent="-171450" algn="l" rtl="0">
              <a:spcBef>
                <a:spcPts val="0"/>
              </a:spcBef>
              <a:spcAft>
                <a:spcPts val="0"/>
              </a:spcAft>
              <a:buFont typeface="Arial" panose="020B0604020202020204" pitchFamily="34" charset="0"/>
              <a:buChar char="•"/>
            </a:pPr>
            <a:r>
              <a:rPr lang="en-US" sz="1200"/>
              <a:t>Discharge</a:t>
            </a:r>
            <a:endParaRPr lang="en-US" sz="1200"/>
          </a:p>
          <a:p>
            <a:pPr marL="171450" lvl="0" indent="-171450" algn="l" rtl="0">
              <a:spcBef>
                <a:spcPts val="0"/>
              </a:spcBef>
              <a:spcAft>
                <a:spcPts val="0"/>
              </a:spcAft>
              <a:buFont typeface="Arial" panose="020B0604020202020204" pitchFamily="34" charset="0"/>
              <a:buChar char="•"/>
            </a:pPr>
            <a:endParaRPr lang="en-US" sz="1200"/>
          </a:p>
          <a:p>
            <a:pPr marL="0" lvl="0" indent="0" algn="l" rtl="0">
              <a:spcBef>
                <a:spcPts val="0"/>
              </a:spcBef>
              <a:spcAft>
                <a:spcPts val="0"/>
              </a:spcAft>
              <a:buFont typeface="Arial" panose="020B0604020202020204" pitchFamily="34" charset="0"/>
              <a:buNone/>
            </a:pPr>
            <a:r>
              <a:rPr lang="en-US" sz="1200"/>
              <a:t>Wanita:</a:t>
            </a:r>
            <a:endParaRPr lang="en-US" sz="1200"/>
          </a:p>
          <a:p>
            <a:pPr marL="171450" lvl="0" indent="-171450" algn="l" rtl="0">
              <a:spcBef>
                <a:spcPts val="0"/>
              </a:spcBef>
              <a:spcAft>
                <a:spcPts val="0"/>
              </a:spcAft>
              <a:buFont typeface="Arial" panose="020B0604020202020204" pitchFamily="34" charset="0"/>
              <a:buChar char="•"/>
            </a:pPr>
            <a:r>
              <a:rPr lang="en-US" sz="1200"/>
              <a:t>Vaginal discharge</a:t>
            </a:r>
            <a:endParaRPr lang="en-US" sz="1200"/>
          </a:p>
          <a:p>
            <a:pPr marL="171450" lvl="0" indent="-171450" algn="l" rtl="0">
              <a:spcBef>
                <a:spcPts val="0"/>
              </a:spcBef>
              <a:spcAft>
                <a:spcPts val="0"/>
              </a:spcAft>
              <a:buFont typeface="Arial" panose="020B0604020202020204" pitchFamily="34" charset="0"/>
              <a:buChar char="•"/>
            </a:pPr>
            <a:r>
              <a:rPr lang="en-US" sz="1200"/>
              <a:t>Dysuria</a:t>
            </a:r>
            <a:endParaRPr lang="en-US" sz="1200"/>
          </a:p>
          <a:p>
            <a:pPr marL="171450" lvl="0" indent="-171450" algn="l" rtl="0">
              <a:spcBef>
                <a:spcPts val="0"/>
              </a:spcBef>
              <a:spcAft>
                <a:spcPts val="0"/>
              </a:spcAft>
              <a:buFont typeface="Arial" panose="020B0604020202020204" pitchFamily="34" charset="0"/>
              <a:buChar char="•"/>
            </a:pPr>
            <a:r>
              <a:rPr lang="en-US" sz="1200"/>
              <a:t>Perdaraha</a:t>
            </a:r>
            <a:endParaRPr lang="en-US" sz="1200"/>
          </a:p>
          <a:p>
            <a:pPr marL="171450" lvl="0" indent="-171450" algn="l" rtl="0">
              <a:spcBef>
                <a:spcPts val="0"/>
              </a:spcBef>
              <a:spcAft>
                <a:spcPts val="0"/>
              </a:spcAft>
              <a:buFont typeface="Arial" panose="020B0604020202020204" pitchFamily="34" charset="0"/>
              <a:buChar char="•"/>
            </a:pPr>
            <a:r>
              <a:rPr lang="en-US" sz="1200"/>
              <a:t>Demam</a:t>
            </a:r>
            <a:endParaRPr lang="en-US" sz="1200"/>
          </a:p>
          <a:p>
            <a:pPr marL="171450" lvl="0" indent="-171450" algn="l" rtl="0">
              <a:spcBef>
                <a:spcPts val="0"/>
              </a:spcBef>
              <a:spcAft>
                <a:spcPts val="0"/>
              </a:spcAft>
              <a:buFont typeface="Arial" panose="020B0604020202020204" pitchFamily="34" charset="0"/>
              <a:buChar char="•"/>
            </a:pPr>
            <a:r>
              <a:rPr lang="en-US" sz="1200"/>
              <a:t>Nyeri abdomen bawah</a:t>
            </a:r>
            <a:endParaRPr lang="en-US" sz="1200"/>
          </a:p>
          <a:p>
            <a:pPr marL="171450" lvl="0" indent="-171450" algn="l" rtl="0">
              <a:spcBef>
                <a:spcPts val="0"/>
              </a:spcBef>
              <a:spcAft>
                <a:spcPts val="0"/>
              </a:spcAft>
              <a:buFont typeface="Arial" panose="020B0604020202020204" pitchFamily="34" charset="0"/>
              <a:buChar char="•"/>
            </a:pPr>
            <a:r>
              <a:rPr lang="en-US" sz="1200"/>
              <a:t>Asimptomatis</a:t>
            </a:r>
            <a:endParaRPr 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a:t>Diagnosis</a:t>
            </a:r>
            <a:endParaRPr lang="en-US" altLang="en-GB" sz="3200"/>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6</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45" name="Shape 545"/>
        <p:cNvGrpSpPr/>
        <p:nvPr/>
      </p:nvGrpSpPr>
      <p:grpSpPr>
        <a:xfrm>
          <a:off x="0" y="0"/>
          <a:ext cx="0" cy="0"/>
          <a:chOff x="0" y="0"/>
          <a:chExt cx="0" cy="0"/>
        </a:xfrm>
      </p:grpSpPr>
      <p:sp>
        <p:nvSpPr>
          <p:cNvPr id="546" name="Google Shape;546;p33"/>
          <p:cNvSpPr/>
          <p:nvPr/>
        </p:nvSpPr>
        <p:spPr>
          <a:xfrm>
            <a:off x="3445500" y="3232100"/>
            <a:ext cx="22530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33"/>
          <p:cNvSpPr/>
          <p:nvPr/>
        </p:nvSpPr>
        <p:spPr>
          <a:xfrm>
            <a:off x="6114450" y="3232100"/>
            <a:ext cx="22530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33"/>
          <p:cNvSpPr/>
          <p:nvPr/>
        </p:nvSpPr>
        <p:spPr>
          <a:xfrm>
            <a:off x="776550" y="3232100"/>
            <a:ext cx="22530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33"/>
          <p:cNvSpPr txBox="1"/>
          <p:nvPr>
            <p:ph type="title"/>
          </p:nvPr>
        </p:nvSpPr>
        <p:spPr>
          <a:xfrm>
            <a:off x="717460" y="2323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Diagnosis</a:t>
            </a:r>
            <a:endParaRPr lang="en-US" altLang="en-GB"/>
          </a:p>
        </p:txBody>
      </p:sp>
      <p:sp>
        <p:nvSpPr>
          <p:cNvPr id="550" name="Google Shape;550;p33"/>
          <p:cNvSpPr txBox="1"/>
          <p:nvPr>
            <p:ph type="subTitle" idx="3"/>
          </p:nvPr>
        </p:nvSpPr>
        <p:spPr>
          <a:xfrm>
            <a:off x="3572400" y="3213950"/>
            <a:ext cx="1999200" cy="4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2</a:t>
            </a:r>
            <a:endParaRPr lang="en-US" altLang="en-GB"/>
          </a:p>
        </p:txBody>
      </p:sp>
      <p:sp>
        <p:nvSpPr>
          <p:cNvPr id="551" name="Google Shape;551;p33"/>
          <p:cNvSpPr txBox="1"/>
          <p:nvPr>
            <p:ph type="subTitle" idx="1"/>
          </p:nvPr>
        </p:nvSpPr>
        <p:spPr>
          <a:xfrm>
            <a:off x="903450" y="3213950"/>
            <a:ext cx="1999200" cy="4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1</a:t>
            </a:r>
            <a:endParaRPr lang="en-US" altLang="en-GB"/>
          </a:p>
        </p:txBody>
      </p:sp>
      <p:sp>
        <p:nvSpPr>
          <p:cNvPr id="552" name="Google Shape;552;p33"/>
          <p:cNvSpPr txBox="1"/>
          <p:nvPr>
            <p:ph type="subTitle" idx="2"/>
          </p:nvPr>
        </p:nvSpPr>
        <p:spPr>
          <a:xfrm>
            <a:off x="720000" y="3691925"/>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Anamnesis</a:t>
            </a:r>
            <a:endParaRPr lang="en-US" altLang="en-GB"/>
          </a:p>
        </p:txBody>
      </p:sp>
      <p:sp>
        <p:nvSpPr>
          <p:cNvPr id="553" name="Google Shape;553;p33"/>
          <p:cNvSpPr txBox="1"/>
          <p:nvPr>
            <p:ph type="subTitle" idx="4"/>
          </p:nvPr>
        </p:nvSpPr>
        <p:spPr>
          <a:xfrm>
            <a:off x="3388950" y="3691925"/>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Pemeriksaan Fisik</a:t>
            </a:r>
            <a:endParaRPr lang="en-US" altLang="en-GB"/>
          </a:p>
        </p:txBody>
      </p:sp>
      <p:sp>
        <p:nvSpPr>
          <p:cNvPr id="554" name="Google Shape;554;p33"/>
          <p:cNvSpPr txBox="1"/>
          <p:nvPr>
            <p:ph type="subTitle" idx="5"/>
          </p:nvPr>
        </p:nvSpPr>
        <p:spPr>
          <a:xfrm>
            <a:off x="6241350" y="3213950"/>
            <a:ext cx="1999200" cy="4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3</a:t>
            </a:r>
            <a:endParaRPr lang="en-US" altLang="en-GB"/>
          </a:p>
        </p:txBody>
      </p:sp>
      <p:sp>
        <p:nvSpPr>
          <p:cNvPr id="555" name="Google Shape;555;p33"/>
          <p:cNvSpPr txBox="1"/>
          <p:nvPr>
            <p:ph type="subTitle" idx="6"/>
          </p:nvPr>
        </p:nvSpPr>
        <p:spPr>
          <a:xfrm>
            <a:off x="6057900" y="3691925"/>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Pemeriksaan Penunjang</a:t>
            </a:r>
            <a:endParaRPr lang="en-US" altLang="en-GB"/>
          </a:p>
        </p:txBody>
      </p:sp>
      <p:sp>
        <p:nvSpPr>
          <p:cNvPr id="556" name="Google Shape;556;p33"/>
          <p:cNvSpPr/>
          <p:nvPr/>
        </p:nvSpPr>
        <p:spPr>
          <a:xfrm>
            <a:off x="1399350" y="1743913"/>
            <a:ext cx="1007400" cy="100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3"/>
          <p:cNvSpPr/>
          <p:nvPr/>
        </p:nvSpPr>
        <p:spPr>
          <a:xfrm>
            <a:off x="4068300" y="1743913"/>
            <a:ext cx="1007400" cy="100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3"/>
          <p:cNvSpPr/>
          <p:nvPr/>
        </p:nvSpPr>
        <p:spPr>
          <a:xfrm>
            <a:off x="6737250" y="1743913"/>
            <a:ext cx="1007400" cy="100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9" name="Google Shape;559;p33"/>
          <p:cNvGrpSpPr/>
          <p:nvPr/>
        </p:nvGrpSpPr>
        <p:grpSpPr>
          <a:xfrm>
            <a:off x="4395079" y="2043906"/>
            <a:ext cx="353841" cy="407413"/>
            <a:chOff x="5729125" y="2403300"/>
            <a:chExt cx="292600" cy="336900"/>
          </a:xfrm>
        </p:grpSpPr>
        <p:sp>
          <p:nvSpPr>
            <p:cNvPr id="560" name="Google Shape;560;p33"/>
            <p:cNvSpPr/>
            <p:nvPr/>
          </p:nvSpPr>
          <p:spPr>
            <a:xfrm>
              <a:off x="5729125" y="2403300"/>
              <a:ext cx="292600" cy="336900"/>
            </a:xfrm>
            <a:custGeom>
              <a:avLst/>
              <a:gdLst/>
              <a:ahLst/>
              <a:cxnLst/>
              <a:rect l="l" t="t" r="r" b="b"/>
              <a:pathLst>
                <a:path w="11704" h="13476" extrusionOk="0">
                  <a:moveTo>
                    <a:pt x="9846" y="580"/>
                  </a:moveTo>
                  <a:lnTo>
                    <a:pt x="10371" y="914"/>
                  </a:lnTo>
                  <a:cubicBezTo>
                    <a:pt x="10412" y="943"/>
                    <a:pt x="10460" y="959"/>
                    <a:pt x="10509" y="959"/>
                  </a:cubicBezTo>
                  <a:cubicBezTo>
                    <a:pt x="10544" y="959"/>
                    <a:pt x="10580" y="951"/>
                    <a:pt x="10613" y="934"/>
                  </a:cubicBezTo>
                  <a:lnTo>
                    <a:pt x="11179" y="692"/>
                  </a:lnTo>
                  <a:lnTo>
                    <a:pt x="11179" y="1580"/>
                  </a:lnTo>
                  <a:lnTo>
                    <a:pt x="8553" y="1580"/>
                  </a:lnTo>
                  <a:cubicBezTo>
                    <a:pt x="8412" y="1580"/>
                    <a:pt x="8291" y="1691"/>
                    <a:pt x="8291" y="1843"/>
                  </a:cubicBezTo>
                  <a:cubicBezTo>
                    <a:pt x="8291" y="1984"/>
                    <a:pt x="8412" y="2106"/>
                    <a:pt x="8553" y="2106"/>
                  </a:cubicBezTo>
                  <a:lnTo>
                    <a:pt x="11179" y="2106"/>
                  </a:lnTo>
                  <a:lnTo>
                    <a:pt x="11179" y="11375"/>
                  </a:lnTo>
                  <a:lnTo>
                    <a:pt x="9633" y="11375"/>
                  </a:lnTo>
                  <a:cubicBezTo>
                    <a:pt x="9482" y="11375"/>
                    <a:pt x="9371" y="11485"/>
                    <a:pt x="9371" y="11637"/>
                  </a:cubicBezTo>
                  <a:cubicBezTo>
                    <a:pt x="9371" y="11779"/>
                    <a:pt x="9482" y="11900"/>
                    <a:pt x="9633" y="11900"/>
                  </a:cubicBezTo>
                  <a:lnTo>
                    <a:pt x="11179" y="11900"/>
                  </a:lnTo>
                  <a:lnTo>
                    <a:pt x="11179" y="12788"/>
                  </a:lnTo>
                  <a:lnTo>
                    <a:pt x="10613" y="12536"/>
                  </a:lnTo>
                  <a:cubicBezTo>
                    <a:pt x="10581" y="12524"/>
                    <a:pt x="10548" y="12518"/>
                    <a:pt x="10514" y="12518"/>
                  </a:cubicBezTo>
                  <a:cubicBezTo>
                    <a:pt x="10463" y="12518"/>
                    <a:pt x="10413" y="12531"/>
                    <a:pt x="10371" y="12556"/>
                  </a:cubicBezTo>
                  <a:lnTo>
                    <a:pt x="9846" y="12899"/>
                  </a:lnTo>
                  <a:lnTo>
                    <a:pt x="9321" y="12556"/>
                  </a:lnTo>
                  <a:cubicBezTo>
                    <a:pt x="9280" y="12531"/>
                    <a:pt x="9232" y="12518"/>
                    <a:pt x="9183" y="12518"/>
                  </a:cubicBezTo>
                  <a:cubicBezTo>
                    <a:pt x="9134" y="12518"/>
                    <a:pt x="9083" y="12531"/>
                    <a:pt x="9038" y="12556"/>
                  </a:cubicBezTo>
                  <a:lnTo>
                    <a:pt x="8513" y="12899"/>
                  </a:lnTo>
                  <a:lnTo>
                    <a:pt x="7988" y="12556"/>
                  </a:lnTo>
                  <a:cubicBezTo>
                    <a:pt x="7947" y="12536"/>
                    <a:pt x="7897" y="12515"/>
                    <a:pt x="7846" y="12515"/>
                  </a:cubicBezTo>
                  <a:cubicBezTo>
                    <a:pt x="7796" y="12515"/>
                    <a:pt x="7755" y="12536"/>
                    <a:pt x="7705" y="12556"/>
                  </a:cubicBezTo>
                  <a:lnTo>
                    <a:pt x="7180" y="12899"/>
                  </a:lnTo>
                  <a:lnTo>
                    <a:pt x="6665" y="12556"/>
                  </a:lnTo>
                  <a:cubicBezTo>
                    <a:pt x="6619" y="12531"/>
                    <a:pt x="6569" y="12518"/>
                    <a:pt x="6518" y="12518"/>
                  </a:cubicBezTo>
                  <a:cubicBezTo>
                    <a:pt x="6468" y="12518"/>
                    <a:pt x="6418" y="12531"/>
                    <a:pt x="6372" y="12556"/>
                  </a:cubicBezTo>
                  <a:lnTo>
                    <a:pt x="5857" y="12899"/>
                  </a:lnTo>
                  <a:lnTo>
                    <a:pt x="5332" y="12556"/>
                  </a:lnTo>
                  <a:cubicBezTo>
                    <a:pt x="5287" y="12531"/>
                    <a:pt x="5236" y="12518"/>
                    <a:pt x="5187" y="12518"/>
                  </a:cubicBezTo>
                  <a:cubicBezTo>
                    <a:pt x="5138" y="12518"/>
                    <a:pt x="5090" y="12531"/>
                    <a:pt x="5049" y="12556"/>
                  </a:cubicBezTo>
                  <a:lnTo>
                    <a:pt x="4524" y="12899"/>
                  </a:lnTo>
                  <a:lnTo>
                    <a:pt x="3999" y="12556"/>
                  </a:lnTo>
                  <a:cubicBezTo>
                    <a:pt x="3954" y="12531"/>
                    <a:pt x="3903" y="12518"/>
                    <a:pt x="3854" y="12518"/>
                  </a:cubicBezTo>
                  <a:cubicBezTo>
                    <a:pt x="3805" y="12518"/>
                    <a:pt x="3757" y="12531"/>
                    <a:pt x="3716" y="12556"/>
                  </a:cubicBezTo>
                  <a:lnTo>
                    <a:pt x="3191" y="12899"/>
                  </a:lnTo>
                  <a:lnTo>
                    <a:pt x="2666" y="12556"/>
                  </a:lnTo>
                  <a:cubicBezTo>
                    <a:pt x="2621" y="12531"/>
                    <a:pt x="2570" y="12518"/>
                    <a:pt x="2521" y="12518"/>
                  </a:cubicBezTo>
                  <a:cubicBezTo>
                    <a:pt x="2472" y="12518"/>
                    <a:pt x="2424" y="12531"/>
                    <a:pt x="2383" y="12556"/>
                  </a:cubicBezTo>
                  <a:lnTo>
                    <a:pt x="1858" y="12899"/>
                  </a:lnTo>
                  <a:lnTo>
                    <a:pt x="1333" y="12556"/>
                  </a:lnTo>
                  <a:cubicBezTo>
                    <a:pt x="1291" y="12531"/>
                    <a:pt x="1241" y="12518"/>
                    <a:pt x="1190" y="12518"/>
                  </a:cubicBezTo>
                  <a:cubicBezTo>
                    <a:pt x="1156" y="12518"/>
                    <a:pt x="1123" y="12524"/>
                    <a:pt x="1091" y="12536"/>
                  </a:cubicBezTo>
                  <a:lnTo>
                    <a:pt x="526" y="12788"/>
                  </a:lnTo>
                  <a:lnTo>
                    <a:pt x="526" y="11900"/>
                  </a:lnTo>
                  <a:lnTo>
                    <a:pt x="1354" y="11900"/>
                  </a:lnTo>
                  <a:cubicBezTo>
                    <a:pt x="1495" y="11900"/>
                    <a:pt x="1616" y="11779"/>
                    <a:pt x="1616" y="11637"/>
                  </a:cubicBezTo>
                  <a:cubicBezTo>
                    <a:pt x="1616" y="11485"/>
                    <a:pt x="1495" y="11375"/>
                    <a:pt x="1354" y="11375"/>
                  </a:cubicBezTo>
                  <a:lnTo>
                    <a:pt x="526" y="11375"/>
                  </a:lnTo>
                  <a:lnTo>
                    <a:pt x="526" y="2106"/>
                  </a:lnTo>
                  <a:lnTo>
                    <a:pt x="1354" y="2106"/>
                  </a:lnTo>
                  <a:cubicBezTo>
                    <a:pt x="1495" y="2106"/>
                    <a:pt x="1616" y="1984"/>
                    <a:pt x="1616" y="1843"/>
                  </a:cubicBezTo>
                  <a:cubicBezTo>
                    <a:pt x="1616" y="1691"/>
                    <a:pt x="1495" y="1580"/>
                    <a:pt x="1354" y="1580"/>
                  </a:cubicBezTo>
                  <a:lnTo>
                    <a:pt x="526" y="1580"/>
                  </a:lnTo>
                  <a:lnTo>
                    <a:pt x="526" y="692"/>
                  </a:lnTo>
                  <a:lnTo>
                    <a:pt x="1091" y="934"/>
                  </a:lnTo>
                  <a:cubicBezTo>
                    <a:pt x="1125" y="951"/>
                    <a:pt x="1160" y="959"/>
                    <a:pt x="1195" y="959"/>
                  </a:cubicBezTo>
                  <a:cubicBezTo>
                    <a:pt x="1244" y="959"/>
                    <a:pt x="1292" y="943"/>
                    <a:pt x="1333" y="914"/>
                  </a:cubicBezTo>
                  <a:lnTo>
                    <a:pt x="1858" y="580"/>
                  </a:lnTo>
                  <a:lnTo>
                    <a:pt x="2383" y="914"/>
                  </a:lnTo>
                  <a:cubicBezTo>
                    <a:pt x="2424" y="944"/>
                    <a:pt x="2472" y="959"/>
                    <a:pt x="2521" y="959"/>
                  </a:cubicBezTo>
                  <a:cubicBezTo>
                    <a:pt x="2570" y="959"/>
                    <a:pt x="2621" y="944"/>
                    <a:pt x="2666" y="914"/>
                  </a:cubicBezTo>
                  <a:lnTo>
                    <a:pt x="3191" y="580"/>
                  </a:lnTo>
                  <a:lnTo>
                    <a:pt x="3716" y="914"/>
                  </a:lnTo>
                  <a:cubicBezTo>
                    <a:pt x="3757" y="944"/>
                    <a:pt x="3805" y="959"/>
                    <a:pt x="3854" y="959"/>
                  </a:cubicBezTo>
                  <a:cubicBezTo>
                    <a:pt x="3903" y="959"/>
                    <a:pt x="3954" y="944"/>
                    <a:pt x="3999" y="914"/>
                  </a:cubicBezTo>
                  <a:lnTo>
                    <a:pt x="4524" y="580"/>
                  </a:lnTo>
                  <a:lnTo>
                    <a:pt x="5049" y="914"/>
                  </a:lnTo>
                  <a:cubicBezTo>
                    <a:pt x="5090" y="944"/>
                    <a:pt x="5138" y="959"/>
                    <a:pt x="5187" y="959"/>
                  </a:cubicBezTo>
                  <a:cubicBezTo>
                    <a:pt x="5236" y="959"/>
                    <a:pt x="5287" y="944"/>
                    <a:pt x="5332" y="914"/>
                  </a:cubicBezTo>
                  <a:lnTo>
                    <a:pt x="5857" y="580"/>
                  </a:lnTo>
                  <a:lnTo>
                    <a:pt x="6372" y="914"/>
                  </a:lnTo>
                  <a:cubicBezTo>
                    <a:pt x="6418" y="944"/>
                    <a:pt x="6468" y="959"/>
                    <a:pt x="6518" y="959"/>
                  </a:cubicBezTo>
                  <a:cubicBezTo>
                    <a:pt x="6569" y="959"/>
                    <a:pt x="6619" y="944"/>
                    <a:pt x="6665" y="914"/>
                  </a:cubicBezTo>
                  <a:lnTo>
                    <a:pt x="7180" y="580"/>
                  </a:lnTo>
                  <a:lnTo>
                    <a:pt x="7705" y="914"/>
                  </a:lnTo>
                  <a:cubicBezTo>
                    <a:pt x="7750" y="944"/>
                    <a:pt x="7801" y="959"/>
                    <a:pt x="7850" y="959"/>
                  </a:cubicBezTo>
                  <a:cubicBezTo>
                    <a:pt x="7899" y="959"/>
                    <a:pt x="7947" y="944"/>
                    <a:pt x="7988" y="914"/>
                  </a:cubicBezTo>
                  <a:lnTo>
                    <a:pt x="8513" y="580"/>
                  </a:lnTo>
                  <a:lnTo>
                    <a:pt x="9038" y="914"/>
                  </a:lnTo>
                  <a:cubicBezTo>
                    <a:pt x="9083" y="944"/>
                    <a:pt x="9134" y="959"/>
                    <a:pt x="9183" y="959"/>
                  </a:cubicBezTo>
                  <a:cubicBezTo>
                    <a:pt x="9232" y="959"/>
                    <a:pt x="9280" y="944"/>
                    <a:pt x="9321" y="914"/>
                  </a:cubicBezTo>
                  <a:lnTo>
                    <a:pt x="9846" y="580"/>
                  </a:lnTo>
                  <a:close/>
                  <a:moveTo>
                    <a:pt x="1855" y="0"/>
                  </a:moveTo>
                  <a:cubicBezTo>
                    <a:pt x="1806" y="0"/>
                    <a:pt x="1757" y="15"/>
                    <a:pt x="1717" y="46"/>
                  </a:cubicBezTo>
                  <a:lnTo>
                    <a:pt x="1172" y="399"/>
                  </a:lnTo>
                  <a:lnTo>
                    <a:pt x="375" y="55"/>
                  </a:lnTo>
                  <a:cubicBezTo>
                    <a:pt x="344" y="46"/>
                    <a:pt x="314" y="35"/>
                    <a:pt x="274" y="35"/>
                  </a:cubicBezTo>
                  <a:lnTo>
                    <a:pt x="263" y="35"/>
                  </a:lnTo>
                  <a:cubicBezTo>
                    <a:pt x="112" y="35"/>
                    <a:pt x="1" y="156"/>
                    <a:pt x="1" y="298"/>
                  </a:cubicBezTo>
                  <a:lnTo>
                    <a:pt x="1" y="13182"/>
                  </a:lnTo>
                  <a:cubicBezTo>
                    <a:pt x="1" y="13323"/>
                    <a:pt x="112" y="13444"/>
                    <a:pt x="263" y="13444"/>
                  </a:cubicBezTo>
                  <a:lnTo>
                    <a:pt x="274" y="13444"/>
                  </a:lnTo>
                  <a:cubicBezTo>
                    <a:pt x="314" y="13444"/>
                    <a:pt x="344" y="13435"/>
                    <a:pt x="375" y="13424"/>
                  </a:cubicBezTo>
                  <a:lnTo>
                    <a:pt x="1172" y="13081"/>
                  </a:lnTo>
                  <a:lnTo>
                    <a:pt x="1717" y="13435"/>
                  </a:lnTo>
                  <a:cubicBezTo>
                    <a:pt x="1757" y="13460"/>
                    <a:pt x="1806" y="13472"/>
                    <a:pt x="1855" y="13472"/>
                  </a:cubicBezTo>
                  <a:cubicBezTo>
                    <a:pt x="1904" y="13472"/>
                    <a:pt x="1955" y="13460"/>
                    <a:pt x="2000" y="13435"/>
                  </a:cubicBezTo>
                  <a:lnTo>
                    <a:pt x="2525" y="13091"/>
                  </a:lnTo>
                  <a:lnTo>
                    <a:pt x="3050" y="13435"/>
                  </a:lnTo>
                  <a:cubicBezTo>
                    <a:pt x="3090" y="13460"/>
                    <a:pt x="3138" y="13472"/>
                    <a:pt x="3188" y="13472"/>
                  </a:cubicBezTo>
                  <a:cubicBezTo>
                    <a:pt x="3237" y="13472"/>
                    <a:pt x="3287" y="13460"/>
                    <a:pt x="3333" y="13435"/>
                  </a:cubicBezTo>
                  <a:lnTo>
                    <a:pt x="3858" y="13091"/>
                  </a:lnTo>
                  <a:lnTo>
                    <a:pt x="4383" y="13435"/>
                  </a:lnTo>
                  <a:cubicBezTo>
                    <a:pt x="4423" y="13460"/>
                    <a:pt x="4471" y="13472"/>
                    <a:pt x="4520" y="13472"/>
                  </a:cubicBezTo>
                  <a:cubicBezTo>
                    <a:pt x="4570" y="13472"/>
                    <a:pt x="4620" y="13460"/>
                    <a:pt x="4665" y="13435"/>
                  </a:cubicBezTo>
                  <a:lnTo>
                    <a:pt x="5190" y="13091"/>
                  </a:lnTo>
                  <a:lnTo>
                    <a:pt x="5706" y="13435"/>
                  </a:lnTo>
                  <a:cubicBezTo>
                    <a:pt x="5751" y="13460"/>
                    <a:pt x="5802" y="13472"/>
                    <a:pt x="5852" y="13472"/>
                  </a:cubicBezTo>
                  <a:cubicBezTo>
                    <a:pt x="5903" y="13472"/>
                    <a:pt x="5953" y="13460"/>
                    <a:pt x="5998" y="13435"/>
                  </a:cubicBezTo>
                  <a:lnTo>
                    <a:pt x="6514" y="13091"/>
                  </a:lnTo>
                  <a:lnTo>
                    <a:pt x="7039" y="13435"/>
                  </a:lnTo>
                  <a:cubicBezTo>
                    <a:pt x="7084" y="13460"/>
                    <a:pt x="7134" y="13472"/>
                    <a:pt x="7184" y="13472"/>
                  </a:cubicBezTo>
                  <a:cubicBezTo>
                    <a:pt x="7233" y="13472"/>
                    <a:pt x="7281" y="13460"/>
                    <a:pt x="7321" y="13435"/>
                  </a:cubicBezTo>
                  <a:lnTo>
                    <a:pt x="7846" y="13091"/>
                  </a:lnTo>
                  <a:lnTo>
                    <a:pt x="8372" y="13435"/>
                  </a:lnTo>
                  <a:cubicBezTo>
                    <a:pt x="8417" y="13460"/>
                    <a:pt x="8467" y="13472"/>
                    <a:pt x="8517" y="13472"/>
                  </a:cubicBezTo>
                  <a:cubicBezTo>
                    <a:pt x="8566" y="13472"/>
                    <a:pt x="8614" y="13460"/>
                    <a:pt x="8654" y="13435"/>
                  </a:cubicBezTo>
                  <a:lnTo>
                    <a:pt x="9179" y="13091"/>
                  </a:lnTo>
                  <a:lnTo>
                    <a:pt x="9704" y="13435"/>
                  </a:lnTo>
                  <a:cubicBezTo>
                    <a:pt x="9745" y="13455"/>
                    <a:pt x="9795" y="13475"/>
                    <a:pt x="9846" y="13475"/>
                  </a:cubicBezTo>
                  <a:cubicBezTo>
                    <a:pt x="9896" y="13475"/>
                    <a:pt x="9947" y="13455"/>
                    <a:pt x="9987" y="13435"/>
                  </a:cubicBezTo>
                  <a:lnTo>
                    <a:pt x="10532" y="13081"/>
                  </a:lnTo>
                  <a:lnTo>
                    <a:pt x="11330" y="13424"/>
                  </a:lnTo>
                  <a:cubicBezTo>
                    <a:pt x="11360" y="13435"/>
                    <a:pt x="11390" y="13444"/>
                    <a:pt x="11431" y="13444"/>
                  </a:cubicBezTo>
                  <a:lnTo>
                    <a:pt x="11441" y="13444"/>
                  </a:lnTo>
                  <a:cubicBezTo>
                    <a:pt x="11592" y="13444"/>
                    <a:pt x="11704" y="13323"/>
                    <a:pt x="11704" y="13182"/>
                  </a:cubicBezTo>
                  <a:lnTo>
                    <a:pt x="11704" y="298"/>
                  </a:lnTo>
                  <a:cubicBezTo>
                    <a:pt x="11704" y="156"/>
                    <a:pt x="11592" y="35"/>
                    <a:pt x="11441" y="35"/>
                  </a:cubicBezTo>
                  <a:lnTo>
                    <a:pt x="11431" y="35"/>
                  </a:lnTo>
                  <a:cubicBezTo>
                    <a:pt x="11390" y="35"/>
                    <a:pt x="11360" y="46"/>
                    <a:pt x="11330" y="55"/>
                  </a:cubicBezTo>
                  <a:lnTo>
                    <a:pt x="10532" y="399"/>
                  </a:lnTo>
                  <a:lnTo>
                    <a:pt x="9987" y="46"/>
                  </a:lnTo>
                  <a:cubicBezTo>
                    <a:pt x="9947" y="15"/>
                    <a:pt x="9899" y="0"/>
                    <a:pt x="9849" y="0"/>
                  </a:cubicBezTo>
                  <a:cubicBezTo>
                    <a:pt x="9800" y="0"/>
                    <a:pt x="9750" y="15"/>
                    <a:pt x="9704" y="46"/>
                  </a:cubicBezTo>
                  <a:lnTo>
                    <a:pt x="9179" y="378"/>
                  </a:lnTo>
                  <a:lnTo>
                    <a:pt x="8654" y="46"/>
                  </a:lnTo>
                  <a:cubicBezTo>
                    <a:pt x="8614" y="15"/>
                    <a:pt x="8566" y="0"/>
                    <a:pt x="8517" y="0"/>
                  </a:cubicBezTo>
                  <a:cubicBezTo>
                    <a:pt x="8467" y="0"/>
                    <a:pt x="8417" y="15"/>
                    <a:pt x="8372" y="46"/>
                  </a:cubicBezTo>
                  <a:lnTo>
                    <a:pt x="7846" y="378"/>
                  </a:lnTo>
                  <a:lnTo>
                    <a:pt x="7321" y="46"/>
                  </a:lnTo>
                  <a:cubicBezTo>
                    <a:pt x="7281" y="15"/>
                    <a:pt x="7233" y="0"/>
                    <a:pt x="7184" y="0"/>
                  </a:cubicBezTo>
                  <a:cubicBezTo>
                    <a:pt x="7134" y="0"/>
                    <a:pt x="7084" y="15"/>
                    <a:pt x="7039" y="46"/>
                  </a:cubicBezTo>
                  <a:lnTo>
                    <a:pt x="6514" y="378"/>
                  </a:lnTo>
                  <a:lnTo>
                    <a:pt x="5998" y="46"/>
                  </a:lnTo>
                  <a:cubicBezTo>
                    <a:pt x="5953" y="15"/>
                    <a:pt x="5903" y="0"/>
                    <a:pt x="5852" y="0"/>
                  </a:cubicBezTo>
                  <a:cubicBezTo>
                    <a:pt x="5802" y="0"/>
                    <a:pt x="5751" y="15"/>
                    <a:pt x="5706" y="46"/>
                  </a:cubicBezTo>
                  <a:lnTo>
                    <a:pt x="5190" y="378"/>
                  </a:lnTo>
                  <a:lnTo>
                    <a:pt x="4665" y="46"/>
                  </a:lnTo>
                  <a:cubicBezTo>
                    <a:pt x="4620" y="15"/>
                    <a:pt x="4570" y="0"/>
                    <a:pt x="4520" y="0"/>
                  </a:cubicBezTo>
                  <a:cubicBezTo>
                    <a:pt x="4471" y="0"/>
                    <a:pt x="4423" y="15"/>
                    <a:pt x="4383" y="46"/>
                  </a:cubicBezTo>
                  <a:lnTo>
                    <a:pt x="3858" y="378"/>
                  </a:lnTo>
                  <a:lnTo>
                    <a:pt x="3333" y="46"/>
                  </a:lnTo>
                  <a:cubicBezTo>
                    <a:pt x="3287" y="15"/>
                    <a:pt x="3237" y="0"/>
                    <a:pt x="3188" y="0"/>
                  </a:cubicBezTo>
                  <a:cubicBezTo>
                    <a:pt x="3138" y="0"/>
                    <a:pt x="3090" y="15"/>
                    <a:pt x="3050" y="46"/>
                  </a:cubicBezTo>
                  <a:lnTo>
                    <a:pt x="2525" y="378"/>
                  </a:lnTo>
                  <a:lnTo>
                    <a:pt x="2000" y="46"/>
                  </a:lnTo>
                  <a:cubicBezTo>
                    <a:pt x="1955" y="15"/>
                    <a:pt x="1904" y="0"/>
                    <a:pt x="1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3"/>
            <p:cNvSpPr/>
            <p:nvPr/>
          </p:nvSpPr>
          <p:spPr>
            <a:xfrm>
              <a:off x="5756400" y="2452900"/>
              <a:ext cx="234775" cy="237550"/>
            </a:xfrm>
            <a:custGeom>
              <a:avLst/>
              <a:gdLst/>
              <a:ahLst/>
              <a:cxnLst/>
              <a:rect l="l" t="t" r="r" b="b"/>
              <a:pathLst>
                <a:path w="9391" h="9502" extrusionOk="0">
                  <a:moveTo>
                    <a:pt x="4766" y="0"/>
                  </a:moveTo>
                  <a:cubicBezTo>
                    <a:pt x="2131" y="0"/>
                    <a:pt x="0" y="2130"/>
                    <a:pt x="0" y="4756"/>
                  </a:cubicBezTo>
                  <a:cubicBezTo>
                    <a:pt x="0" y="7371"/>
                    <a:pt x="2131" y="9501"/>
                    <a:pt x="4766" y="9501"/>
                  </a:cubicBezTo>
                  <a:cubicBezTo>
                    <a:pt x="6897" y="9501"/>
                    <a:pt x="8785" y="8068"/>
                    <a:pt x="9361" y="6018"/>
                  </a:cubicBezTo>
                  <a:cubicBezTo>
                    <a:pt x="9390" y="5877"/>
                    <a:pt x="9310" y="5725"/>
                    <a:pt x="9168" y="5695"/>
                  </a:cubicBezTo>
                  <a:cubicBezTo>
                    <a:pt x="9144" y="5688"/>
                    <a:pt x="9119" y="5685"/>
                    <a:pt x="9095" y="5685"/>
                  </a:cubicBezTo>
                  <a:cubicBezTo>
                    <a:pt x="8981" y="5685"/>
                    <a:pt x="8879" y="5760"/>
                    <a:pt x="8845" y="5877"/>
                  </a:cubicBezTo>
                  <a:cubicBezTo>
                    <a:pt x="8340" y="7704"/>
                    <a:pt x="6664" y="8976"/>
                    <a:pt x="4766" y="8976"/>
                  </a:cubicBezTo>
                  <a:cubicBezTo>
                    <a:pt x="2423" y="8976"/>
                    <a:pt x="525" y="7078"/>
                    <a:pt x="525" y="4756"/>
                  </a:cubicBezTo>
                  <a:cubicBezTo>
                    <a:pt x="525" y="2424"/>
                    <a:pt x="2423" y="525"/>
                    <a:pt x="4766" y="525"/>
                  </a:cubicBezTo>
                  <a:cubicBezTo>
                    <a:pt x="6664" y="525"/>
                    <a:pt x="8340" y="1807"/>
                    <a:pt x="8845" y="3635"/>
                  </a:cubicBezTo>
                  <a:cubicBezTo>
                    <a:pt x="8879" y="3752"/>
                    <a:pt x="8981" y="3828"/>
                    <a:pt x="9095" y="3828"/>
                  </a:cubicBezTo>
                  <a:cubicBezTo>
                    <a:pt x="9119" y="3828"/>
                    <a:pt x="9144" y="3824"/>
                    <a:pt x="9168" y="3817"/>
                  </a:cubicBezTo>
                  <a:cubicBezTo>
                    <a:pt x="9310" y="3777"/>
                    <a:pt x="9390" y="3635"/>
                    <a:pt x="9350" y="3494"/>
                  </a:cubicBezTo>
                  <a:cubicBezTo>
                    <a:pt x="8785" y="1434"/>
                    <a:pt x="6897" y="0"/>
                    <a:pt x="4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3"/>
            <p:cNvSpPr/>
            <p:nvPr/>
          </p:nvSpPr>
          <p:spPr>
            <a:xfrm>
              <a:off x="5785175" y="2481925"/>
              <a:ext cx="180525" cy="179750"/>
            </a:xfrm>
            <a:custGeom>
              <a:avLst/>
              <a:gdLst/>
              <a:ahLst/>
              <a:cxnLst/>
              <a:rect l="l" t="t" r="r" b="b"/>
              <a:pathLst>
                <a:path w="7221" h="7190" extrusionOk="0">
                  <a:moveTo>
                    <a:pt x="3615" y="525"/>
                  </a:moveTo>
                  <a:cubicBezTo>
                    <a:pt x="5311" y="525"/>
                    <a:pt x="6695" y="1898"/>
                    <a:pt x="6695" y="3595"/>
                  </a:cubicBezTo>
                  <a:cubicBezTo>
                    <a:pt x="6695" y="5281"/>
                    <a:pt x="5311" y="6655"/>
                    <a:pt x="3615" y="6655"/>
                  </a:cubicBezTo>
                  <a:cubicBezTo>
                    <a:pt x="1909" y="6655"/>
                    <a:pt x="525" y="5281"/>
                    <a:pt x="525" y="3595"/>
                  </a:cubicBezTo>
                  <a:cubicBezTo>
                    <a:pt x="525" y="1898"/>
                    <a:pt x="1909" y="525"/>
                    <a:pt x="3615" y="525"/>
                  </a:cubicBezTo>
                  <a:close/>
                  <a:moveTo>
                    <a:pt x="3615" y="0"/>
                  </a:moveTo>
                  <a:cubicBezTo>
                    <a:pt x="1626" y="0"/>
                    <a:pt x="0" y="1616"/>
                    <a:pt x="0" y="3595"/>
                  </a:cubicBezTo>
                  <a:cubicBezTo>
                    <a:pt x="0" y="5574"/>
                    <a:pt x="1626" y="7189"/>
                    <a:pt x="3615" y="7189"/>
                  </a:cubicBezTo>
                  <a:cubicBezTo>
                    <a:pt x="5594" y="7189"/>
                    <a:pt x="7220" y="5574"/>
                    <a:pt x="7220" y="3595"/>
                  </a:cubicBezTo>
                  <a:cubicBezTo>
                    <a:pt x="7220" y="1616"/>
                    <a:pt x="5594" y="0"/>
                    <a:pt x="3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3"/>
            <p:cNvSpPr/>
            <p:nvPr/>
          </p:nvSpPr>
          <p:spPr>
            <a:xfrm>
              <a:off x="5824300" y="2523325"/>
              <a:ext cx="99475" cy="95950"/>
            </a:xfrm>
            <a:custGeom>
              <a:avLst/>
              <a:gdLst/>
              <a:ahLst/>
              <a:cxnLst/>
              <a:rect l="l" t="t" r="r" b="b"/>
              <a:pathLst>
                <a:path w="3979" h="3838" extrusionOk="0">
                  <a:moveTo>
                    <a:pt x="1648" y="1359"/>
                  </a:moveTo>
                  <a:cubicBezTo>
                    <a:pt x="1899" y="1359"/>
                    <a:pt x="2151" y="1455"/>
                    <a:pt x="2343" y="1646"/>
                  </a:cubicBezTo>
                  <a:cubicBezTo>
                    <a:pt x="2716" y="2020"/>
                    <a:pt x="2716" y="2646"/>
                    <a:pt x="2343" y="3029"/>
                  </a:cubicBezTo>
                  <a:cubicBezTo>
                    <a:pt x="2151" y="3211"/>
                    <a:pt x="1909" y="3312"/>
                    <a:pt x="1646" y="3312"/>
                  </a:cubicBezTo>
                  <a:cubicBezTo>
                    <a:pt x="1383" y="3312"/>
                    <a:pt x="1141" y="3211"/>
                    <a:pt x="959" y="3029"/>
                  </a:cubicBezTo>
                  <a:cubicBezTo>
                    <a:pt x="576" y="2646"/>
                    <a:pt x="576" y="2020"/>
                    <a:pt x="959" y="1646"/>
                  </a:cubicBezTo>
                  <a:cubicBezTo>
                    <a:pt x="1146" y="1455"/>
                    <a:pt x="1396" y="1359"/>
                    <a:pt x="1648" y="1359"/>
                  </a:cubicBezTo>
                  <a:close/>
                  <a:moveTo>
                    <a:pt x="2909" y="0"/>
                  </a:moveTo>
                  <a:cubicBezTo>
                    <a:pt x="2767" y="0"/>
                    <a:pt x="2646" y="121"/>
                    <a:pt x="2646" y="263"/>
                  </a:cubicBezTo>
                  <a:cubicBezTo>
                    <a:pt x="2646" y="414"/>
                    <a:pt x="2767" y="525"/>
                    <a:pt x="2909" y="525"/>
                  </a:cubicBezTo>
                  <a:lnTo>
                    <a:pt x="3080" y="525"/>
                  </a:lnTo>
                  <a:lnTo>
                    <a:pt x="2514" y="1101"/>
                  </a:lnTo>
                  <a:cubicBezTo>
                    <a:pt x="2253" y="919"/>
                    <a:pt x="1952" y="829"/>
                    <a:pt x="1651" y="829"/>
                  </a:cubicBezTo>
                  <a:cubicBezTo>
                    <a:pt x="1265" y="829"/>
                    <a:pt x="881" y="977"/>
                    <a:pt x="586" y="1272"/>
                  </a:cubicBezTo>
                  <a:cubicBezTo>
                    <a:pt x="1" y="1858"/>
                    <a:pt x="1" y="2807"/>
                    <a:pt x="586" y="3393"/>
                  </a:cubicBezTo>
                  <a:cubicBezTo>
                    <a:pt x="869" y="3686"/>
                    <a:pt x="1242" y="3837"/>
                    <a:pt x="1646" y="3837"/>
                  </a:cubicBezTo>
                  <a:cubicBezTo>
                    <a:pt x="2050" y="3837"/>
                    <a:pt x="2424" y="3686"/>
                    <a:pt x="2716" y="3393"/>
                  </a:cubicBezTo>
                  <a:cubicBezTo>
                    <a:pt x="3232" y="2878"/>
                    <a:pt x="3292" y="2060"/>
                    <a:pt x="2878" y="1474"/>
                  </a:cubicBezTo>
                  <a:lnTo>
                    <a:pt x="3454" y="899"/>
                  </a:lnTo>
                  <a:lnTo>
                    <a:pt x="3454" y="1070"/>
                  </a:lnTo>
                  <a:cubicBezTo>
                    <a:pt x="3454" y="1222"/>
                    <a:pt x="3575" y="1333"/>
                    <a:pt x="3716" y="1333"/>
                  </a:cubicBezTo>
                  <a:cubicBezTo>
                    <a:pt x="3858" y="1333"/>
                    <a:pt x="3979" y="1222"/>
                    <a:pt x="3979" y="1070"/>
                  </a:cubicBezTo>
                  <a:lnTo>
                    <a:pt x="3979" y="263"/>
                  </a:lnTo>
                  <a:cubicBezTo>
                    <a:pt x="3979" y="121"/>
                    <a:pt x="3858" y="0"/>
                    <a:pt x="3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3"/>
            <p:cNvSpPr/>
            <p:nvPr/>
          </p:nvSpPr>
          <p:spPr>
            <a:xfrm>
              <a:off x="5981050" y="2565125"/>
              <a:ext cx="14150" cy="13200"/>
            </a:xfrm>
            <a:custGeom>
              <a:avLst/>
              <a:gdLst/>
              <a:ahLst/>
              <a:cxnLst/>
              <a:rect l="l" t="t" r="r" b="b"/>
              <a:pathLst>
                <a:path w="566" h="528" extrusionOk="0">
                  <a:moveTo>
                    <a:pt x="269" y="0"/>
                  </a:moveTo>
                  <a:cubicBezTo>
                    <a:pt x="254" y="0"/>
                    <a:pt x="238" y="2"/>
                    <a:pt x="223" y="4"/>
                  </a:cubicBezTo>
                  <a:cubicBezTo>
                    <a:pt x="112" y="24"/>
                    <a:pt x="31" y="116"/>
                    <a:pt x="11" y="226"/>
                  </a:cubicBezTo>
                  <a:cubicBezTo>
                    <a:pt x="1" y="338"/>
                    <a:pt x="61" y="449"/>
                    <a:pt x="162" y="499"/>
                  </a:cubicBezTo>
                  <a:cubicBezTo>
                    <a:pt x="196" y="518"/>
                    <a:pt x="235" y="527"/>
                    <a:pt x="274" y="527"/>
                  </a:cubicBezTo>
                  <a:cubicBezTo>
                    <a:pt x="339" y="527"/>
                    <a:pt x="405" y="503"/>
                    <a:pt x="455" y="459"/>
                  </a:cubicBezTo>
                  <a:cubicBezTo>
                    <a:pt x="536" y="378"/>
                    <a:pt x="566" y="257"/>
                    <a:pt x="516" y="156"/>
                  </a:cubicBezTo>
                  <a:cubicBezTo>
                    <a:pt x="472" y="59"/>
                    <a:pt x="374"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5" name="Google Shape;565;p33"/>
          <p:cNvGrpSpPr/>
          <p:nvPr/>
        </p:nvGrpSpPr>
        <p:grpSpPr>
          <a:xfrm>
            <a:off x="7027388" y="2043921"/>
            <a:ext cx="427125" cy="407383"/>
            <a:chOff x="6228425" y="2403325"/>
            <a:chExt cx="353200" cy="336875"/>
          </a:xfrm>
        </p:grpSpPr>
        <p:sp>
          <p:nvSpPr>
            <p:cNvPr id="566" name="Google Shape;566;p33"/>
            <p:cNvSpPr/>
            <p:nvPr/>
          </p:nvSpPr>
          <p:spPr>
            <a:xfrm>
              <a:off x="6245350" y="2433775"/>
              <a:ext cx="302950" cy="276125"/>
            </a:xfrm>
            <a:custGeom>
              <a:avLst/>
              <a:gdLst/>
              <a:ahLst/>
              <a:cxnLst/>
              <a:rect l="l" t="t" r="r" b="b"/>
              <a:pathLst>
                <a:path w="12118" h="11045" extrusionOk="0">
                  <a:moveTo>
                    <a:pt x="4615" y="4733"/>
                  </a:moveTo>
                  <a:lnTo>
                    <a:pt x="4615" y="5541"/>
                  </a:lnTo>
                  <a:cubicBezTo>
                    <a:pt x="4595" y="5501"/>
                    <a:pt x="4574" y="5471"/>
                    <a:pt x="4554" y="5440"/>
                  </a:cubicBezTo>
                  <a:cubicBezTo>
                    <a:pt x="4473" y="5319"/>
                    <a:pt x="4363" y="5208"/>
                    <a:pt x="4242" y="5107"/>
                  </a:cubicBezTo>
                  <a:cubicBezTo>
                    <a:pt x="4343" y="5067"/>
                    <a:pt x="4433" y="4996"/>
                    <a:pt x="4504" y="4905"/>
                  </a:cubicBezTo>
                  <a:cubicBezTo>
                    <a:pt x="4554" y="4854"/>
                    <a:pt x="4585" y="4794"/>
                    <a:pt x="4615" y="4733"/>
                  </a:cubicBezTo>
                  <a:close/>
                  <a:moveTo>
                    <a:pt x="6584" y="5359"/>
                  </a:moveTo>
                  <a:cubicBezTo>
                    <a:pt x="6634" y="5410"/>
                    <a:pt x="6654" y="5471"/>
                    <a:pt x="6654" y="5531"/>
                  </a:cubicBezTo>
                  <a:cubicBezTo>
                    <a:pt x="6654" y="5662"/>
                    <a:pt x="6553" y="5763"/>
                    <a:pt x="6423" y="5763"/>
                  </a:cubicBezTo>
                  <a:lnTo>
                    <a:pt x="6180" y="5763"/>
                  </a:lnTo>
                  <a:lnTo>
                    <a:pt x="6584" y="5359"/>
                  </a:lnTo>
                  <a:close/>
                  <a:moveTo>
                    <a:pt x="6503" y="3956"/>
                  </a:moveTo>
                  <a:cubicBezTo>
                    <a:pt x="6634" y="3956"/>
                    <a:pt x="6746" y="4067"/>
                    <a:pt x="6746" y="4198"/>
                  </a:cubicBezTo>
                  <a:cubicBezTo>
                    <a:pt x="6746" y="4320"/>
                    <a:pt x="6634" y="4430"/>
                    <a:pt x="6503" y="4430"/>
                  </a:cubicBezTo>
                  <a:lnTo>
                    <a:pt x="5877" y="4430"/>
                  </a:lnTo>
                  <a:cubicBezTo>
                    <a:pt x="5736" y="4430"/>
                    <a:pt x="5615" y="4551"/>
                    <a:pt x="5615" y="4693"/>
                  </a:cubicBezTo>
                  <a:lnTo>
                    <a:pt x="5615" y="5036"/>
                  </a:lnTo>
                  <a:cubicBezTo>
                    <a:pt x="5615" y="5177"/>
                    <a:pt x="5736" y="5299"/>
                    <a:pt x="5877" y="5299"/>
                  </a:cubicBezTo>
                  <a:lnTo>
                    <a:pt x="5907" y="5299"/>
                  </a:lnTo>
                  <a:lnTo>
                    <a:pt x="5140" y="6066"/>
                  </a:lnTo>
                  <a:lnTo>
                    <a:pt x="5140" y="4198"/>
                  </a:lnTo>
                  <a:cubicBezTo>
                    <a:pt x="5140" y="4067"/>
                    <a:pt x="5251" y="3956"/>
                    <a:pt x="5382" y="3956"/>
                  </a:cubicBezTo>
                  <a:close/>
                  <a:moveTo>
                    <a:pt x="7200" y="4753"/>
                  </a:moveTo>
                  <a:lnTo>
                    <a:pt x="7664" y="5420"/>
                  </a:lnTo>
                  <a:lnTo>
                    <a:pt x="7028" y="6319"/>
                  </a:lnTo>
                  <a:cubicBezTo>
                    <a:pt x="6968" y="6258"/>
                    <a:pt x="6907" y="6218"/>
                    <a:pt x="6826" y="6178"/>
                  </a:cubicBezTo>
                  <a:cubicBezTo>
                    <a:pt x="7038" y="6046"/>
                    <a:pt x="7179" y="5804"/>
                    <a:pt x="7179" y="5531"/>
                  </a:cubicBezTo>
                  <a:cubicBezTo>
                    <a:pt x="7179" y="5319"/>
                    <a:pt x="7099" y="5127"/>
                    <a:pt x="6957" y="4996"/>
                  </a:cubicBezTo>
                  <a:lnTo>
                    <a:pt x="7200" y="4753"/>
                  </a:lnTo>
                  <a:close/>
                  <a:moveTo>
                    <a:pt x="3148" y="3935"/>
                  </a:moveTo>
                  <a:cubicBezTo>
                    <a:pt x="3406" y="3935"/>
                    <a:pt x="3686" y="4023"/>
                    <a:pt x="4029" y="4198"/>
                  </a:cubicBezTo>
                  <a:cubicBezTo>
                    <a:pt x="4090" y="4239"/>
                    <a:pt x="4141" y="4299"/>
                    <a:pt x="4150" y="4370"/>
                  </a:cubicBezTo>
                  <a:cubicBezTo>
                    <a:pt x="4171" y="4441"/>
                    <a:pt x="4150" y="4511"/>
                    <a:pt x="4100" y="4572"/>
                  </a:cubicBezTo>
                  <a:cubicBezTo>
                    <a:pt x="4053" y="4625"/>
                    <a:pt x="3983" y="4657"/>
                    <a:pt x="3912" y="4657"/>
                  </a:cubicBezTo>
                  <a:cubicBezTo>
                    <a:pt x="3877" y="4657"/>
                    <a:pt x="3841" y="4649"/>
                    <a:pt x="3807" y="4632"/>
                  </a:cubicBezTo>
                  <a:lnTo>
                    <a:pt x="3767" y="4612"/>
                  </a:lnTo>
                  <a:cubicBezTo>
                    <a:pt x="3687" y="4556"/>
                    <a:pt x="3454" y="4405"/>
                    <a:pt x="3176" y="4405"/>
                  </a:cubicBezTo>
                  <a:cubicBezTo>
                    <a:pt x="3103" y="4405"/>
                    <a:pt x="3027" y="4416"/>
                    <a:pt x="2949" y="4441"/>
                  </a:cubicBezTo>
                  <a:cubicBezTo>
                    <a:pt x="2797" y="4481"/>
                    <a:pt x="2687" y="4592"/>
                    <a:pt x="2666" y="4733"/>
                  </a:cubicBezTo>
                  <a:cubicBezTo>
                    <a:pt x="2656" y="4784"/>
                    <a:pt x="2666" y="4834"/>
                    <a:pt x="2676" y="4875"/>
                  </a:cubicBezTo>
                  <a:cubicBezTo>
                    <a:pt x="2707" y="4946"/>
                    <a:pt x="2757" y="5006"/>
                    <a:pt x="2828" y="5036"/>
                  </a:cubicBezTo>
                  <a:cubicBezTo>
                    <a:pt x="2929" y="5076"/>
                    <a:pt x="3221" y="5208"/>
                    <a:pt x="3535" y="5319"/>
                  </a:cubicBezTo>
                  <a:cubicBezTo>
                    <a:pt x="3797" y="5420"/>
                    <a:pt x="3999" y="5561"/>
                    <a:pt x="4120" y="5743"/>
                  </a:cubicBezTo>
                  <a:cubicBezTo>
                    <a:pt x="4242" y="5915"/>
                    <a:pt x="4292" y="6127"/>
                    <a:pt x="4251" y="6329"/>
                  </a:cubicBezTo>
                  <a:cubicBezTo>
                    <a:pt x="4171" y="6773"/>
                    <a:pt x="3737" y="7106"/>
                    <a:pt x="3221" y="7106"/>
                  </a:cubicBezTo>
                  <a:cubicBezTo>
                    <a:pt x="2788" y="7106"/>
                    <a:pt x="2393" y="6934"/>
                    <a:pt x="2111" y="6642"/>
                  </a:cubicBezTo>
                  <a:cubicBezTo>
                    <a:pt x="2070" y="6591"/>
                    <a:pt x="2040" y="6521"/>
                    <a:pt x="2050" y="6460"/>
                  </a:cubicBezTo>
                  <a:cubicBezTo>
                    <a:pt x="2050" y="6389"/>
                    <a:pt x="2070" y="6339"/>
                    <a:pt x="2121" y="6299"/>
                  </a:cubicBezTo>
                  <a:cubicBezTo>
                    <a:pt x="2162" y="6258"/>
                    <a:pt x="2212" y="6238"/>
                    <a:pt x="2272" y="6238"/>
                  </a:cubicBezTo>
                  <a:lnTo>
                    <a:pt x="2283" y="6238"/>
                  </a:lnTo>
                  <a:cubicBezTo>
                    <a:pt x="2353" y="6238"/>
                    <a:pt x="2404" y="6268"/>
                    <a:pt x="2454" y="6308"/>
                  </a:cubicBezTo>
                  <a:cubicBezTo>
                    <a:pt x="2515" y="6389"/>
                    <a:pt x="2777" y="6631"/>
                    <a:pt x="3221" y="6631"/>
                  </a:cubicBezTo>
                  <a:cubicBezTo>
                    <a:pt x="3535" y="6631"/>
                    <a:pt x="3757" y="6440"/>
                    <a:pt x="3787" y="6238"/>
                  </a:cubicBezTo>
                  <a:cubicBezTo>
                    <a:pt x="3807" y="6147"/>
                    <a:pt x="3797" y="5915"/>
                    <a:pt x="3373" y="5763"/>
                  </a:cubicBezTo>
                  <a:cubicBezTo>
                    <a:pt x="2959" y="5612"/>
                    <a:pt x="2586" y="5440"/>
                    <a:pt x="2575" y="5440"/>
                  </a:cubicBezTo>
                  <a:cubicBezTo>
                    <a:pt x="2555" y="5430"/>
                    <a:pt x="2545" y="5430"/>
                    <a:pt x="2535" y="5420"/>
                  </a:cubicBezTo>
                  <a:cubicBezTo>
                    <a:pt x="2283" y="5258"/>
                    <a:pt x="2162" y="4966"/>
                    <a:pt x="2202" y="4673"/>
                  </a:cubicBezTo>
                  <a:cubicBezTo>
                    <a:pt x="2242" y="4349"/>
                    <a:pt x="2485" y="4087"/>
                    <a:pt x="2817" y="3986"/>
                  </a:cubicBezTo>
                  <a:cubicBezTo>
                    <a:pt x="2926" y="3952"/>
                    <a:pt x="3034" y="3935"/>
                    <a:pt x="3148" y="3935"/>
                  </a:cubicBezTo>
                  <a:close/>
                  <a:moveTo>
                    <a:pt x="5615" y="6339"/>
                  </a:moveTo>
                  <a:lnTo>
                    <a:pt x="5615" y="6369"/>
                  </a:lnTo>
                  <a:cubicBezTo>
                    <a:pt x="5615" y="6521"/>
                    <a:pt x="5736" y="6631"/>
                    <a:pt x="5877" y="6631"/>
                  </a:cubicBezTo>
                  <a:lnTo>
                    <a:pt x="6503" y="6631"/>
                  </a:lnTo>
                  <a:cubicBezTo>
                    <a:pt x="6634" y="6631"/>
                    <a:pt x="6746" y="6743"/>
                    <a:pt x="6746" y="6874"/>
                  </a:cubicBezTo>
                  <a:cubicBezTo>
                    <a:pt x="6746" y="6995"/>
                    <a:pt x="6634" y="7106"/>
                    <a:pt x="6503" y="7106"/>
                  </a:cubicBezTo>
                  <a:lnTo>
                    <a:pt x="5382" y="7106"/>
                  </a:lnTo>
                  <a:cubicBezTo>
                    <a:pt x="5251" y="7106"/>
                    <a:pt x="5140" y="6995"/>
                    <a:pt x="5140" y="6874"/>
                  </a:cubicBezTo>
                  <a:lnTo>
                    <a:pt x="5140" y="6813"/>
                  </a:lnTo>
                  <a:lnTo>
                    <a:pt x="5615" y="6339"/>
                  </a:lnTo>
                  <a:close/>
                  <a:moveTo>
                    <a:pt x="9480" y="3935"/>
                  </a:moveTo>
                  <a:cubicBezTo>
                    <a:pt x="9527" y="3935"/>
                    <a:pt x="9574" y="3949"/>
                    <a:pt x="9613" y="3976"/>
                  </a:cubicBezTo>
                  <a:cubicBezTo>
                    <a:pt x="9724" y="4047"/>
                    <a:pt x="9744" y="4198"/>
                    <a:pt x="9674" y="4309"/>
                  </a:cubicBezTo>
                  <a:lnTo>
                    <a:pt x="8987" y="5269"/>
                  </a:lnTo>
                  <a:cubicBezTo>
                    <a:pt x="8927" y="5359"/>
                    <a:pt x="8927" y="5480"/>
                    <a:pt x="8987" y="5572"/>
                  </a:cubicBezTo>
                  <a:lnTo>
                    <a:pt x="9805" y="6732"/>
                  </a:lnTo>
                  <a:cubicBezTo>
                    <a:pt x="9886" y="6844"/>
                    <a:pt x="9856" y="6985"/>
                    <a:pt x="9744" y="7066"/>
                  </a:cubicBezTo>
                  <a:cubicBezTo>
                    <a:pt x="9714" y="7086"/>
                    <a:pt x="9663" y="7106"/>
                    <a:pt x="9613" y="7106"/>
                  </a:cubicBezTo>
                  <a:cubicBezTo>
                    <a:pt x="9533" y="7106"/>
                    <a:pt x="9461" y="7066"/>
                    <a:pt x="9421" y="7005"/>
                  </a:cubicBezTo>
                  <a:lnTo>
                    <a:pt x="8815" y="6137"/>
                  </a:lnTo>
                  <a:cubicBezTo>
                    <a:pt x="8765" y="6066"/>
                    <a:pt x="8684" y="6026"/>
                    <a:pt x="8593" y="6026"/>
                  </a:cubicBezTo>
                  <a:cubicBezTo>
                    <a:pt x="8512" y="6026"/>
                    <a:pt x="8432" y="6066"/>
                    <a:pt x="8381" y="6137"/>
                  </a:cubicBezTo>
                  <a:lnTo>
                    <a:pt x="7765" y="7005"/>
                  </a:lnTo>
                  <a:cubicBezTo>
                    <a:pt x="7725" y="7066"/>
                    <a:pt x="7654" y="7106"/>
                    <a:pt x="7574" y="7106"/>
                  </a:cubicBezTo>
                  <a:cubicBezTo>
                    <a:pt x="7533" y="7106"/>
                    <a:pt x="7482" y="7086"/>
                    <a:pt x="7442" y="7066"/>
                  </a:cubicBezTo>
                  <a:cubicBezTo>
                    <a:pt x="7331" y="6985"/>
                    <a:pt x="7311" y="6844"/>
                    <a:pt x="7381" y="6732"/>
                  </a:cubicBezTo>
                  <a:lnTo>
                    <a:pt x="8200" y="5572"/>
                  </a:lnTo>
                  <a:cubicBezTo>
                    <a:pt x="8270" y="5480"/>
                    <a:pt x="8270" y="5359"/>
                    <a:pt x="8200" y="5269"/>
                  </a:cubicBezTo>
                  <a:lnTo>
                    <a:pt x="7574" y="4380"/>
                  </a:lnTo>
                  <a:lnTo>
                    <a:pt x="7906" y="4037"/>
                  </a:lnTo>
                  <a:lnTo>
                    <a:pt x="8381" y="4713"/>
                  </a:lnTo>
                  <a:cubicBezTo>
                    <a:pt x="8432" y="4774"/>
                    <a:pt x="8512" y="4824"/>
                    <a:pt x="8593" y="4824"/>
                  </a:cubicBezTo>
                  <a:cubicBezTo>
                    <a:pt x="8684" y="4824"/>
                    <a:pt x="8765" y="4774"/>
                    <a:pt x="8815" y="4713"/>
                  </a:cubicBezTo>
                  <a:lnTo>
                    <a:pt x="9290" y="4037"/>
                  </a:lnTo>
                  <a:cubicBezTo>
                    <a:pt x="9333" y="3969"/>
                    <a:pt x="9406" y="3935"/>
                    <a:pt x="9480" y="3935"/>
                  </a:cubicBezTo>
                  <a:close/>
                  <a:moveTo>
                    <a:pt x="6059" y="523"/>
                  </a:moveTo>
                  <a:cubicBezTo>
                    <a:pt x="7260" y="523"/>
                    <a:pt x="8452" y="947"/>
                    <a:pt x="9401" y="1805"/>
                  </a:cubicBezTo>
                  <a:lnTo>
                    <a:pt x="7796" y="3411"/>
                  </a:lnTo>
                  <a:cubicBezTo>
                    <a:pt x="7769" y="3408"/>
                    <a:pt x="7743" y="3406"/>
                    <a:pt x="7716" y="3406"/>
                  </a:cubicBezTo>
                  <a:cubicBezTo>
                    <a:pt x="7561" y="3406"/>
                    <a:pt x="7410" y="3456"/>
                    <a:pt x="7280" y="3542"/>
                  </a:cubicBezTo>
                  <a:cubicBezTo>
                    <a:pt x="7210" y="3593"/>
                    <a:pt x="7150" y="3653"/>
                    <a:pt x="7099" y="3714"/>
                  </a:cubicBezTo>
                  <a:cubicBezTo>
                    <a:pt x="6957" y="3542"/>
                    <a:pt x="6746" y="3431"/>
                    <a:pt x="6503" y="3431"/>
                  </a:cubicBezTo>
                  <a:lnTo>
                    <a:pt x="5382" y="3431"/>
                  </a:lnTo>
                  <a:cubicBezTo>
                    <a:pt x="4989" y="3431"/>
                    <a:pt x="4666" y="3734"/>
                    <a:pt x="4625" y="4107"/>
                  </a:cubicBezTo>
                  <a:cubicBezTo>
                    <a:pt x="4554" y="3946"/>
                    <a:pt x="4433" y="3815"/>
                    <a:pt x="4271" y="3734"/>
                  </a:cubicBezTo>
                  <a:cubicBezTo>
                    <a:pt x="3966" y="3577"/>
                    <a:pt x="3584" y="3410"/>
                    <a:pt x="3149" y="3410"/>
                  </a:cubicBezTo>
                  <a:cubicBezTo>
                    <a:pt x="2994" y="3410"/>
                    <a:pt x="2833" y="3431"/>
                    <a:pt x="2666" y="3481"/>
                  </a:cubicBezTo>
                  <a:cubicBezTo>
                    <a:pt x="2131" y="3643"/>
                    <a:pt x="1758" y="4067"/>
                    <a:pt x="1677" y="4592"/>
                  </a:cubicBezTo>
                  <a:cubicBezTo>
                    <a:pt x="1616" y="5026"/>
                    <a:pt x="1767" y="5451"/>
                    <a:pt x="2081" y="5733"/>
                  </a:cubicBezTo>
                  <a:cubicBezTo>
                    <a:pt x="1969" y="5763"/>
                    <a:pt x="1859" y="5824"/>
                    <a:pt x="1758" y="5904"/>
                  </a:cubicBezTo>
                  <a:cubicBezTo>
                    <a:pt x="1616" y="6046"/>
                    <a:pt x="1525" y="6228"/>
                    <a:pt x="1525" y="6440"/>
                  </a:cubicBezTo>
                  <a:cubicBezTo>
                    <a:pt x="1515" y="6642"/>
                    <a:pt x="1586" y="6844"/>
                    <a:pt x="1727" y="6995"/>
                  </a:cubicBezTo>
                  <a:cubicBezTo>
                    <a:pt x="2101" y="7399"/>
                    <a:pt x="2646" y="7632"/>
                    <a:pt x="3221" y="7632"/>
                  </a:cubicBezTo>
                  <a:cubicBezTo>
                    <a:pt x="3363" y="7632"/>
                    <a:pt x="3494" y="7611"/>
                    <a:pt x="3625" y="7581"/>
                  </a:cubicBezTo>
                  <a:lnTo>
                    <a:pt x="3625" y="7581"/>
                  </a:lnTo>
                  <a:lnTo>
                    <a:pt x="2343" y="8863"/>
                  </a:lnTo>
                  <a:cubicBezTo>
                    <a:pt x="576" y="6905"/>
                    <a:pt x="636" y="3875"/>
                    <a:pt x="2525" y="1987"/>
                  </a:cubicBezTo>
                  <a:cubicBezTo>
                    <a:pt x="3504" y="1008"/>
                    <a:pt x="4776" y="523"/>
                    <a:pt x="6059" y="523"/>
                  </a:cubicBezTo>
                  <a:close/>
                  <a:moveTo>
                    <a:pt x="9775" y="2179"/>
                  </a:moveTo>
                  <a:lnTo>
                    <a:pt x="9775" y="2179"/>
                  </a:lnTo>
                  <a:cubicBezTo>
                    <a:pt x="11541" y="4138"/>
                    <a:pt x="11481" y="7167"/>
                    <a:pt x="9593" y="9055"/>
                  </a:cubicBezTo>
                  <a:cubicBezTo>
                    <a:pt x="8618" y="10030"/>
                    <a:pt x="7338" y="10518"/>
                    <a:pt x="6058" y="10518"/>
                  </a:cubicBezTo>
                  <a:cubicBezTo>
                    <a:pt x="4861" y="10518"/>
                    <a:pt x="3663" y="10091"/>
                    <a:pt x="2717" y="9237"/>
                  </a:cubicBezTo>
                  <a:lnTo>
                    <a:pt x="4716" y="7237"/>
                  </a:lnTo>
                  <a:cubicBezTo>
                    <a:pt x="4847" y="7470"/>
                    <a:pt x="5090" y="7632"/>
                    <a:pt x="5382" y="7632"/>
                  </a:cubicBezTo>
                  <a:lnTo>
                    <a:pt x="6503" y="7632"/>
                  </a:lnTo>
                  <a:cubicBezTo>
                    <a:pt x="6715" y="7632"/>
                    <a:pt x="6907" y="7551"/>
                    <a:pt x="7038" y="7409"/>
                  </a:cubicBezTo>
                  <a:cubicBezTo>
                    <a:pt x="7069" y="7439"/>
                    <a:pt x="7099" y="7470"/>
                    <a:pt x="7139" y="7490"/>
                  </a:cubicBezTo>
                  <a:cubicBezTo>
                    <a:pt x="7271" y="7581"/>
                    <a:pt x="7422" y="7632"/>
                    <a:pt x="7574" y="7632"/>
                  </a:cubicBezTo>
                  <a:cubicBezTo>
                    <a:pt x="7826" y="7632"/>
                    <a:pt x="8058" y="7510"/>
                    <a:pt x="8200" y="7308"/>
                  </a:cubicBezTo>
                  <a:lnTo>
                    <a:pt x="8593" y="6743"/>
                  </a:lnTo>
                  <a:lnTo>
                    <a:pt x="8987" y="7308"/>
                  </a:lnTo>
                  <a:cubicBezTo>
                    <a:pt x="9129" y="7510"/>
                    <a:pt x="9371" y="7632"/>
                    <a:pt x="9613" y="7632"/>
                  </a:cubicBezTo>
                  <a:cubicBezTo>
                    <a:pt x="9775" y="7632"/>
                    <a:pt x="9926" y="7581"/>
                    <a:pt x="10047" y="7490"/>
                  </a:cubicBezTo>
                  <a:cubicBezTo>
                    <a:pt x="10390" y="7248"/>
                    <a:pt x="10482" y="6773"/>
                    <a:pt x="10239" y="6430"/>
                  </a:cubicBezTo>
                  <a:lnTo>
                    <a:pt x="9533" y="5420"/>
                  </a:lnTo>
                  <a:lnTo>
                    <a:pt x="10098" y="4612"/>
                  </a:lnTo>
                  <a:cubicBezTo>
                    <a:pt x="10340" y="4269"/>
                    <a:pt x="10260" y="3784"/>
                    <a:pt x="9916" y="3542"/>
                  </a:cubicBezTo>
                  <a:cubicBezTo>
                    <a:pt x="9785" y="3449"/>
                    <a:pt x="9636" y="3405"/>
                    <a:pt x="9487" y="3405"/>
                  </a:cubicBezTo>
                  <a:cubicBezTo>
                    <a:pt x="9245" y="3405"/>
                    <a:pt x="9006" y="3521"/>
                    <a:pt x="8856" y="3734"/>
                  </a:cubicBezTo>
                  <a:lnTo>
                    <a:pt x="8593" y="4097"/>
                  </a:lnTo>
                  <a:lnTo>
                    <a:pt x="8341" y="3734"/>
                  </a:lnTo>
                  <a:cubicBezTo>
                    <a:pt x="8321" y="3703"/>
                    <a:pt x="8301" y="3683"/>
                    <a:pt x="8290" y="3663"/>
                  </a:cubicBezTo>
                  <a:lnTo>
                    <a:pt x="9775" y="2179"/>
                  </a:lnTo>
                  <a:close/>
                  <a:moveTo>
                    <a:pt x="6063" y="0"/>
                  </a:moveTo>
                  <a:cubicBezTo>
                    <a:pt x="4648" y="0"/>
                    <a:pt x="3231" y="538"/>
                    <a:pt x="2151" y="1614"/>
                  </a:cubicBezTo>
                  <a:cubicBezTo>
                    <a:pt x="1" y="3764"/>
                    <a:pt x="1" y="7268"/>
                    <a:pt x="2151" y="9429"/>
                  </a:cubicBezTo>
                  <a:cubicBezTo>
                    <a:pt x="3232" y="10499"/>
                    <a:pt x="4645" y="11044"/>
                    <a:pt x="6059" y="11044"/>
                  </a:cubicBezTo>
                  <a:cubicBezTo>
                    <a:pt x="7473" y="11044"/>
                    <a:pt x="8886" y="10499"/>
                    <a:pt x="9966" y="9429"/>
                  </a:cubicBezTo>
                  <a:cubicBezTo>
                    <a:pt x="12117" y="7268"/>
                    <a:pt x="12117" y="3764"/>
                    <a:pt x="9966" y="1614"/>
                  </a:cubicBezTo>
                  <a:cubicBezTo>
                    <a:pt x="8891" y="538"/>
                    <a:pt x="7478" y="0"/>
                    <a:pt x="6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3"/>
            <p:cNvSpPr/>
            <p:nvPr/>
          </p:nvSpPr>
          <p:spPr>
            <a:xfrm>
              <a:off x="6228425" y="2403325"/>
              <a:ext cx="353200" cy="336875"/>
            </a:xfrm>
            <a:custGeom>
              <a:avLst/>
              <a:gdLst/>
              <a:ahLst/>
              <a:cxnLst/>
              <a:rect l="l" t="t" r="r" b="b"/>
              <a:pathLst>
                <a:path w="14128" h="13475" extrusionOk="0">
                  <a:moveTo>
                    <a:pt x="6741" y="0"/>
                  </a:moveTo>
                  <a:cubicBezTo>
                    <a:pt x="5007" y="0"/>
                    <a:pt x="3283" y="670"/>
                    <a:pt x="1980" y="1973"/>
                  </a:cubicBezTo>
                  <a:cubicBezTo>
                    <a:pt x="708" y="3245"/>
                    <a:pt x="1" y="4941"/>
                    <a:pt x="1" y="6739"/>
                  </a:cubicBezTo>
                  <a:cubicBezTo>
                    <a:pt x="1" y="8536"/>
                    <a:pt x="708" y="10223"/>
                    <a:pt x="1980" y="11495"/>
                  </a:cubicBezTo>
                  <a:cubicBezTo>
                    <a:pt x="3252" y="12767"/>
                    <a:pt x="4939" y="13474"/>
                    <a:pt x="6736" y="13474"/>
                  </a:cubicBezTo>
                  <a:cubicBezTo>
                    <a:pt x="8533" y="13474"/>
                    <a:pt x="10230" y="12767"/>
                    <a:pt x="11502" y="11495"/>
                  </a:cubicBezTo>
                  <a:cubicBezTo>
                    <a:pt x="13794" y="9213"/>
                    <a:pt x="14127" y="5608"/>
                    <a:pt x="12299" y="2942"/>
                  </a:cubicBezTo>
                  <a:cubicBezTo>
                    <a:pt x="12249" y="2867"/>
                    <a:pt x="12167" y="2827"/>
                    <a:pt x="12084" y="2827"/>
                  </a:cubicBezTo>
                  <a:cubicBezTo>
                    <a:pt x="12033" y="2827"/>
                    <a:pt x="11982" y="2841"/>
                    <a:pt x="11936" y="2872"/>
                  </a:cubicBezTo>
                  <a:cubicBezTo>
                    <a:pt x="11815" y="2953"/>
                    <a:pt x="11785" y="3114"/>
                    <a:pt x="11865" y="3235"/>
                  </a:cubicBezTo>
                  <a:cubicBezTo>
                    <a:pt x="13551" y="5699"/>
                    <a:pt x="13239" y="9011"/>
                    <a:pt x="11128" y="11131"/>
                  </a:cubicBezTo>
                  <a:cubicBezTo>
                    <a:pt x="9916" y="12338"/>
                    <a:pt x="8326" y="12941"/>
                    <a:pt x="6737" y="12941"/>
                  </a:cubicBezTo>
                  <a:cubicBezTo>
                    <a:pt x="5148" y="12941"/>
                    <a:pt x="3560" y="12338"/>
                    <a:pt x="2354" y="11131"/>
                  </a:cubicBezTo>
                  <a:cubicBezTo>
                    <a:pt x="1172" y="9950"/>
                    <a:pt x="526" y="8395"/>
                    <a:pt x="526" y="6739"/>
                  </a:cubicBezTo>
                  <a:cubicBezTo>
                    <a:pt x="526" y="5083"/>
                    <a:pt x="1172" y="3518"/>
                    <a:pt x="2354" y="2347"/>
                  </a:cubicBezTo>
                  <a:cubicBezTo>
                    <a:pt x="3554" y="1146"/>
                    <a:pt x="5144" y="527"/>
                    <a:pt x="6744" y="527"/>
                  </a:cubicBezTo>
                  <a:cubicBezTo>
                    <a:pt x="7958" y="527"/>
                    <a:pt x="9177" y="883"/>
                    <a:pt x="10239" y="1609"/>
                  </a:cubicBezTo>
                  <a:cubicBezTo>
                    <a:pt x="10285" y="1640"/>
                    <a:pt x="10337" y="1655"/>
                    <a:pt x="10387" y="1655"/>
                  </a:cubicBezTo>
                  <a:cubicBezTo>
                    <a:pt x="10471" y="1655"/>
                    <a:pt x="10553" y="1615"/>
                    <a:pt x="10603" y="1539"/>
                  </a:cubicBezTo>
                  <a:cubicBezTo>
                    <a:pt x="10684" y="1418"/>
                    <a:pt x="10654" y="1256"/>
                    <a:pt x="10533" y="1176"/>
                  </a:cubicBezTo>
                  <a:cubicBezTo>
                    <a:pt x="9382" y="387"/>
                    <a:pt x="8059" y="0"/>
                    <a:pt x="67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3"/>
            <p:cNvSpPr/>
            <p:nvPr/>
          </p:nvSpPr>
          <p:spPr>
            <a:xfrm>
              <a:off x="6504100" y="2450200"/>
              <a:ext cx="14400" cy="13075"/>
            </a:xfrm>
            <a:custGeom>
              <a:avLst/>
              <a:gdLst/>
              <a:ahLst/>
              <a:cxnLst/>
              <a:rect l="l" t="t" r="r" b="b"/>
              <a:pathLst>
                <a:path w="576" h="523" extrusionOk="0">
                  <a:moveTo>
                    <a:pt x="291" y="1"/>
                  </a:moveTo>
                  <a:cubicBezTo>
                    <a:pt x="243" y="1"/>
                    <a:pt x="195" y="13"/>
                    <a:pt x="152" y="37"/>
                  </a:cubicBezTo>
                  <a:cubicBezTo>
                    <a:pt x="40" y="108"/>
                    <a:pt x="0" y="250"/>
                    <a:pt x="40" y="360"/>
                  </a:cubicBezTo>
                  <a:cubicBezTo>
                    <a:pt x="88" y="455"/>
                    <a:pt x="179" y="523"/>
                    <a:pt x="281" y="523"/>
                  </a:cubicBezTo>
                  <a:cubicBezTo>
                    <a:pt x="288" y="523"/>
                    <a:pt x="296" y="523"/>
                    <a:pt x="303" y="522"/>
                  </a:cubicBezTo>
                  <a:cubicBezTo>
                    <a:pt x="414" y="522"/>
                    <a:pt x="505" y="441"/>
                    <a:pt x="536" y="340"/>
                  </a:cubicBezTo>
                  <a:cubicBezTo>
                    <a:pt x="576" y="230"/>
                    <a:pt x="536" y="118"/>
                    <a:pt x="444" y="48"/>
                  </a:cubicBezTo>
                  <a:cubicBezTo>
                    <a:pt x="397" y="16"/>
                    <a:pt x="34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9" name="Google Shape;569;p33"/>
          <p:cNvGrpSpPr/>
          <p:nvPr/>
        </p:nvGrpSpPr>
        <p:grpSpPr>
          <a:xfrm>
            <a:off x="1688429" y="2043966"/>
            <a:ext cx="429241" cy="407292"/>
            <a:chOff x="3619300" y="2997350"/>
            <a:chExt cx="354950" cy="336800"/>
          </a:xfrm>
        </p:grpSpPr>
        <p:sp>
          <p:nvSpPr>
            <p:cNvPr id="570" name="Google Shape;570;p33"/>
            <p:cNvSpPr/>
            <p:nvPr/>
          </p:nvSpPr>
          <p:spPr>
            <a:xfrm>
              <a:off x="3734425" y="3110675"/>
              <a:ext cx="110850" cy="110150"/>
            </a:xfrm>
            <a:custGeom>
              <a:avLst/>
              <a:gdLst/>
              <a:ahLst/>
              <a:cxnLst/>
              <a:rect l="l" t="t" r="r" b="b"/>
              <a:pathLst>
                <a:path w="4434" h="4406" extrusionOk="0">
                  <a:moveTo>
                    <a:pt x="1737" y="1467"/>
                  </a:moveTo>
                  <a:cubicBezTo>
                    <a:pt x="2060" y="1467"/>
                    <a:pt x="2363" y="1588"/>
                    <a:pt x="2585" y="1820"/>
                  </a:cubicBezTo>
                  <a:cubicBezTo>
                    <a:pt x="2818" y="2052"/>
                    <a:pt x="2939" y="2355"/>
                    <a:pt x="2939" y="2669"/>
                  </a:cubicBezTo>
                  <a:cubicBezTo>
                    <a:pt x="2939" y="2992"/>
                    <a:pt x="2818" y="3295"/>
                    <a:pt x="2585" y="3526"/>
                  </a:cubicBezTo>
                  <a:cubicBezTo>
                    <a:pt x="2363" y="3749"/>
                    <a:pt x="2060" y="3880"/>
                    <a:pt x="1737" y="3880"/>
                  </a:cubicBezTo>
                  <a:cubicBezTo>
                    <a:pt x="1414" y="3880"/>
                    <a:pt x="1111" y="3749"/>
                    <a:pt x="889" y="3526"/>
                  </a:cubicBezTo>
                  <a:cubicBezTo>
                    <a:pt x="415" y="3052"/>
                    <a:pt x="415" y="2295"/>
                    <a:pt x="889" y="1820"/>
                  </a:cubicBezTo>
                  <a:cubicBezTo>
                    <a:pt x="1111" y="1588"/>
                    <a:pt x="1414" y="1467"/>
                    <a:pt x="1737" y="1467"/>
                  </a:cubicBezTo>
                  <a:close/>
                  <a:moveTo>
                    <a:pt x="4145" y="0"/>
                  </a:moveTo>
                  <a:cubicBezTo>
                    <a:pt x="4077" y="0"/>
                    <a:pt x="4009" y="28"/>
                    <a:pt x="3958" y="84"/>
                  </a:cubicBezTo>
                  <a:lnTo>
                    <a:pt x="3666" y="376"/>
                  </a:lnTo>
                  <a:lnTo>
                    <a:pt x="3444" y="154"/>
                  </a:lnTo>
                  <a:cubicBezTo>
                    <a:pt x="3393" y="103"/>
                    <a:pt x="3328" y="78"/>
                    <a:pt x="3261" y="78"/>
                  </a:cubicBezTo>
                  <a:cubicBezTo>
                    <a:pt x="3194" y="78"/>
                    <a:pt x="3125" y="103"/>
                    <a:pt x="3070" y="154"/>
                  </a:cubicBezTo>
                  <a:cubicBezTo>
                    <a:pt x="2969" y="255"/>
                    <a:pt x="2969" y="427"/>
                    <a:pt x="3070" y="528"/>
                  </a:cubicBezTo>
                  <a:lnTo>
                    <a:pt x="3292" y="750"/>
                  </a:lnTo>
                  <a:lnTo>
                    <a:pt x="2757" y="1275"/>
                  </a:lnTo>
                  <a:cubicBezTo>
                    <a:pt x="2454" y="1054"/>
                    <a:pt x="2095" y="943"/>
                    <a:pt x="1736" y="943"/>
                  </a:cubicBezTo>
                  <a:cubicBezTo>
                    <a:pt x="1293" y="943"/>
                    <a:pt x="850" y="1112"/>
                    <a:pt x="516" y="1446"/>
                  </a:cubicBezTo>
                  <a:cubicBezTo>
                    <a:pt x="182" y="1780"/>
                    <a:pt x="0" y="2214"/>
                    <a:pt x="0" y="2669"/>
                  </a:cubicBezTo>
                  <a:cubicBezTo>
                    <a:pt x="0" y="3133"/>
                    <a:pt x="182" y="3567"/>
                    <a:pt x="516" y="3900"/>
                  </a:cubicBezTo>
                  <a:cubicBezTo>
                    <a:pt x="848" y="4233"/>
                    <a:pt x="1293" y="4405"/>
                    <a:pt x="1737" y="4405"/>
                  </a:cubicBezTo>
                  <a:cubicBezTo>
                    <a:pt x="2181" y="4405"/>
                    <a:pt x="2625" y="4233"/>
                    <a:pt x="2959" y="3900"/>
                  </a:cubicBezTo>
                  <a:cubicBezTo>
                    <a:pt x="3292" y="3567"/>
                    <a:pt x="3464" y="3133"/>
                    <a:pt x="3464" y="2669"/>
                  </a:cubicBezTo>
                  <a:cubicBezTo>
                    <a:pt x="3464" y="2295"/>
                    <a:pt x="3352" y="1942"/>
                    <a:pt x="3130" y="1648"/>
                  </a:cubicBezTo>
                  <a:lnTo>
                    <a:pt x="3666" y="1114"/>
                  </a:lnTo>
                  <a:lnTo>
                    <a:pt x="3878" y="1336"/>
                  </a:lnTo>
                  <a:cubicBezTo>
                    <a:pt x="3938" y="1386"/>
                    <a:pt x="3999" y="1416"/>
                    <a:pt x="4070" y="1416"/>
                  </a:cubicBezTo>
                  <a:cubicBezTo>
                    <a:pt x="4140" y="1416"/>
                    <a:pt x="4201" y="1386"/>
                    <a:pt x="4252" y="1336"/>
                  </a:cubicBezTo>
                  <a:cubicBezTo>
                    <a:pt x="4353" y="1235"/>
                    <a:pt x="4353" y="1063"/>
                    <a:pt x="4252" y="962"/>
                  </a:cubicBezTo>
                  <a:lnTo>
                    <a:pt x="4039" y="750"/>
                  </a:lnTo>
                  <a:lnTo>
                    <a:pt x="4332" y="447"/>
                  </a:lnTo>
                  <a:cubicBezTo>
                    <a:pt x="4433" y="346"/>
                    <a:pt x="4433" y="185"/>
                    <a:pt x="4332" y="84"/>
                  </a:cubicBezTo>
                  <a:cubicBezTo>
                    <a:pt x="4282" y="28"/>
                    <a:pt x="4214" y="0"/>
                    <a:pt x="4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3"/>
            <p:cNvSpPr/>
            <p:nvPr/>
          </p:nvSpPr>
          <p:spPr>
            <a:xfrm>
              <a:off x="3645050" y="3034000"/>
              <a:ext cx="289075" cy="263550"/>
            </a:xfrm>
            <a:custGeom>
              <a:avLst/>
              <a:gdLst/>
              <a:ahLst/>
              <a:cxnLst/>
              <a:rect l="l" t="t" r="r" b="b"/>
              <a:pathLst>
                <a:path w="11563" h="10542" extrusionOk="0">
                  <a:moveTo>
                    <a:pt x="5776" y="525"/>
                  </a:moveTo>
                  <a:cubicBezTo>
                    <a:pt x="6999" y="525"/>
                    <a:pt x="8210" y="990"/>
                    <a:pt x="9139" y="1919"/>
                  </a:cubicBezTo>
                  <a:cubicBezTo>
                    <a:pt x="10987" y="3766"/>
                    <a:pt x="10987" y="6775"/>
                    <a:pt x="9139" y="8623"/>
                  </a:cubicBezTo>
                  <a:cubicBezTo>
                    <a:pt x="8215" y="9547"/>
                    <a:pt x="6998" y="10009"/>
                    <a:pt x="5782" y="10009"/>
                  </a:cubicBezTo>
                  <a:cubicBezTo>
                    <a:pt x="4565" y="10009"/>
                    <a:pt x="3348" y="9547"/>
                    <a:pt x="2424" y="8623"/>
                  </a:cubicBezTo>
                  <a:cubicBezTo>
                    <a:pt x="577" y="6775"/>
                    <a:pt x="577" y="3766"/>
                    <a:pt x="2424" y="1919"/>
                  </a:cubicBezTo>
                  <a:cubicBezTo>
                    <a:pt x="3353" y="990"/>
                    <a:pt x="4565" y="525"/>
                    <a:pt x="5776" y="525"/>
                  </a:cubicBezTo>
                  <a:close/>
                  <a:moveTo>
                    <a:pt x="5776" y="0"/>
                  </a:moveTo>
                  <a:cubicBezTo>
                    <a:pt x="4373" y="0"/>
                    <a:pt x="3050" y="546"/>
                    <a:pt x="2051" y="1545"/>
                  </a:cubicBezTo>
                  <a:cubicBezTo>
                    <a:pt x="1" y="3595"/>
                    <a:pt x="1" y="6937"/>
                    <a:pt x="2051" y="8997"/>
                  </a:cubicBezTo>
                  <a:cubicBezTo>
                    <a:pt x="3081" y="10026"/>
                    <a:pt x="4434" y="10542"/>
                    <a:pt x="5776" y="10542"/>
                  </a:cubicBezTo>
                  <a:cubicBezTo>
                    <a:pt x="7129" y="10542"/>
                    <a:pt x="8482" y="10026"/>
                    <a:pt x="9512" y="8997"/>
                  </a:cubicBezTo>
                  <a:cubicBezTo>
                    <a:pt x="11563" y="6937"/>
                    <a:pt x="11563" y="3595"/>
                    <a:pt x="9512" y="1545"/>
                  </a:cubicBezTo>
                  <a:cubicBezTo>
                    <a:pt x="8513" y="546"/>
                    <a:pt x="7190" y="0"/>
                    <a:pt x="5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3"/>
            <p:cNvSpPr/>
            <p:nvPr/>
          </p:nvSpPr>
          <p:spPr>
            <a:xfrm>
              <a:off x="3619300" y="2997350"/>
              <a:ext cx="354950" cy="336800"/>
            </a:xfrm>
            <a:custGeom>
              <a:avLst/>
              <a:gdLst/>
              <a:ahLst/>
              <a:cxnLst/>
              <a:rect l="l" t="t" r="r" b="b"/>
              <a:pathLst>
                <a:path w="14198" h="13472" extrusionOk="0">
                  <a:moveTo>
                    <a:pt x="6811" y="0"/>
                  </a:moveTo>
                  <a:cubicBezTo>
                    <a:pt x="5076" y="0"/>
                    <a:pt x="3352" y="670"/>
                    <a:pt x="2051" y="1971"/>
                  </a:cubicBezTo>
                  <a:cubicBezTo>
                    <a:pt x="779" y="3243"/>
                    <a:pt x="82" y="4940"/>
                    <a:pt x="82" y="6737"/>
                  </a:cubicBezTo>
                  <a:cubicBezTo>
                    <a:pt x="82" y="8534"/>
                    <a:pt x="779" y="10220"/>
                    <a:pt x="2051" y="11492"/>
                  </a:cubicBezTo>
                  <a:cubicBezTo>
                    <a:pt x="3323" y="12765"/>
                    <a:pt x="5009" y="13472"/>
                    <a:pt x="6806" y="13472"/>
                  </a:cubicBezTo>
                  <a:cubicBezTo>
                    <a:pt x="8614" y="13472"/>
                    <a:pt x="10300" y="12765"/>
                    <a:pt x="11572" y="11492"/>
                  </a:cubicBezTo>
                  <a:cubicBezTo>
                    <a:pt x="13865" y="9201"/>
                    <a:pt x="14198" y="5596"/>
                    <a:pt x="12370" y="2930"/>
                  </a:cubicBezTo>
                  <a:cubicBezTo>
                    <a:pt x="12314" y="2855"/>
                    <a:pt x="12229" y="2815"/>
                    <a:pt x="12145" y="2815"/>
                  </a:cubicBezTo>
                  <a:cubicBezTo>
                    <a:pt x="12094" y="2815"/>
                    <a:pt x="12042" y="2829"/>
                    <a:pt x="11996" y="2860"/>
                  </a:cubicBezTo>
                  <a:cubicBezTo>
                    <a:pt x="11875" y="2940"/>
                    <a:pt x="11845" y="3102"/>
                    <a:pt x="11936" y="3223"/>
                  </a:cubicBezTo>
                  <a:cubicBezTo>
                    <a:pt x="13622" y="5687"/>
                    <a:pt x="13320" y="9009"/>
                    <a:pt x="11199" y="11129"/>
                  </a:cubicBezTo>
                  <a:cubicBezTo>
                    <a:pt x="9987" y="12336"/>
                    <a:pt x="8397" y="12939"/>
                    <a:pt x="6808" y="12939"/>
                  </a:cubicBezTo>
                  <a:cubicBezTo>
                    <a:pt x="5219" y="12939"/>
                    <a:pt x="3631" y="12336"/>
                    <a:pt x="2424" y="11129"/>
                  </a:cubicBezTo>
                  <a:cubicBezTo>
                    <a:pt x="1" y="8706"/>
                    <a:pt x="1" y="4768"/>
                    <a:pt x="2424" y="2344"/>
                  </a:cubicBezTo>
                  <a:cubicBezTo>
                    <a:pt x="3625" y="1144"/>
                    <a:pt x="5218" y="525"/>
                    <a:pt x="6821" y="525"/>
                  </a:cubicBezTo>
                  <a:cubicBezTo>
                    <a:pt x="8037" y="525"/>
                    <a:pt x="9258" y="881"/>
                    <a:pt x="10320" y="1608"/>
                  </a:cubicBezTo>
                  <a:cubicBezTo>
                    <a:pt x="10368" y="1643"/>
                    <a:pt x="10422" y="1660"/>
                    <a:pt x="10475" y="1660"/>
                  </a:cubicBezTo>
                  <a:cubicBezTo>
                    <a:pt x="10556" y="1660"/>
                    <a:pt x="10635" y="1620"/>
                    <a:pt x="10684" y="1547"/>
                  </a:cubicBezTo>
                  <a:cubicBezTo>
                    <a:pt x="10765" y="1426"/>
                    <a:pt x="10735" y="1264"/>
                    <a:pt x="10613" y="1184"/>
                  </a:cubicBezTo>
                  <a:cubicBezTo>
                    <a:pt x="9461" y="389"/>
                    <a:pt x="8132" y="0"/>
                    <a:pt x="6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3"/>
            <p:cNvSpPr/>
            <p:nvPr/>
          </p:nvSpPr>
          <p:spPr>
            <a:xfrm>
              <a:off x="3897500" y="3046100"/>
              <a:ext cx="14400" cy="13175"/>
            </a:xfrm>
            <a:custGeom>
              <a:avLst/>
              <a:gdLst/>
              <a:ahLst/>
              <a:cxnLst/>
              <a:rect l="l" t="t" r="r" b="b"/>
              <a:pathLst>
                <a:path w="576" h="527" extrusionOk="0">
                  <a:moveTo>
                    <a:pt x="286" y="0"/>
                  </a:moveTo>
                  <a:cubicBezTo>
                    <a:pt x="240" y="0"/>
                    <a:pt x="194" y="13"/>
                    <a:pt x="152" y="41"/>
                  </a:cubicBezTo>
                  <a:cubicBezTo>
                    <a:pt x="40" y="112"/>
                    <a:pt x="0" y="243"/>
                    <a:pt x="51" y="364"/>
                  </a:cubicBezTo>
                  <a:cubicBezTo>
                    <a:pt x="91" y="465"/>
                    <a:pt x="192" y="526"/>
                    <a:pt x="303" y="526"/>
                  </a:cubicBezTo>
                  <a:cubicBezTo>
                    <a:pt x="414" y="526"/>
                    <a:pt x="505" y="445"/>
                    <a:pt x="545" y="334"/>
                  </a:cubicBezTo>
                  <a:cubicBezTo>
                    <a:pt x="576" y="233"/>
                    <a:pt x="536" y="112"/>
                    <a:pt x="444" y="51"/>
                  </a:cubicBezTo>
                  <a:cubicBezTo>
                    <a:pt x="395" y="18"/>
                    <a:pt x="341"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807720" y="262255"/>
            <a:ext cx="5400040" cy="5727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Diagnosis: Anamnesis</a:t>
            </a:r>
            <a:endParaRPr lang="en-US" altLang="en-GB"/>
          </a:p>
        </p:txBody>
      </p:sp>
      <p:sp>
        <p:nvSpPr>
          <p:cNvPr id="286" name="Google Shape;286;p30"/>
          <p:cNvSpPr txBox="1"/>
          <p:nvPr>
            <p:ph type="body" idx="1"/>
          </p:nvPr>
        </p:nvSpPr>
        <p:spPr>
          <a:xfrm>
            <a:off x="720000" y="1285675"/>
            <a:ext cx="7704000" cy="3317700"/>
          </a:xfrm>
          <a:prstGeom prst="rect">
            <a:avLst/>
          </a:prstGeom>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en-GB" sz="1200"/>
              <a:t>Pasangan seksual &gt; 1 dalam 1 bulan terakhir</a:t>
            </a:r>
            <a:endParaRPr lang="en-GB" sz="1200"/>
          </a:p>
          <a:p>
            <a:pPr marL="171450" lvl="0" indent="-171450" algn="l" rtl="0">
              <a:spcBef>
                <a:spcPts val="0"/>
              </a:spcBef>
              <a:spcAft>
                <a:spcPts val="0"/>
              </a:spcAft>
              <a:buFont typeface="Arial" panose="020B0604020202020204" pitchFamily="34" charset="0"/>
              <a:buChar char="•"/>
            </a:pPr>
            <a:r>
              <a:rPr lang="en-GB" sz="1200"/>
              <a:t>Berhubungan seksual dengan penjaja seks dalam 1 bulan terakhir</a:t>
            </a:r>
            <a:endParaRPr lang="en-GB" sz="1200"/>
          </a:p>
          <a:p>
            <a:pPr marL="171450" lvl="0" indent="-171450" algn="l" rtl="0">
              <a:spcBef>
                <a:spcPts val="0"/>
              </a:spcBef>
              <a:spcAft>
                <a:spcPts val="0"/>
              </a:spcAft>
              <a:buFont typeface="Arial" panose="020B0604020202020204" pitchFamily="34" charset="0"/>
              <a:buChar char="•"/>
            </a:pPr>
            <a:r>
              <a:rPr lang="en-GB" sz="1200"/>
              <a:t>Mengalami 1/ lebih episode IMS dalam 1 bulan terakhir.</a:t>
            </a:r>
            <a:endParaRPr lang="en-GB" sz="1200"/>
          </a:p>
          <a:p>
            <a:pPr marL="171450" lvl="0" indent="-171450" algn="l" rtl="0">
              <a:spcBef>
                <a:spcPts val="0"/>
              </a:spcBef>
              <a:spcAft>
                <a:spcPts val="0"/>
              </a:spcAft>
              <a:buFont typeface="Arial" panose="020B0604020202020204" pitchFamily="34" charset="0"/>
              <a:buChar char="•"/>
            </a:pPr>
            <a:r>
              <a:rPr lang="en-GB" sz="1200"/>
              <a:t>Perilaku pasangan seksual berisiko tinggi.</a:t>
            </a:r>
            <a:endParaRPr lang="en-GB" sz="1200"/>
          </a:p>
          <a:p>
            <a:pPr marL="171450" lvl="0" indent="-171450" algn="l" rtl="0">
              <a:spcBef>
                <a:spcPts val="0"/>
              </a:spcBef>
              <a:spcAft>
                <a:spcPts val="0"/>
              </a:spcAft>
              <a:buFont typeface="Arial" panose="020B0604020202020204" pitchFamily="34" charset="0"/>
              <a:buChar char="•"/>
            </a:pPr>
            <a:r>
              <a:rPr lang="en-GB" sz="1200"/>
              <a:t>Siapa menjadi pasangan seksual tersangka (wanita/pria penjaja seks,</a:t>
            </a:r>
            <a:r>
              <a:rPr lang="en-US" altLang="en-GB" sz="1200"/>
              <a:t> </a:t>
            </a:r>
            <a:r>
              <a:rPr lang="en-GB" sz="1200"/>
              <a:t>teman, pacar, suami/isteri</a:t>
            </a:r>
            <a:r>
              <a:rPr lang="en-US" altLang="en-GB" sz="1200"/>
              <a:t>)</a:t>
            </a:r>
            <a:endParaRPr lang="en-GB" sz="1200"/>
          </a:p>
          <a:p>
            <a:pPr marL="171450" lvl="0" indent="-171450" algn="l" rtl="0">
              <a:spcBef>
                <a:spcPts val="0"/>
              </a:spcBef>
              <a:spcAft>
                <a:spcPts val="0"/>
              </a:spcAft>
              <a:buFont typeface="Arial" panose="020B0604020202020204" pitchFamily="34" charset="0"/>
              <a:buChar char="•"/>
            </a:pPr>
            <a:r>
              <a:rPr lang="en-GB" sz="1200"/>
              <a:t>Kapan kontak seksual tersangka dilakukan</a:t>
            </a:r>
            <a:endParaRPr lang="en-GB" sz="1200"/>
          </a:p>
          <a:p>
            <a:pPr marL="171450" lvl="0" indent="-171450" algn="l" rtl="0">
              <a:spcBef>
                <a:spcPts val="0"/>
              </a:spcBef>
              <a:spcAft>
                <a:spcPts val="0"/>
              </a:spcAft>
              <a:buFont typeface="Arial" panose="020B0604020202020204" pitchFamily="34" charset="0"/>
              <a:buChar char="•"/>
            </a:pPr>
            <a:r>
              <a:rPr lang="en-GB" sz="1200"/>
              <a:t>Jenis kelamin pasangan seksual</a:t>
            </a:r>
            <a:endParaRPr lang="en-GB" sz="1200"/>
          </a:p>
          <a:p>
            <a:pPr marL="171450" lvl="0" indent="-171450" algn="l" rtl="0">
              <a:spcBef>
                <a:spcPts val="0"/>
              </a:spcBef>
              <a:spcAft>
                <a:spcPts val="0"/>
              </a:spcAft>
              <a:buFont typeface="Arial" panose="020B0604020202020204" pitchFamily="34" charset="0"/>
              <a:buChar char="•"/>
            </a:pPr>
            <a:r>
              <a:rPr lang="en-GB" sz="1200"/>
              <a:t>Cara melakukan hubungan seksual (genito-genital, orogenital,</a:t>
            </a:r>
            <a:r>
              <a:rPr lang="en-US" altLang="en-GB" sz="1200"/>
              <a:t> </a:t>
            </a:r>
            <a:r>
              <a:rPr lang="en-GB" sz="1200"/>
              <a:t>anogenital)</a:t>
            </a:r>
            <a:endParaRPr lang="en-GB" sz="1200"/>
          </a:p>
          <a:p>
            <a:pPr marL="171450" lvl="0" indent="-171450" algn="l" rtl="0">
              <a:spcBef>
                <a:spcPts val="0"/>
              </a:spcBef>
              <a:spcAft>
                <a:spcPts val="0"/>
              </a:spcAft>
              <a:buFont typeface="Arial" panose="020B0604020202020204" pitchFamily="34" charset="0"/>
              <a:buChar char="•"/>
            </a:pPr>
            <a:r>
              <a:rPr lang="en-GB" sz="1200"/>
              <a:t>Penggunaan kondom (tidak pernah, jarang, sering, selalu)</a:t>
            </a:r>
            <a:endParaRPr lang="en-GB" sz="1200"/>
          </a:p>
          <a:p>
            <a:pPr marL="171450" lvl="0" indent="-171450" algn="l" rtl="0">
              <a:spcBef>
                <a:spcPts val="0"/>
              </a:spcBef>
              <a:spcAft>
                <a:spcPts val="0"/>
              </a:spcAft>
              <a:buFont typeface="Arial" panose="020B0604020202020204" pitchFamily="34" charset="0"/>
              <a:buChar char="•"/>
            </a:pPr>
            <a:r>
              <a:rPr lang="en-GB" sz="1200"/>
              <a:t>Riwayat dan pemberi pengobatan sebelumnya (dokter/bukan</a:t>
            </a:r>
            <a:r>
              <a:rPr lang="en-US" altLang="en-GB" sz="1200"/>
              <a:t> </a:t>
            </a:r>
            <a:r>
              <a:rPr lang="en-GB" sz="1200"/>
              <a:t>dokter/sendiri)</a:t>
            </a:r>
            <a:endParaRPr lang="en-GB" sz="1200"/>
          </a:p>
          <a:p>
            <a:pPr marL="171450" lvl="0" indent="-171450" algn="l" rtl="0">
              <a:spcBef>
                <a:spcPts val="0"/>
              </a:spcBef>
              <a:spcAft>
                <a:spcPts val="0"/>
              </a:spcAft>
              <a:buFont typeface="Arial" panose="020B0604020202020204" pitchFamily="34" charset="0"/>
              <a:buChar char="•"/>
            </a:pPr>
            <a:r>
              <a:rPr lang="en-GB" sz="1200"/>
              <a:t>Hubungan keluhan dengan keadaan lainnya – menjelang/sesudah haid;</a:t>
            </a:r>
            <a:r>
              <a:rPr lang="en-US" altLang="en-GB" sz="1200"/>
              <a:t> </a:t>
            </a:r>
            <a:r>
              <a:rPr lang="en-GB" sz="1200"/>
              <a:t>kelelahan fisik/psikis; penyakit: diabetes, tumor, keganasan, lain-lain);</a:t>
            </a:r>
            <a:r>
              <a:rPr lang="en-US" altLang="en-GB" sz="1200"/>
              <a:t> </a:t>
            </a:r>
            <a:r>
              <a:rPr lang="en-GB" sz="1200"/>
              <a:t>penggunaan obat: antibiotika, kortikosteroid, kontrasepsi); pemakaian</a:t>
            </a:r>
            <a:r>
              <a:rPr lang="en-US" altLang="en-GB" sz="1200"/>
              <a:t> </a:t>
            </a:r>
            <a:r>
              <a:rPr lang="en-GB" sz="1200"/>
              <a:t>alat kontrasepssi dalam rahim (AKDR); rangsangan seksual;</a:t>
            </a:r>
            <a:r>
              <a:rPr lang="en-US" altLang="en-GB" sz="1200"/>
              <a:t> </a:t>
            </a:r>
            <a:r>
              <a:rPr lang="en-GB" sz="1200"/>
              <a:t>kehamilan; kontak seksual</a:t>
            </a:r>
            <a:endParaRPr lang="en-GB" sz="1200"/>
          </a:p>
          <a:p>
            <a:pPr marL="171450" lvl="0" indent="-171450" algn="l" rtl="0">
              <a:spcBef>
                <a:spcPts val="0"/>
              </a:spcBef>
              <a:spcAft>
                <a:spcPts val="0"/>
              </a:spcAft>
              <a:buFont typeface="Arial" panose="020B0604020202020204" pitchFamily="34" charset="0"/>
              <a:buChar char="•"/>
            </a:pPr>
            <a:r>
              <a:rPr lang="en-GB" sz="1200"/>
              <a:t>Riwayat IMS sebelumnya dan pengobatannya</a:t>
            </a:r>
            <a:endParaRPr lang="en-GB" sz="1200"/>
          </a:p>
          <a:p>
            <a:pPr marL="171450" lvl="0" indent="-171450" algn="l" rtl="0">
              <a:spcBef>
                <a:spcPts val="0"/>
              </a:spcBef>
              <a:spcAft>
                <a:spcPts val="0"/>
              </a:spcAft>
              <a:buFont typeface="Arial" panose="020B0604020202020204" pitchFamily="34" charset="0"/>
              <a:buChar char="•"/>
            </a:pPr>
            <a:r>
              <a:rPr lang="en-GB" sz="1200"/>
              <a:t>Hari terakhir haid</a:t>
            </a:r>
            <a:endParaRPr lang="en-GB" sz="1200"/>
          </a:p>
          <a:p>
            <a:pPr marL="171450" lvl="0" indent="-171450" algn="l" rtl="0">
              <a:spcBef>
                <a:spcPts val="0"/>
              </a:spcBef>
              <a:spcAft>
                <a:spcPts val="0"/>
              </a:spcAft>
              <a:buFont typeface="Arial" panose="020B0604020202020204" pitchFamily="34" charset="0"/>
              <a:buChar char="•"/>
            </a:pPr>
            <a:r>
              <a:rPr lang="en-GB" sz="1200"/>
              <a:t>Nyeri perut bagian bawah</a:t>
            </a:r>
            <a:endParaRPr lang="en-GB" sz="1200"/>
          </a:p>
          <a:p>
            <a:pPr marL="171450" lvl="0" indent="-171450" algn="l" rtl="0">
              <a:spcBef>
                <a:spcPts val="0"/>
              </a:spcBef>
              <a:spcAft>
                <a:spcPts val="0"/>
              </a:spcAft>
              <a:buFont typeface="Arial" panose="020B0604020202020204" pitchFamily="34" charset="0"/>
              <a:buChar char="•"/>
            </a:pPr>
            <a:r>
              <a:rPr lang="en-GB" sz="1200"/>
              <a:t>Cara kontrasepsi yang digunakan dan mulai kapan</a:t>
            </a:r>
            <a:endParaRPr lang="en-GB" sz="1200"/>
          </a:p>
        </p:txBody>
      </p:sp>
      <p:grpSp>
        <p:nvGrpSpPr>
          <p:cNvPr id="2770" name="Google Shape;2770;p60"/>
          <p:cNvGrpSpPr/>
          <p:nvPr/>
        </p:nvGrpSpPr>
        <p:grpSpPr>
          <a:xfrm>
            <a:off x="7320280" y="3615055"/>
            <a:ext cx="1535430" cy="1225550"/>
            <a:chOff x="3792750" y="1969525"/>
            <a:chExt cx="589625" cy="514500"/>
          </a:xfrm>
        </p:grpSpPr>
        <p:sp>
          <p:nvSpPr>
            <p:cNvPr id="2771" name="Google Shape;2771;p60"/>
            <p:cNvSpPr/>
            <p:nvPr/>
          </p:nvSpPr>
          <p:spPr>
            <a:xfrm>
              <a:off x="3797925" y="2120325"/>
              <a:ext cx="393925" cy="351975"/>
            </a:xfrm>
            <a:custGeom>
              <a:avLst/>
              <a:gdLst/>
              <a:ahLst/>
              <a:cxnLst/>
              <a:rect l="l" t="t" r="r" b="b"/>
              <a:pathLst>
                <a:path w="15757" h="14079" extrusionOk="0">
                  <a:moveTo>
                    <a:pt x="9270" y="1239"/>
                  </a:moveTo>
                  <a:cubicBezTo>
                    <a:pt x="10551" y="1239"/>
                    <a:pt x="11825" y="1771"/>
                    <a:pt x="12721" y="2812"/>
                  </a:cubicBezTo>
                  <a:cubicBezTo>
                    <a:pt x="14371" y="4709"/>
                    <a:pt x="14162" y="7606"/>
                    <a:pt x="12265" y="9241"/>
                  </a:cubicBezTo>
                  <a:cubicBezTo>
                    <a:pt x="11398" y="9988"/>
                    <a:pt x="10332" y="10354"/>
                    <a:pt x="9272" y="10354"/>
                  </a:cubicBezTo>
                  <a:cubicBezTo>
                    <a:pt x="7993" y="10354"/>
                    <a:pt x="6723" y="9822"/>
                    <a:pt x="5821" y="8783"/>
                  </a:cubicBezTo>
                  <a:cubicBezTo>
                    <a:pt x="4186" y="6871"/>
                    <a:pt x="4394" y="3989"/>
                    <a:pt x="6292" y="2340"/>
                  </a:cubicBezTo>
                  <a:cubicBezTo>
                    <a:pt x="7150" y="1601"/>
                    <a:pt x="8213" y="1239"/>
                    <a:pt x="9270" y="1239"/>
                  </a:cubicBezTo>
                  <a:close/>
                  <a:moveTo>
                    <a:pt x="9273" y="0"/>
                  </a:moveTo>
                  <a:cubicBezTo>
                    <a:pt x="7929" y="0"/>
                    <a:pt x="6579" y="465"/>
                    <a:pt x="5488" y="1412"/>
                  </a:cubicBezTo>
                  <a:cubicBezTo>
                    <a:pt x="3230" y="3366"/>
                    <a:pt x="2842" y="6692"/>
                    <a:pt x="4505" y="9103"/>
                  </a:cubicBezTo>
                  <a:lnTo>
                    <a:pt x="1345" y="11832"/>
                  </a:lnTo>
                  <a:lnTo>
                    <a:pt x="1414" y="10821"/>
                  </a:lnTo>
                  <a:cubicBezTo>
                    <a:pt x="1442" y="10474"/>
                    <a:pt x="1192" y="10183"/>
                    <a:pt x="847" y="10156"/>
                  </a:cubicBezTo>
                  <a:cubicBezTo>
                    <a:pt x="830" y="10154"/>
                    <a:pt x="814" y="10154"/>
                    <a:pt x="798" y="10154"/>
                  </a:cubicBezTo>
                  <a:cubicBezTo>
                    <a:pt x="485" y="10154"/>
                    <a:pt x="208" y="10407"/>
                    <a:pt x="181" y="10723"/>
                  </a:cubicBezTo>
                  <a:lnTo>
                    <a:pt x="1" y="13232"/>
                  </a:lnTo>
                  <a:lnTo>
                    <a:pt x="1" y="13287"/>
                  </a:lnTo>
                  <a:lnTo>
                    <a:pt x="1" y="13301"/>
                  </a:lnTo>
                  <a:cubicBezTo>
                    <a:pt x="1" y="13328"/>
                    <a:pt x="1" y="13343"/>
                    <a:pt x="15" y="13370"/>
                  </a:cubicBezTo>
                  <a:lnTo>
                    <a:pt x="15" y="13398"/>
                  </a:lnTo>
                  <a:cubicBezTo>
                    <a:pt x="15" y="13426"/>
                    <a:pt x="29" y="13439"/>
                    <a:pt x="29" y="13467"/>
                  </a:cubicBezTo>
                  <a:lnTo>
                    <a:pt x="29" y="13481"/>
                  </a:lnTo>
                  <a:cubicBezTo>
                    <a:pt x="43" y="13481"/>
                    <a:pt x="43" y="13495"/>
                    <a:pt x="43" y="13509"/>
                  </a:cubicBezTo>
                  <a:cubicBezTo>
                    <a:pt x="56" y="13522"/>
                    <a:pt x="56" y="13522"/>
                    <a:pt x="56" y="13537"/>
                  </a:cubicBezTo>
                  <a:lnTo>
                    <a:pt x="71" y="13550"/>
                  </a:lnTo>
                  <a:cubicBezTo>
                    <a:pt x="84" y="13592"/>
                    <a:pt x="112" y="13648"/>
                    <a:pt x="154" y="13689"/>
                  </a:cubicBezTo>
                  <a:cubicBezTo>
                    <a:pt x="195" y="13731"/>
                    <a:pt x="222" y="13758"/>
                    <a:pt x="278" y="13786"/>
                  </a:cubicBezTo>
                  <a:cubicBezTo>
                    <a:pt x="278" y="13799"/>
                    <a:pt x="278" y="13799"/>
                    <a:pt x="292" y="13799"/>
                  </a:cubicBezTo>
                  <a:lnTo>
                    <a:pt x="306" y="13814"/>
                  </a:lnTo>
                  <a:cubicBezTo>
                    <a:pt x="320" y="13814"/>
                    <a:pt x="333" y="13827"/>
                    <a:pt x="348" y="13827"/>
                  </a:cubicBezTo>
                  <a:cubicBezTo>
                    <a:pt x="375" y="13842"/>
                    <a:pt x="389" y="13855"/>
                    <a:pt x="416" y="13869"/>
                  </a:cubicBezTo>
                  <a:lnTo>
                    <a:pt x="444" y="13869"/>
                  </a:lnTo>
                  <a:cubicBezTo>
                    <a:pt x="459" y="13883"/>
                    <a:pt x="486" y="13883"/>
                    <a:pt x="514" y="13883"/>
                  </a:cubicBezTo>
                  <a:lnTo>
                    <a:pt x="527" y="13883"/>
                  </a:lnTo>
                  <a:cubicBezTo>
                    <a:pt x="542" y="13897"/>
                    <a:pt x="555" y="13897"/>
                    <a:pt x="583" y="13897"/>
                  </a:cubicBezTo>
                  <a:lnTo>
                    <a:pt x="3091" y="14077"/>
                  </a:lnTo>
                  <a:cubicBezTo>
                    <a:pt x="3108" y="14078"/>
                    <a:pt x="3124" y="14079"/>
                    <a:pt x="3140" y="14079"/>
                  </a:cubicBezTo>
                  <a:cubicBezTo>
                    <a:pt x="3453" y="14079"/>
                    <a:pt x="3729" y="13825"/>
                    <a:pt x="3742" y="13509"/>
                  </a:cubicBezTo>
                  <a:cubicBezTo>
                    <a:pt x="3770" y="13162"/>
                    <a:pt x="3520" y="12872"/>
                    <a:pt x="3175" y="12844"/>
                  </a:cubicBezTo>
                  <a:lnTo>
                    <a:pt x="2149" y="12774"/>
                  </a:lnTo>
                  <a:lnTo>
                    <a:pt x="5322" y="10030"/>
                  </a:lnTo>
                  <a:cubicBezTo>
                    <a:pt x="6424" y="11061"/>
                    <a:pt x="7853" y="11589"/>
                    <a:pt x="9287" y="11589"/>
                  </a:cubicBezTo>
                  <a:cubicBezTo>
                    <a:pt x="10629" y="11589"/>
                    <a:pt x="11976" y="11127"/>
                    <a:pt x="13068" y="10183"/>
                  </a:cubicBezTo>
                  <a:cubicBezTo>
                    <a:pt x="15479" y="8090"/>
                    <a:pt x="15757" y="4419"/>
                    <a:pt x="13664" y="2008"/>
                  </a:cubicBezTo>
                  <a:cubicBezTo>
                    <a:pt x="12518" y="680"/>
                    <a:pt x="10900" y="0"/>
                    <a:pt x="9273" y="0"/>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2" name="Google Shape;2772;p60"/>
            <p:cNvSpPr/>
            <p:nvPr/>
          </p:nvSpPr>
          <p:spPr>
            <a:xfrm>
              <a:off x="3792750" y="2127450"/>
              <a:ext cx="383500" cy="356575"/>
            </a:xfrm>
            <a:custGeom>
              <a:avLst/>
              <a:gdLst/>
              <a:ahLst/>
              <a:cxnLst/>
              <a:rect l="l" t="t" r="r" b="b"/>
              <a:pathLst>
                <a:path w="15340" h="14263" extrusionOk="0">
                  <a:moveTo>
                    <a:pt x="9340" y="1418"/>
                  </a:moveTo>
                  <a:cubicBezTo>
                    <a:pt x="9451" y="1418"/>
                    <a:pt x="9562" y="1418"/>
                    <a:pt x="9673" y="1431"/>
                  </a:cubicBezTo>
                  <a:cubicBezTo>
                    <a:pt x="10864" y="1514"/>
                    <a:pt x="11958" y="2055"/>
                    <a:pt x="12734" y="2956"/>
                  </a:cubicBezTo>
                  <a:cubicBezTo>
                    <a:pt x="13510" y="3857"/>
                    <a:pt x="13898" y="5021"/>
                    <a:pt x="13815" y="6213"/>
                  </a:cubicBezTo>
                  <a:cubicBezTo>
                    <a:pt x="13732" y="7404"/>
                    <a:pt x="13178" y="8485"/>
                    <a:pt x="12278" y="9261"/>
                  </a:cubicBezTo>
                  <a:cubicBezTo>
                    <a:pt x="11437" y="9994"/>
                    <a:pt x="10396" y="10353"/>
                    <a:pt x="9358" y="10353"/>
                  </a:cubicBezTo>
                  <a:cubicBezTo>
                    <a:pt x="8102" y="10353"/>
                    <a:pt x="6852" y="9828"/>
                    <a:pt x="5972" y="8803"/>
                  </a:cubicBezTo>
                  <a:cubicBezTo>
                    <a:pt x="5196" y="7903"/>
                    <a:pt x="4808" y="6752"/>
                    <a:pt x="4891" y="5561"/>
                  </a:cubicBezTo>
                  <a:cubicBezTo>
                    <a:pt x="4989" y="4369"/>
                    <a:pt x="5529" y="3288"/>
                    <a:pt x="6430" y="2499"/>
                  </a:cubicBezTo>
                  <a:cubicBezTo>
                    <a:pt x="7247" y="1792"/>
                    <a:pt x="8272" y="1418"/>
                    <a:pt x="9340" y="1418"/>
                  </a:cubicBezTo>
                  <a:close/>
                  <a:moveTo>
                    <a:pt x="9323" y="1237"/>
                  </a:moveTo>
                  <a:cubicBezTo>
                    <a:pt x="8219" y="1237"/>
                    <a:pt x="7156" y="1637"/>
                    <a:pt x="6319" y="2374"/>
                  </a:cubicBezTo>
                  <a:cubicBezTo>
                    <a:pt x="5377" y="3177"/>
                    <a:pt x="4808" y="4314"/>
                    <a:pt x="4725" y="5547"/>
                  </a:cubicBezTo>
                  <a:cubicBezTo>
                    <a:pt x="4629" y="6794"/>
                    <a:pt x="5030" y="7986"/>
                    <a:pt x="5834" y="8928"/>
                  </a:cubicBezTo>
                  <a:cubicBezTo>
                    <a:pt x="6763" y="9982"/>
                    <a:pt x="8051" y="10536"/>
                    <a:pt x="9353" y="10536"/>
                  </a:cubicBezTo>
                  <a:cubicBezTo>
                    <a:pt x="10434" y="10536"/>
                    <a:pt x="11515" y="10161"/>
                    <a:pt x="12402" y="9400"/>
                  </a:cubicBezTo>
                  <a:cubicBezTo>
                    <a:pt x="13331" y="8596"/>
                    <a:pt x="13898" y="7460"/>
                    <a:pt x="13996" y="6226"/>
                  </a:cubicBezTo>
                  <a:cubicBezTo>
                    <a:pt x="14079" y="4979"/>
                    <a:pt x="13677" y="3787"/>
                    <a:pt x="12873" y="2845"/>
                  </a:cubicBezTo>
                  <a:cubicBezTo>
                    <a:pt x="12056" y="1902"/>
                    <a:pt x="10933" y="1335"/>
                    <a:pt x="9686" y="1252"/>
                  </a:cubicBezTo>
                  <a:cubicBezTo>
                    <a:pt x="9565" y="1242"/>
                    <a:pt x="9444" y="1237"/>
                    <a:pt x="9323" y="1237"/>
                  </a:cubicBezTo>
                  <a:close/>
                  <a:moveTo>
                    <a:pt x="9350" y="178"/>
                  </a:moveTo>
                  <a:cubicBezTo>
                    <a:pt x="10952" y="178"/>
                    <a:pt x="12547" y="847"/>
                    <a:pt x="13677" y="2152"/>
                  </a:cubicBezTo>
                  <a:cubicBezTo>
                    <a:pt x="14674" y="3303"/>
                    <a:pt x="15160" y="4771"/>
                    <a:pt x="15049" y="6296"/>
                  </a:cubicBezTo>
                  <a:cubicBezTo>
                    <a:pt x="14938" y="7820"/>
                    <a:pt x="14245" y="9206"/>
                    <a:pt x="13095" y="10203"/>
                  </a:cubicBezTo>
                  <a:cubicBezTo>
                    <a:pt x="12014" y="11136"/>
                    <a:pt x="10679" y="11600"/>
                    <a:pt x="9348" y="11600"/>
                  </a:cubicBezTo>
                  <a:cubicBezTo>
                    <a:pt x="7949" y="11600"/>
                    <a:pt x="6554" y="11087"/>
                    <a:pt x="5460" y="10065"/>
                  </a:cubicBezTo>
                  <a:cubicBezTo>
                    <a:pt x="5445" y="10041"/>
                    <a:pt x="5421" y="10031"/>
                    <a:pt x="5396" y="10031"/>
                  </a:cubicBezTo>
                  <a:cubicBezTo>
                    <a:pt x="5375" y="10031"/>
                    <a:pt x="5354" y="10038"/>
                    <a:pt x="5335" y="10050"/>
                  </a:cubicBezTo>
                  <a:lnTo>
                    <a:pt x="2175" y="12794"/>
                  </a:lnTo>
                  <a:cubicBezTo>
                    <a:pt x="2148" y="12808"/>
                    <a:pt x="2134" y="12849"/>
                    <a:pt x="2148" y="12891"/>
                  </a:cubicBezTo>
                  <a:cubicBezTo>
                    <a:pt x="2162" y="12919"/>
                    <a:pt x="2190" y="12947"/>
                    <a:pt x="2231" y="12947"/>
                  </a:cubicBezTo>
                  <a:lnTo>
                    <a:pt x="3243" y="13016"/>
                  </a:lnTo>
                  <a:cubicBezTo>
                    <a:pt x="3533" y="13043"/>
                    <a:pt x="3755" y="13293"/>
                    <a:pt x="3742" y="13584"/>
                  </a:cubicBezTo>
                  <a:cubicBezTo>
                    <a:pt x="3715" y="13866"/>
                    <a:pt x="3479" y="14084"/>
                    <a:pt x="3198" y="14084"/>
                  </a:cubicBezTo>
                  <a:cubicBezTo>
                    <a:pt x="3190" y="14084"/>
                    <a:pt x="3181" y="14084"/>
                    <a:pt x="3173" y="14083"/>
                  </a:cubicBezTo>
                  <a:lnTo>
                    <a:pt x="666" y="13889"/>
                  </a:lnTo>
                  <a:lnTo>
                    <a:pt x="610" y="13889"/>
                  </a:lnTo>
                  <a:cubicBezTo>
                    <a:pt x="582" y="13889"/>
                    <a:pt x="568" y="13875"/>
                    <a:pt x="527" y="13861"/>
                  </a:cubicBezTo>
                  <a:cubicBezTo>
                    <a:pt x="513" y="13861"/>
                    <a:pt x="485" y="13847"/>
                    <a:pt x="457" y="13834"/>
                  </a:cubicBezTo>
                  <a:lnTo>
                    <a:pt x="444" y="13834"/>
                  </a:lnTo>
                  <a:lnTo>
                    <a:pt x="429" y="13819"/>
                  </a:lnTo>
                  <a:lnTo>
                    <a:pt x="374" y="13889"/>
                  </a:lnTo>
                  <a:lnTo>
                    <a:pt x="402" y="13806"/>
                  </a:lnTo>
                  <a:cubicBezTo>
                    <a:pt x="361" y="13778"/>
                    <a:pt x="333" y="13751"/>
                    <a:pt x="305" y="13708"/>
                  </a:cubicBezTo>
                  <a:cubicBezTo>
                    <a:pt x="278" y="13681"/>
                    <a:pt x="250" y="13640"/>
                    <a:pt x="222" y="13598"/>
                  </a:cubicBezTo>
                  <a:lnTo>
                    <a:pt x="222" y="13570"/>
                  </a:lnTo>
                  <a:lnTo>
                    <a:pt x="208" y="13557"/>
                  </a:lnTo>
                  <a:lnTo>
                    <a:pt x="194" y="13529"/>
                  </a:lnTo>
                  <a:cubicBezTo>
                    <a:pt x="194" y="13514"/>
                    <a:pt x="180" y="13487"/>
                    <a:pt x="180" y="13446"/>
                  </a:cubicBezTo>
                  <a:cubicBezTo>
                    <a:pt x="180" y="13431"/>
                    <a:pt x="167" y="13404"/>
                    <a:pt x="167" y="13376"/>
                  </a:cubicBezTo>
                  <a:lnTo>
                    <a:pt x="167" y="13335"/>
                  </a:lnTo>
                  <a:lnTo>
                    <a:pt x="361" y="10826"/>
                  </a:lnTo>
                  <a:cubicBezTo>
                    <a:pt x="374" y="10544"/>
                    <a:pt x="609" y="10327"/>
                    <a:pt x="890" y="10327"/>
                  </a:cubicBezTo>
                  <a:cubicBezTo>
                    <a:pt x="898" y="10327"/>
                    <a:pt x="907" y="10327"/>
                    <a:pt x="915" y="10327"/>
                  </a:cubicBezTo>
                  <a:cubicBezTo>
                    <a:pt x="1205" y="10355"/>
                    <a:pt x="1427" y="10605"/>
                    <a:pt x="1414" y="10896"/>
                  </a:cubicBezTo>
                  <a:lnTo>
                    <a:pt x="1331" y="11922"/>
                  </a:lnTo>
                  <a:cubicBezTo>
                    <a:pt x="1331" y="11949"/>
                    <a:pt x="1358" y="11990"/>
                    <a:pt x="1386" y="12005"/>
                  </a:cubicBezTo>
                  <a:cubicBezTo>
                    <a:pt x="1398" y="12010"/>
                    <a:pt x="1411" y="12013"/>
                    <a:pt x="1425" y="12013"/>
                  </a:cubicBezTo>
                  <a:cubicBezTo>
                    <a:pt x="1445" y="12013"/>
                    <a:pt x="1466" y="12007"/>
                    <a:pt x="1483" y="11990"/>
                  </a:cubicBezTo>
                  <a:lnTo>
                    <a:pt x="4642" y="9261"/>
                  </a:lnTo>
                  <a:cubicBezTo>
                    <a:pt x="4684" y="9219"/>
                    <a:pt x="4684" y="9178"/>
                    <a:pt x="4670" y="9136"/>
                  </a:cubicBezTo>
                  <a:cubicBezTo>
                    <a:pt x="2994" y="6739"/>
                    <a:pt x="3409" y="3482"/>
                    <a:pt x="5626" y="1570"/>
                  </a:cubicBezTo>
                  <a:cubicBezTo>
                    <a:pt x="6699" y="636"/>
                    <a:pt x="8027" y="178"/>
                    <a:pt x="9350" y="178"/>
                  </a:cubicBezTo>
                  <a:close/>
                  <a:moveTo>
                    <a:pt x="9347" y="1"/>
                  </a:moveTo>
                  <a:cubicBezTo>
                    <a:pt x="7982" y="1"/>
                    <a:pt x="6611" y="472"/>
                    <a:pt x="5501" y="1431"/>
                  </a:cubicBezTo>
                  <a:cubicBezTo>
                    <a:pt x="3243" y="3386"/>
                    <a:pt x="2800" y="6697"/>
                    <a:pt x="4476" y="9178"/>
                  </a:cubicBezTo>
                  <a:lnTo>
                    <a:pt x="1525" y="11713"/>
                  </a:lnTo>
                  <a:lnTo>
                    <a:pt x="1593" y="10909"/>
                  </a:lnTo>
                  <a:cubicBezTo>
                    <a:pt x="1621" y="10521"/>
                    <a:pt x="1316" y="10189"/>
                    <a:pt x="928" y="10148"/>
                  </a:cubicBezTo>
                  <a:cubicBezTo>
                    <a:pt x="912" y="10147"/>
                    <a:pt x="896" y="10146"/>
                    <a:pt x="879" y="10146"/>
                  </a:cubicBezTo>
                  <a:cubicBezTo>
                    <a:pt x="513" y="10146"/>
                    <a:pt x="207" y="10441"/>
                    <a:pt x="180" y="10813"/>
                  </a:cubicBezTo>
                  <a:lnTo>
                    <a:pt x="0" y="13320"/>
                  </a:lnTo>
                  <a:lnTo>
                    <a:pt x="0" y="13390"/>
                  </a:lnTo>
                  <a:lnTo>
                    <a:pt x="0" y="13473"/>
                  </a:lnTo>
                  <a:lnTo>
                    <a:pt x="0" y="13501"/>
                  </a:lnTo>
                  <a:cubicBezTo>
                    <a:pt x="14" y="13529"/>
                    <a:pt x="14" y="13557"/>
                    <a:pt x="28" y="13584"/>
                  </a:cubicBezTo>
                  <a:cubicBezTo>
                    <a:pt x="28" y="13598"/>
                    <a:pt x="42" y="13612"/>
                    <a:pt x="56" y="13640"/>
                  </a:cubicBezTo>
                  <a:lnTo>
                    <a:pt x="69" y="13667"/>
                  </a:lnTo>
                  <a:cubicBezTo>
                    <a:pt x="97" y="13736"/>
                    <a:pt x="125" y="13778"/>
                    <a:pt x="167" y="13834"/>
                  </a:cubicBezTo>
                  <a:cubicBezTo>
                    <a:pt x="208" y="13875"/>
                    <a:pt x="250" y="13917"/>
                    <a:pt x="305" y="13958"/>
                  </a:cubicBezTo>
                  <a:lnTo>
                    <a:pt x="319" y="13958"/>
                  </a:lnTo>
                  <a:lnTo>
                    <a:pt x="346" y="13986"/>
                  </a:lnTo>
                  <a:cubicBezTo>
                    <a:pt x="356" y="13986"/>
                    <a:pt x="365" y="13992"/>
                    <a:pt x="370" y="13992"/>
                  </a:cubicBezTo>
                  <a:cubicBezTo>
                    <a:pt x="373" y="13992"/>
                    <a:pt x="374" y="13990"/>
                    <a:pt x="374" y="13986"/>
                  </a:cubicBezTo>
                  <a:cubicBezTo>
                    <a:pt x="374" y="14000"/>
                    <a:pt x="388" y="14000"/>
                    <a:pt x="388" y="14000"/>
                  </a:cubicBezTo>
                  <a:lnTo>
                    <a:pt x="472" y="14041"/>
                  </a:lnTo>
                  <a:lnTo>
                    <a:pt x="499" y="14041"/>
                  </a:lnTo>
                  <a:cubicBezTo>
                    <a:pt x="527" y="14055"/>
                    <a:pt x="555" y="14055"/>
                    <a:pt x="596" y="14069"/>
                  </a:cubicBezTo>
                  <a:lnTo>
                    <a:pt x="651" y="14069"/>
                  </a:lnTo>
                  <a:lnTo>
                    <a:pt x="3160" y="14249"/>
                  </a:lnTo>
                  <a:cubicBezTo>
                    <a:pt x="3173" y="14249"/>
                    <a:pt x="3188" y="14263"/>
                    <a:pt x="3215" y="14263"/>
                  </a:cubicBezTo>
                  <a:cubicBezTo>
                    <a:pt x="3576" y="14263"/>
                    <a:pt x="3894" y="13972"/>
                    <a:pt x="3908" y="13598"/>
                  </a:cubicBezTo>
                  <a:cubicBezTo>
                    <a:pt x="3936" y="13210"/>
                    <a:pt x="3644" y="12877"/>
                    <a:pt x="3256" y="12849"/>
                  </a:cubicBezTo>
                  <a:lnTo>
                    <a:pt x="2453" y="12781"/>
                  </a:lnTo>
                  <a:lnTo>
                    <a:pt x="5390" y="10244"/>
                  </a:lnTo>
                  <a:cubicBezTo>
                    <a:pt x="6511" y="11267"/>
                    <a:pt x="7930" y="11780"/>
                    <a:pt x="9351" y="11780"/>
                  </a:cubicBezTo>
                  <a:cubicBezTo>
                    <a:pt x="10723" y="11780"/>
                    <a:pt x="12096" y="11301"/>
                    <a:pt x="13205" y="10342"/>
                  </a:cubicBezTo>
                  <a:cubicBezTo>
                    <a:pt x="14397" y="9316"/>
                    <a:pt x="15104" y="7875"/>
                    <a:pt x="15229" y="6309"/>
                  </a:cubicBezTo>
                  <a:cubicBezTo>
                    <a:pt x="15339" y="4744"/>
                    <a:pt x="14827" y="3219"/>
                    <a:pt x="13802" y="2041"/>
                  </a:cubicBezTo>
                  <a:cubicBezTo>
                    <a:pt x="12641" y="691"/>
                    <a:pt x="10998" y="1"/>
                    <a:pt x="9347" y="1"/>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3" name="Google Shape;2773;p60"/>
            <p:cNvSpPr/>
            <p:nvPr/>
          </p:nvSpPr>
          <p:spPr>
            <a:xfrm>
              <a:off x="3967675" y="1970950"/>
              <a:ext cx="408475" cy="344025"/>
            </a:xfrm>
            <a:custGeom>
              <a:avLst/>
              <a:gdLst/>
              <a:ahLst/>
              <a:cxnLst/>
              <a:rect l="l" t="t" r="r" b="b"/>
              <a:pathLst>
                <a:path w="16339" h="13761" extrusionOk="0">
                  <a:moveTo>
                    <a:pt x="13085" y="0"/>
                  </a:moveTo>
                  <a:cubicBezTo>
                    <a:pt x="12957" y="0"/>
                    <a:pt x="12829" y="41"/>
                    <a:pt x="12721" y="126"/>
                  </a:cubicBezTo>
                  <a:cubicBezTo>
                    <a:pt x="12444" y="334"/>
                    <a:pt x="12389" y="722"/>
                    <a:pt x="12597" y="999"/>
                  </a:cubicBezTo>
                  <a:lnTo>
                    <a:pt x="13359" y="1982"/>
                  </a:lnTo>
                  <a:lnTo>
                    <a:pt x="10754" y="3978"/>
                  </a:lnTo>
                  <a:cubicBezTo>
                    <a:pt x="9621" y="2792"/>
                    <a:pt x="8077" y="2169"/>
                    <a:pt x="6522" y="2169"/>
                  </a:cubicBezTo>
                  <a:cubicBezTo>
                    <a:pt x="5297" y="2169"/>
                    <a:pt x="4065" y="2555"/>
                    <a:pt x="3021" y="3355"/>
                  </a:cubicBezTo>
                  <a:cubicBezTo>
                    <a:pt x="486" y="5295"/>
                    <a:pt x="1" y="8953"/>
                    <a:pt x="1941" y="11488"/>
                  </a:cubicBezTo>
                  <a:cubicBezTo>
                    <a:pt x="3077" y="12971"/>
                    <a:pt x="4795" y="13747"/>
                    <a:pt x="6541" y="13761"/>
                  </a:cubicBezTo>
                  <a:cubicBezTo>
                    <a:pt x="6555" y="13720"/>
                    <a:pt x="6569" y="13677"/>
                    <a:pt x="6569" y="13650"/>
                  </a:cubicBezTo>
                  <a:cubicBezTo>
                    <a:pt x="6680" y="13276"/>
                    <a:pt x="6790" y="12902"/>
                    <a:pt x="6818" y="12514"/>
                  </a:cubicBezTo>
                  <a:lnTo>
                    <a:pt x="6818" y="12514"/>
                  </a:lnTo>
                  <a:cubicBezTo>
                    <a:pt x="6731" y="12519"/>
                    <a:pt x="6643" y="12521"/>
                    <a:pt x="6556" y="12521"/>
                  </a:cubicBezTo>
                  <a:cubicBezTo>
                    <a:pt x="5187" y="12521"/>
                    <a:pt x="3823" y="11912"/>
                    <a:pt x="2925" y="10740"/>
                  </a:cubicBezTo>
                  <a:cubicBezTo>
                    <a:pt x="1401" y="8731"/>
                    <a:pt x="1774" y="5862"/>
                    <a:pt x="3770" y="4338"/>
                  </a:cubicBezTo>
                  <a:cubicBezTo>
                    <a:pt x="4598" y="3710"/>
                    <a:pt x="5570" y="3406"/>
                    <a:pt x="6533" y="3406"/>
                  </a:cubicBezTo>
                  <a:cubicBezTo>
                    <a:pt x="7908" y="3406"/>
                    <a:pt x="9268" y="4024"/>
                    <a:pt x="10172" y="5197"/>
                  </a:cubicBezTo>
                  <a:cubicBezTo>
                    <a:pt x="11696" y="7193"/>
                    <a:pt x="11308" y="10061"/>
                    <a:pt x="9312" y="11586"/>
                  </a:cubicBezTo>
                  <a:cubicBezTo>
                    <a:pt x="8980" y="11848"/>
                    <a:pt x="8620" y="12042"/>
                    <a:pt x="8246" y="12181"/>
                  </a:cubicBezTo>
                  <a:cubicBezTo>
                    <a:pt x="8246" y="12639"/>
                    <a:pt x="8218" y="13110"/>
                    <a:pt x="8093" y="13539"/>
                  </a:cubicBezTo>
                  <a:cubicBezTo>
                    <a:pt x="8786" y="13359"/>
                    <a:pt x="9451" y="13040"/>
                    <a:pt x="10061" y="12569"/>
                  </a:cubicBezTo>
                  <a:cubicBezTo>
                    <a:pt x="12444" y="10754"/>
                    <a:pt x="13013" y="7456"/>
                    <a:pt x="11502" y="4962"/>
                  </a:cubicBezTo>
                  <a:lnTo>
                    <a:pt x="14107" y="2967"/>
                  </a:lnTo>
                  <a:lnTo>
                    <a:pt x="14855" y="3950"/>
                  </a:lnTo>
                  <a:cubicBezTo>
                    <a:pt x="14978" y="4105"/>
                    <a:pt x="15162" y="4188"/>
                    <a:pt x="15349" y="4188"/>
                  </a:cubicBezTo>
                  <a:cubicBezTo>
                    <a:pt x="15481" y="4188"/>
                    <a:pt x="15614" y="4147"/>
                    <a:pt x="15729" y="4061"/>
                  </a:cubicBezTo>
                  <a:cubicBezTo>
                    <a:pt x="15991" y="3854"/>
                    <a:pt x="16047" y="3466"/>
                    <a:pt x="15840" y="3188"/>
                  </a:cubicBezTo>
                  <a:lnTo>
                    <a:pt x="15091" y="2218"/>
                  </a:lnTo>
                  <a:lnTo>
                    <a:pt x="16006" y="1511"/>
                  </a:lnTo>
                  <a:cubicBezTo>
                    <a:pt x="16283" y="1304"/>
                    <a:pt x="16338" y="916"/>
                    <a:pt x="16130" y="639"/>
                  </a:cubicBezTo>
                  <a:cubicBezTo>
                    <a:pt x="16008" y="484"/>
                    <a:pt x="15824" y="401"/>
                    <a:pt x="15637" y="401"/>
                  </a:cubicBezTo>
                  <a:cubicBezTo>
                    <a:pt x="15505" y="401"/>
                    <a:pt x="15372" y="442"/>
                    <a:pt x="15258" y="528"/>
                  </a:cubicBezTo>
                  <a:lnTo>
                    <a:pt x="14343" y="1234"/>
                  </a:lnTo>
                  <a:lnTo>
                    <a:pt x="13580" y="251"/>
                  </a:lnTo>
                  <a:cubicBezTo>
                    <a:pt x="13458" y="87"/>
                    <a:pt x="13271" y="0"/>
                    <a:pt x="13085" y="0"/>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4" name="Google Shape;2774;p60"/>
            <p:cNvSpPr/>
            <p:nvPr/>
          </p:nvSpPr>
          <p:spPr>
            <a:xfrm>
              <a:off x="3970800" y="1969525"/>
              <a:ext cx="411575" cy="348225"/>
            </a:xfrm>
            <a:custGeom>
              <a:avLst/>
              <a:gdLst/>
              <a:ahLst/>
              <a:cxnLst/>
              <a:rect l="l" t="t" r="r" b="b"/>
              <a:pathLst>
                <a:path w="16463" h="13929" extrusionOk="0">
                  <a:moveTo>
                    <a:pt x="13189" y="0"/>
                  </a:moveTo>
                  <a:cubicBezTo>
                    <a:pt x="13041" y="0"/>
                    <a:pt x="12892" y="46"/>
                    <a:pt x="12762" y="142"/>
                  </a:cubicBezTo>
                  <a:cubicBezTo>
                    <a:pt x="12458" y="391"/>
                    <a:pt x="12402" y="834"/>
                    <a:pt x="12638" y="1139"/>
                  </a:cubicBezTo>
                  <a:lnTo>
                    <a:pt x="13331" y="2054"/>
                  </a:lnTo>
                  <a:lnTo>
                    <a:pt x="10865" y="3938"/>
                  </a:lnTo>
                  <a:cubicBezTo>
                    <a:pt x="9718" y="2761"/>
                    <a:pt x="8187" y="2157"/>
                    <a:pt x="6648" y="2157"/>
                  </a:cubicBezTo>
                  <a:cubicBezTo>
                    <a:pt x="5396" y="2157"/>
                    <a:pt x="4139" y="2556"/>
                    <a:pt x="3077" y="3370"/>
                  </a:cubicBezTo>
                  <a:cubicBezTo>
                    <a:pt x="500" y="5352"/>
                    <a:pt x="1" y="9051"/>
                    <a:pt x="1969" y="11628"/>
                  </a:cubicBezTo>
                  <a:cubicBezTo>
                    <a:pt x="2924" y="12875"/>
                    <a:pt x="4310" y="13679"/>
                    <a:pt x="5876" y="13887"/>
                  </a:cubicBezTo>
                  <a:lnTo>
                    <a:pt x="6375" y="13928"/>
                  </a:lnTo>
                  <a:cubicBezTo>
                    <a:pt x="6388" y="13873"/>
                    <a:pt x="6416" y="13804"/>
                    <a:pt x="6430" y="13749"/>
                  </a:cubicBezTo>
                  <a:cubicBezTo>
                    <a:pt x="6250" y="13749"/>
                    <a:pt x="6070" y="13734"/>
                    <a:pt x="5890" y="13707"/>
                  </a:cubicBezTo>
                  <a:cubicBezTo>
                    <a:pt x="4380" y="13499"/>
                    <a:pt x="3035" y="12724"/>
                    <a:pt x="2120" y="11517"/>
                  </a:cubicBezTo>
                  <a:cubicBezTo>
                    <a:pt x="208" y="9023"/>
                    <a:pt x="679" y="5435"/>
                    <a:pt x="3188" y="3523"/>
                  </a:cubicBezTo>
                  <a:cubicBezTo>
                    <a:pt x="4218" y="2727"/>
                    <a:pt x="5437" y="2337"/>
                    <a:pt x="6652" y="2337"/>
                  </a:cubicBezTo>
                  <a:cubicBezTo>
                    <a:pt x="8166" y="2337"/>
                    <a:pt x="9672" y="2942"/>
                    <a:pt x="10795" y="4118"/>
                  </a:cubicBezTo>
                  <a:cubicBezTo>
                    <a:pt x="10810" y="4141"/>
                    <a:pt x="10834" y="4152"/>
                    <a:pt x="10857" y="4152"/>
                  </a:cubicBezTo>
                  <a:cubicBezTo>
                    <a:pt x="10875" y="4152"/>
                    <a:pt x="10893" y="4145"/>
                    <a:pt x="10906" y="4132"/>
                  </a:cubicBezTo>
                  <a:lnTo>
                    <a:pt x="13511" y="2137"/>
                  </a:lnTo>
                  <a:cubicBezTo>
                    <a:pt x="13525" y="2122"/>
                    <a:pt x="13538" y="2109"/>
                    <a:pt x="13553" y="2081"/>
                  </a:cubicBezTo>
                  <a:cubicBezTo>
                    <a:pt x="13553" y="2054"/>
                    <a:pt x="13538" y="2039"/>
                    <a:pt x="13525" y="2012"/>
                  </a:cubicBezTo>
                  <a:lnTo>
                    <a:pt x="12777" y="1028"/>
                  </a:lnTo>
                  <a:cubicBezTo>
                    <a:pt x="12596" y="807"/>
                    <a:pt x="12652" y="460"/>
                    <a:pt x="12873" y="293"/>
                  </a:cubicBezTo>
                  <a:cubicBezTo>
                    <a:pt x="12972" y="218"/>
                    <a:pt x="13087" y="182"/>
                    <a:pt x="13201" y="182"/>
                  </a:cubicBezTo>
                  <a:cubicBezTo>
                    <a:pt x="13360" y="182"/>
                    <a:pt x="13517" y="253"/>
                    <a:pt x="13622" y="391"/>
                  </a:cubicBezTo>
                  <a:lnTo>
                    <a:pt x="14370" y="1374"/>
                  </a:lnTo>
                  <a:cubicBezTo>
                    <a:pt x="14384" y="1389"/>
                    <a:pt x="14412" y="1402"/>
                    <a:pt x="14425" y="1402"/>
                  </a:cubicBezTo>
                  <a:cubicBezTo>
                    <a:pt x="14453" y="1402"/>
                    <a:pt x="14481" y="1402"/>
                    <a:pt x="14495" y="1389"/>
                  </a:cubicBezTo>
                  <a:lnTo>
                    <a:pt x="15410" y="681"/>
                  </a:lnTo>
                  <a:cubicBezTo>
                    <a:pt x="15508" y="616"/>
                    <a:pt x="15615" y="576"/>
                    <a:pt x="15724" y="576"/>
                  </a:cubicBezTo>
                  <a:cubicBezTo>
                    <a:pt x="15753" y="576"/>
                    <a:pt x="15782" y="579"/>
                    <a:pt x="15811" y="585"/>
                  </a:cubicBezTo>
                  <a:cubicBezTo>
                    <a:pt x="15950" y="598"/>
                    <a:pt x="16075" y="668"/>
                    <a:pt x="16158" y="779"/>
                  </a:cubicBezTo>
                  <a:cubicBezTo>
                    <a:pt x="16241" y="890"/>
                    <a:pt x="16282" y="1028"/>
                    <a:pt x="16269" y="1180"/>
                  </a:cubicBezTo>
                  <a:cubicBezTo>
                    <a:pt x="16241" y="1319"/>
                    <a:pt x="16171" y="1444"/>
                    <a:pt x="16060" y="1527"/>
                  </a:cubicBezTo>
                  <a:lnTo>
                    <a:pt x="15133" y="2233"/>
                  </a:lnTo>
                  <a:cubicBezTo>
                    <a:pt x="15118" y="2248"/>
                    <a:pt x="15105" y="2261"/>
                    <a:pt x="15105" y="2289"/>
                  </a:cubicBezTo>
                  <a:cubicBezTo>
                    <a:pt x="15105" y="2316"/>
                    <a:pt x="15105" y="2331"/>
                    <a:pt x="15118" y="2359"/>
                  </a:cubicBezTo>
                  <a:lnTo>
                    <a:pt x="15866" y="3342"/>
                  </a:lnTo>
                  <a:cubicBezTo>
                    <a:pt x="15964" y="3453"/>
                    <a:pt x="15992" y="3591"/>
                    <a:pt x="15977" y="3730"/>
                  </a:cubicBezTo>
                  <a:cubicBezTo>
                    <a:pt x="15964" y="3868"/>
                    <a:pt x="15881" y="3994"/>
                    <a:pt x="15770" y="4077"/>
                  </a:cubicBezTo>
                  <a:cubicBezTo>
                    <a:pt x="15673" y="4150"/>
                    <a:pt x="15555" y="4190"/>
                    <a:pt x="15434" y="4190"/>
                  </a:cubicBezTo>
                  <a:cubicBezTo>
                    <a:pt x="15416" y="4190"/>
                    <a:pt x="15399" y="4189"/>
                    <a:pt x="15382" y="4188"/>
                  </a:cubicBezTo>
                  <a:cubicBezTo>
                    <a:pt x="15243" y="4160"/>
                    <a:pt x="15118" y="4090"/>
                    <a:pt x="15035" y="3979"/>
                  </a:cubicBezTo>
                  <a:lnTo>
                    <a:pt x="14287" y="2996"/>
                  </a:lnTo>
                  <a:cubicBezTo>
                    <a:pt x="14264" y="2973"/>
                    <a:pt x="14237" y="2962"/>
                    <a:pt x="14213" y="2962"/>
                  </a:cubicBezTo>
                  <a:cubicBezTo>
                    <a:pt x="14193" y="2962"/>
                    <a:pt x="14175" y="2969"/>
                    <a:pt x="14163" y="2982"/>
                  </a:cubicBezTo>
                  <a:lnTo>
                    <a:pt x="11557" y="4977"/>
                  </a:lnTo>
                  <a:cubicBezTo>
                    <a:pt x="11515" y="5005"/>
                    <a:pt x="11502" y="5047"/>
                    <a:pt x="11530" y="5088"/>
                  </a:cubicBezTo>
                  <a:cubicBezTo>
                    <a:pt x="13054" y="7582"/>
                    <a:pt x="12444" y="10811"/>
                    <a:pt x="10116" y="12585"/>
                  </a:cubicBezTo>
                  <a:cubicBezTo>
                    <a:pt x="9465" y="13084"/>
                    <a:pt x="8731" y="13416"/>
                    <a:pt x="7968" y="13596"/>
                  </a:cubicBezTo>
                  <a:cubicBezTo>
                    <a:pt x="7940" y="13666"/>
                    <a:pt x="7913" y="13721"/>
                    <a:pt x="7899" y="13790"/>
                  </a:cubicBezTo>
                  <a:cubicBezTo>
                    <a:pt x="8731" y="13610"/>
                    <a:pt x="9520" y="13263"/>
                    <a:pt x="10227" y="12724"/>
                  </a:cubicBezTo>
                  <a:cubicBezTo>
                    <a:pt x="12596" y="10908"/>
                    <a:pt x="13234" y="7624"/>
                    <a:pt x="11724" y="5060"/>
                  </a:cubicBezTo>
                  <a:lnTo>
                    <a:pt x="14190" y="3176"/>
                  </a:lnTo>
                  <a:lnTo>
                    <a:pt x="14896" y="4090"/>
                  </a:lnTo>
                  <a:cubicBezTo>
                    <a:pt x="15007" y="4243"/>
                    <a:pt x="15174" y="4340"/>
                    <a:pt x="15354" y="4354"/>
                  </a:cubicBezTo>
                  <a:cubicBezTo>
                    <a:pt x="15392" y="4359"/>
                    <a:pt x="15429" y="4362"/>
                    <a:pt x="15466" y="4362"/>
                  </a:cubicBezTo>
                  <a:cubicBezTo>
                    <a:pt x="15617" y="4362"/>
                    <a:pt x="15758" y="4315"/>
                    <a:pt x="15881" y="4215"/>
                  </a:cubicBezTo>
                  <a:cubicBezTo>
                    <a:pt x="16033" y="4105"/>
                    <a:pt x="16130" y="3938"/>
                    <a:pt x="16158" y="3758"/>
                  </a:cubicBezTo>
                  <a:cubicBezTo>
                    <a:pt x="16171" y="3564"/>
                    <a:pt x="16130" y="3384"/>
                    <a:pt x="16019" y="3231"/>
                  </a:cubicBezTo>
                  <a:lnTo>
                    <a:pt x="15312" y="2316"/>
                  </a:lnTo>
                  <a:lnTo>
                    <a:pt x="16171" y="1666"/>
                  </a:lnTo>
                  <a:cubicBezTo>
                    <a:pt x="16324" y="1555"/>
                    <a:pt x="16407" y="1389"/>
                    <a:pt x="16435" y="1195"/>
                  </a:cubicBezTo>
                  <a:cubicBezTo>
                    <a:pt x="16463" y="1014"/>
                    <a:pt x="16421" y="820"/>
                    <a:pt x="16297" y="668"/>
                  </a:cubicBezTo>
                  <a:cubicBezTo>
                    <a:pt x="16186" y="530"/>
                    <a:pt x="16019" y="432"/>
                    <a:pt x="15825" y="404"/>
                  </a:cubicBezTo>
                  <a:cubicBezTo>
                    <a:pt x="15794" y="399"/>
                    <a:pt x="15763" y="397"/>
                    <a:pt x="15733" y="397"/>
                  </a:cubicBezTo>
                  <a:cubicBezTo>
                    <a:pt x="15584" y="397"/>
                    <a:pt x="15439" y="451"/>
                    <a:pt x="15312" y="543"/>
                  </a:cubicBezTo>
                  <a:lnTo>
                    <a:pt x="14453" y="1195"/>
                  </a:lnTo>
                  <a:lnTo>
                    <a:pt x="13760" y="280"/>
                  </a:lnTo>
                  <a:cubicBezTo>
                    <a:pt x="13620" y="99"/>
                    <a:pt x="13407" y="0"/>
                    <a:pt x="13189"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5" name="Google Shape;2775;p60"/>
            <p:cNvSpPr/>
            <p:nvPr/>
          </p:nvSpPr>
          <p:spPr>
            <a:xfrm>
              <a:off x="4017925" y="2054575"/>
              <a:ext cx="238350" cy="232350"/>
            </a:xfrm>
            <a:custGeom>
              <a:avLst/>
              <a:gdLst/>
              <a:ahLst/>
              <a:cxnLst/>
              <a:rect l="l" t="t" r="r" b="b"/>
              <a:pathLst>
                <a:path w="9534" h="9294" extrusionOk="0">
                  <a:moveTo>
                    <a:pt x="4775" y="0"/>
                  </a:moveTo>
                  <a:cubicBezTo>
                    <a:pt x="3751" y="0"/>
                    <a:pt x="2763" y="326"/>
                    <a:pt x="1940" y="952"/>
                  </a:cubicBezTo>
                  <a:cubicBezTo>
                    <a:pt x="956" y="1714"/>
                    <a:pt x="319" y="2809"/>
                    <a:pt x="152" y="4042"/>
                  </a:cubicBezTo>
                  <a:cubicBezTo>
                    <a:pt x="0" y="5261"/>
                    <a:pt x="319" y="6495"/>
                    <a:pt x="1067" y="7478"/>
                  </a:cubicBezTo>
                  <a:cubicBezTo>
                    <a:pt x="1830" y="8462"/>
                    <a:pt x="2924" y="9085"/>
                    <a:pt x="4157" y="9252"/>
                  </a:cubicBezTo>
                  <a:cubicBezTo>
                    <a:pt x="4365" y="9279"/>
                    <a:pt x="4573" y="9294"/>
                    <a:pt x="4780" y="9294"/>
                  </a:cubicBezTo>
                  <a:lnTo>
                    <a:pt x="4795" y="9294"/>
                  </a:lnTo>
                  <a:cubicBezTo>
                    <a:pt x="4808" y="9238"/>
                    <a:pt x="4808" y="9183"/>
                    <a:pt x="4808" y="9113"/>
                  </a:cubicBezTo>
                  <a:cubicBezTo>
                    <a:pt x="4601" y="9113"/>
                    <a:pt x="4392" y="9113"/>
                    <a:pt x="4171" y="9085"/>
                  </a:cubicBezTo>
                  <a:cubicBezTo>
                    <a:pt x="2994" y="8919"/>
                    <a:pt x="1940" y="8309"/>
                    <a:pt x="1205" y="7367"/>
                  </a:cubicBezTo>
                  <a:cubicBezTo>
                    <a:pt x="485" y="6425"/>
                    <a:pt x="180" y="5248"/>
                    <a:pt x="333" y="4056"/>
                  </a:cubicBezTo>
                  <a:cubicBezTo>
                    <a:pt x="499" y="2878"/>
                    <a:pt x="1095" y="1824"/>
                    <a:pt x="2051" y="1104"/>
                  </a:cubicBezTo>
                  <a:cubicBezTo>
                    <a:pt x="2855" y="481"/>
                    <a:pt x="3811" y="176"/>
                    <a:pt x="4753" y="176"/>
                  </a:cubicBezTo>
                  <a:cubicBezTo>
                    <a:pt x="6111" y="176"/>
                    <a:pt x="7441" y="786"/>
                    <a:pt x="8315" y="1935"/>
                  </a:cubicBezTo>
                  <a:cubicBezTo>
                    <a:pt x="9035" y="2878"/>
                    <a:pt x="9353" y="4056"/>
                    <a:pt x="9201" y="5248"/>
                  </a:cubicBezTo>
                  <a:cubicBezTo>
                    <a:pt x="9035" y="6425"/>
                    <a:pt x="8425" y="7478"/>
                    <a:pt x="7483" y="8199"/>
                  </a:cubicBezTo>
                  <a:cubicBezTo>
                    <a:pt x="7095" y="8490"/>
                    <a:pt x="6679" y="8712"/>
                    <a:pt x="6236" y="8864"/>
                  </a:cubicBezTo>
                  <a:lnTo>
                    <a:pt x="6236" y="9044"/>
                  </a:lnTo>
                  <a:cubicBezTo>
                    <a:pt x="6720" y="8891"/>
                    <a:pt x="7178" y="8656"/>
                    <a:pt x="7594" y="8337"/>
                  </a:cubicBezTo>
                  <a:cubicBezTo>
                    <a:pt x="8577" y="7589"/>
                    <a:pt x="9201" y="6495"/>
                    <a:pt x="9368" y="5261"/>
                  </a:cubicBezTo>
                  <a:cubicBezTo>
                    <a:pt x="9534" y="4028"/>
                    <a:pt x="9215" y="2809"/>
                    <a:pt x="8453" y="1824"/>
                  </a:cubicBezTo>
                  <a:cubicBezTo>
                    <a:pt x="7705" y="841"/>
                    <a:pt x="6610" y="204"/>
                    <a:pt x="5377" y="37"/>
                  </a:cubicBezTo>
                  <a:cubicBezTo>
                    <a:pt x="5176" y="12"/>
                    <a:pt x="4975" y="0"/>
                    <a:pt x="4775"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776" name="Google Shape;2776;p60"/>
          <p:cNvGrpSpPr/>
          <p:nvPr/>
        </p:nvGrpSpPr>
        <p:grpSpPr>
          <a:xfrm>
            <a:off x="8377188" y="2804178"/>
            <a:ext cx="527975" cy="579925"/>
            <a:chOff x="4718025" y="1984475"/>
            <a:chExt cx="527975" cy="579925"/>
          </a:xfrm>
        </p:grpSpPr>
        <p:sp>
          <p:nvSpPr>
            <p:cNvPr id="2777" name="Google Shape;2777;p60"/>
            <p:cNvSpPr/>
            <p:nvPr/>
          </p:nvSpPr>
          <p:spPr>
            <a:xfrm>
              <a:off x="4864900" y="2182325"/>
              <a:ext cx="369325" cy="376900"/>
            </a:xfrm>
            <a:custGeom>
              <a:avLst/>
              <a:gdLst/>
              <a:ahLst/>
              <a:cxnLst/>
              <a:rect l="l" t="t" r="r" b="b"/>
              <a:pathLst>
                <a:path w="14773" h="15076" extrusionOk="0">
                  <a:moveTo>
                    <a:pt x="6474" y="1241"/>
                  </a:moveTo>
                  <a:cubicBezTo>
                    <a:pt x="7751" y="1241"/>
                    <a:pt x="9021" y="1774"/>
                    <a:pt x="9922" y="2811"/>
                  </a:cubicBezTo>
                  <a:cubicBezTo>
                    <a:pt x="11572" y="4724"/>
                    <a:pt x="11363" y="7606"/>
                    <a:pt x="9451" y="9255"/>
                  </a:cubicBezTo>
                  <a:cubicBezTo>
                    <a:pt x="8593" y="9994"/>
                    <a:pt x="7534" y="10357"/>
                    <a:pt x="6479" y="10357"/>
                  </a:cubicBezTo>
                  <a:cubicBezTo>
                    <a:pt x="5200" y="10357"/>
                    <a:pt x="3926" y="9824"/>
                    <a:pt x="3022" y="8784"/>
                  </a:cubicBezTo>
                  <a:cubicBezTo>
                    <a:pt x="1373" y="6885"/>
                    <a:pt x="1581" y="3990"/>
                    <a:pt x="3493" y="2355"/>
                  </a:cubicBezTo>
                  <a:cubicBezTo>
                    <a:pt x="4353" y="1607"/>
                    <a:pt x="5416" y="1241"/>
                    <a:pt x="6474" y="1241"/>
                  </a:cubicBezTo>
                  <a:close/>
                  <a:moveTo>
                    <a:pt x="6471" y="1"/>
                  </a:moveTo>
                  <a:cubicBezTo>
                    <a:pt x="5126" y="1"/>
                    <a:pt x="3773" y="465"/>
                    <a:pt x="2676" y="1412"/>
                  </a:cubicBezTo>
                  <a:cubicBezTo>
                    <a:pt x="265" y="3504"/>
                    <a:pt x="1" y="7177"/>
                    <a:pt x="2094" y="9588"/>
                  </a:cubicBezTo>
                  <a:cubicBezTo>
                    <a:pt x="3238" y="10911"/>
                    <a:pt x="4854" y="11592"/>
                    <a:pt x="6478" y="11592"/>
                  </a:cubicBezTo>
                  <a:cubicBezTo>
                    <a:pt x="7626" y="11592"/>
                    <a:pt x="8778" y="11252"/>
                    <a:pt x="9770" y="10558"/>
                  </a:cubicBezTo>
                  <a:lnTo>
                    <a:pt x="12514" y="13731"/>
                  </a:lnTo>
                  <a:lnTo>
                    <a:pt x="12514" y="13731"/>
                  </a:lnTo>
                  <a:lnTo>
                    <a:pt x="11489" y="13647"/>
                  </a:lnTo>
                  <a:cubicBezTo>
                    <a:pt x="11480" y="13647"/>
                    <a:pt x="11472" y="13647"/>
                    <a:pt x="11463" y="13647"/>
                  </a:cubicBezTo>
                  <a:cubicBezTo>
                    <a:pt x="11141" y="13647"/>
                    <a:pt x="10851" y="13892"/>
                    <a:pt x="10837" y="14229"/>
                  </a:cubicBezTo>
                  <a:cubicBezTo>
                    <a:pt x="10809" y="14562"/>
                    <a:pt x="11059" y="14867"/>
                    <a:pt x="11406" y="14881"/>
                  </a:cubicBezTo>
                  <a:lnTo>
                    <a:pt x="13913" y="15075"/>
                  </a:lnTo>
                  <a:lnTo>
                    <a:pt x="13969" y="15075"/>
                  </a:lnTo>
                  <a:cubicBezTo>
                    <a:pt x="13996" y="15075"/>
                    <a:pt x="14024" y="15061"/>
                    <a:pt x="14052" y="15061"/>
                  </a:cubicBezTo>
                  <a:lnTo>
                    <a:pt x="14066" y="15061"/>
                  </a:lnTo>
                  <a:cubicBezTo>
                    <a:pt x="14094" y="15061"/>
                    <a:pt x="14121" y="15048"/>
                    <a:pt x="14149" y="15033"/>
                  </a:cubicBezTo>
                  <a:cubicBezTo>
                    <a:pt x="14163" y="15033"/>
                    <a:pt x="14177" y="15033"/>
                    <a:pt x="14190" y="15020"/>
                  </a:cubicBezTo>
                  <a:lnTo>
                    <a:pt x="14205" y="15020"/>
                  </a:lnTo>
                  <a:cubicBezTo>
                    <a:pt x="14218" y="15020"/>
                    <a:pt x="14218" y="15005"/>
                    <a:pt x="14218" y="15005"/>
                  </a:cubicBezTo>
                  <a:cubicBezTo>
                    <a:pt x="14273" y="14992"/>
                    <a:pt x="14315" y="14950"/>
                    <a:pt x="14357" y="14922"/>
                  </a:cubicBezTo>
                  <a:cubicBezTo>
                    <a:pt x="14399" y="14881"/>
                    <a:pt x="14440" y="14839"/>
                    <a:pt x="14467" y="14798"/>
                  </a:cubicBezTo>
                  <a:cubicBezTo>
                    <a:pt x="14467" y="14798"/>
                    <a:pt x="14467" y="14784"/>
                    <a:pt x="14482" y="14784"/>
                  </a:cubicBezTo>
                  <a:lnTo>
                    <a:pt x="14482" y="14770"/>
                  </a:lnTo>
                  <a:cubicBezTo>
                    <a:pt x="14495" y="14756"/>
                    <a:pt x="14495" y="14743"/>
                    <a:pt x="14509" y="14728"/>
                  </a:cubicBezTo>
                  <a:cubicBezTo>
                    <a:pt x="14523" y="14701"/>
                    <a:pt x="14537" y="14673"/>
                    <a:pt x="14537" y="14660"/>
                  </a:cubicBezTo>
                  <a:cubicBezTo>
                    <a:pt x="14537" y="14645"/>
                    <a:pt x="14537" y="14645"/>
                    <a:pt x="14550" y="14632"/>
                  </a:cubicBezTo>
                  <a:cubicBezTo>
                    <a:pt x="14550" y="14604"/>
                    <a:pt x="14565" y="14590"/>
                    <a:pt x="14565" y="14562"/>
                  </a:cubicBezTo>
                  <a:lnTo>
                    <a:pt x="14565" y="14549"/>
                  </a:lnTo>
                  <a:cubicBezTo>
                    <a:pt x="14565" y="14534"/>
                    <a:pt x="14565" y="14521"/>
                    <a:pt x="14578" y="14493"/>
                  </a:cubicBezTo>
                  <a:lnTo>
                    <a:pt x="14759" y="11985"/>
                  </a:lnTo>
                  <a:cubicBezTo>
                    <a:pt x="14772" y="11652"/>
                    <a:pt x="14523" y="11347"/>
                    <a:pt x="14177" y="11334"/>
                  </a:cubicBezTo>
                  <a:cubicBezTo>
                    <a:pt x="14160" y="11332"/>
                    <a:pt x="14143" y="11332"/>
                    <a:pt x="14126" y="11332"/>
                  </a:cubicBezTo>
                  <a:cubicBezTo>
                    <a:pt x="13814" y="11332"/>
                    <a:pt x="13539" y="11573"/>
                    <a:pt x="13525" y="11901"/>
                  </a:cubicBezTo>
                  <a:lnTo>
                    <a:pt x="13442" y="12914"/>
                  </a:lnTo>
                  <a:lnTo>
                    <a:pt x="10713" y="9754"/>
                  </a:lnTo>
                  <a:cubicBezTo>
                    <a:pt x="12708" y="7620"/>
                    <a:pt x="12819" y="4267"/>
                    <a:pt x="10851" y="2008"/>
                  </a:cubicBezTo>
                  <a:cubicBezTo>
                    <a:pt x="9713" y="680"/>
                    <a:pt x="8098" y="1"/>
                    <a:pt x="6471"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8" name="Google Shape;2778;p60"/>
            <p:cNvSpPr/>
            <p:nvPr/>
          </p:nvSpPr>
          <p:spPr>
            <a:xfrm>
              <a:off x="4886375" y="2183300"/>
              <a:ext cx="359625" cy="381100"/>
            </a:xfrm>
            <a:custGeom>
              <a:avLst/>
              <a:gdLst/>
              <a:ahLst/>
              <a:cxnLst/>
              <a:rect l="l" t="t" r="r" b="b"/>
              <a:pathLst>
                <a:path w="14385" h="15244" extrusionOk="0">
                  <a:moveTo>
                    <a:pt x="5974" y="1414"/>
                  </a:moveTo>
                  <a:cubicBezTo>
                    <a:pt x="6085" y="1414"/>
                    <a:pt x="6196" y="1429"/>
                    <a:pt x="6306" y="1429"/>
                  </a:cubicBezTo>
                  <a:cubicBezTo>
                    <a:pt x="7498" y="1512"/>
                    <a:pt x="8592" y="2066"/>
                    <a:pt x="9368" y="2966"/>
                  </a:cubicBezTo>
                  <a:cubicBezTo>
                    <a:pt x="10144" y="3868"/>
                    <a:pt x="10532" y="5017"/>
                    <a:pt x="10449" y="6209"/>
                  </a:cubicBezTo>
                  <a:cubicBezTo>
                    <a:pt x="10353" y="7401"/>
                    <a:pt x="9812" y="8496"/>
                    <a:pt x="8911" y="9272"/>
                  </a:cubicBezTo>
                  <a:cubicBezTo>
                    <a:pt x="8102" y="9969"/>
                    <a:pt x="7091" y="10353"/>
                    <a:pt x="6030" y="10353"/>
                  </a:cubicBezTo>
                  <a:cubicBezTo>
                    <a:pt x="5910" y="10353"/>
                    <a:pt x="5790" y="10348"/>
                    <a:pt x="5669" y="10338"/>
                  </a:cubicBezTo>
                  <a:cubicBezTo>
                    <a:pt x="4477" y="10255"/>
                    <a:pt x="3382" y="9715"/>
                    <a:pt x="2606" y="8814"/>
                  </a:cubicBezTo>
                  <a:cubicBezTo>
                    <a:pt x="985" y="6944"/>
                    <a:pt x="1193" y="4117"/>
                    <a:pt x="3064" y="2510"/>
                  </a:cubicBezTo>
                  <a:cubicBezTo>
                    <a:pt x="3881" y="1802"/>
                    <a:pt x="4906" y="1414"/>
                    <a:pt x="5974" y="1414"/>
                  </a:cubicBezTo>
                  <a:close/>
                  <a:moveTo>
                    <a:pt x="5993" y="1237"/>
                  </a:moveTo>
                  <a:cubicBezTo>
                    <a:pt x="4875" y="1237"/>
                    <a:pt x="3797" y="1625"/>
                    <a:pt x="2939" y="2371"/>
                  </a:cubicBezTo>
                  <a:cubicBezTo>
                    <a:pt x="1013" y="4047"/>
                    <a:pt x="791" y="6985"/>
                    <a:pt x="2467" y="8925"/>
                  </a:cubicBezTo>
                  <a:cubicBezTo>
                    <a:pt x="3286" y="9867"/>
                    <a:pt x="4407" y="10436"/>
                    <a:pt x="5655" y="10519"/>
                  </a:cubicBezTo>
                  <a:cubicBezTo>
                    <a:pt x="5765" y="10532"/>
                    <a:pt x="5876" y="10532"/>
                    <a:pt x="6002" y="10532"/>
                  </a:cubicBezTo>
                  <a:cubicBezTo>
                    <a:pt x="7110" y="10532"/>
                    <a:pt x="8176" y="10144"/>
                    <a:pt x="9022" y="9410"/>
                  </a:cubicBezTo>
                  <a:cubicBezTo>
                    <a:pt x="9965" y="8592"/>
                    <a:pt x="10532" y="7470"/>
                    <a:pt x="10615" y="6223"/>
                  </a:cubicBezTo>
                  <a:cubicBezTo>
                    <a:pt x="10713" y="4989"/>
                    <a:pt x="10310" y="3785"/>
                    <a:pt x="9507" y="2842"/>
                  </a:cubicBezTo>
                  <a:cubicBezTo>
                    <a:pt x="8690" y="1913"/>
                    <a:pt x="7567" y="1346"/>
                    <a:pt x="6320" y="1248"/>
                  </a:cubicBezTo>
                  <a:cubicBezTo>
                    <a:pt x="6210" y="1241"/>
                    <a:pt x="6101" y="1237"/>
                    <a:pt x="5993" y="1237"/>
                  </a:cubicBezTo>
                  <a:close/>
                  <a:moveTo>
                    <a:pt x="5977" y="180"/>
                  </a:moveTo>
                  <a:cubicBezTo>
                    <a:pt x="6118" y="180"/>
                    <a:pt x="6260" y="185"/>
                    <a:pt x="6403" y="195"/>
                  </a:cubicBezTo>
                  <a:cubicBezTo>
                    <a:pt x="7927" y="306"/>
                    <a:pt x="9313" y="999"/>
                    <a:pt x="10310" y="2149"/>
                  </a:cubicBezTo>
                  <a:cubicBezTo>
                    <a:pt x="12223" y="4366"/>
                    <a:pt x="12154" y="7650"/>
                    <a:pt x="10159" y="9784"/>
                  </a:cubicBezTo>
                  <a:cubicBezTo>
                    <a:pt x="10131" y="9812"/>
                    <a:pt x="10131" y="9867"/>
                    <a:pt x="10159" y="9895"/>
                  </a:cubicBezTo>
                  <a:lnTo>
                    <a:pt x="12888" y="13069"/>
                  </a:lnTo>
                  <a:cubicBezTo>
                    <a:pt x="12908" y="13089"/>
                    <a:pt x="12936" y="13101"/>
                    <a:pt x="12961" y="13101"/>
                  </a:cubicBezTo>
                  <a:cubicBezTo>
                    <a:pt x="12970" y="13101"/>
                    <a:pt x="12978" y="13100"/>
                    <a:pt x="12985" y="13096"/>
                  </a:cubicBezTo>
                  <a:cubicBezTo>
                    <a:pt x="13026" y="13082"/>
                    <a:pt x="13041" y="13054"/>
                    <a:pt x="13054" y="13013"/>
                  </a:cubicBezTo>
                  <a:lnTo>
                    <a:pt x="13124" y="12001"/>
                  </a:lnTo>
                  <a:cubicBezTo>
                    <a:pt x="13137" y="11849"/>
                    <a:pt x="13193" y="11724"/>
                    <a:pt x="13304" y="11627"/>
                  </a:cubicBezTo>
                  <a:cubicBezTo>
                    <a:pt x="13403" y="11553"/>
                    <a:pt x="13526" y="11500"/>
                    <a:pt x="13650" y="11500"/>
                  </a:cubicBezTo>
                  <a:cubicBezTo>
                    <a:pt x="13664" y="11500"/>
                    <a:pt x="13678" y="11501"/>
                    <a:pt x="13691" y="11502"/>
                  </a:cubicBezTo>
                  <a:cubicBezTo>
                    <a:pt x="13983" y="11530"/>
                    <a:pt x="14205" y="11779"/>
                    <a:pt x="14177" y="12071"/>
                  </a:cubicBezTo>
                  <a:lnTo>
                    <a:pt x="13996" y="14578"/>
                  </a:lnTo>
                  <a:lnTo>
                    <a:pt x="13996" y="14634"/>
                  </a:lnTo>
                  <a:cubicBezTo>
                    <a:pt x="13983" y="14648"/>
                    <a:pt x="13983" y="14676"/>
                    <a:pt x="13969" y="14717"/>
                  </a:cubicBezTo>
                  <a:cubicBezTo>
                    <a:pt x="13969" y="14731"/>
                    <a:pt x="13955" y="14745"/>
                    <a:pt x="13941" y="14772"/>
                  </a:cubicBezTo>
                  <a:lnTo>
                    <a:pt x="13941" y="14787"/>
                  </a:lnTo>
                  <a:lnTo>
                    <a:pt x="13928" y="14800"/>
                  </a:lnTo>
                  <a:lnTo>
                    <a:pt x="13928" y="14815"/>
                  </a:lnTo>
                  <a:lnTo>
                    <a:pt x="13996" y="14856"/>
                  </a:lnTo>
                  <a:lnTo>
                    <a:pt x="13913" y="14828"/>
                  </a:lnTo>
                  <a:lnTo>
                    <a:pt x="13996" y="14870"/>
                  </a:lnTo>
                  <a:lnTo>
                    <a:pt x="13996" y="14870"/>
                  </a:lnTo>
                  <a:lnTo>
                    <a:pt x="13900" y="14842"/>
                  </a:lnTo>
                  <a:cubicBezTo>
                    <a:pt x="13885" y="14883"/>
                    <a:pt x="13844" y="14911"/>
                    <a:pt x="13817" y="14939"/>
                  </a:cubicBezTo>
                  <a:cubicBezTo>
                    <a:pt x="13775" y="14966"/>
                    <a:pt x="13747" y="14994"/>
                    <a:pt x="13691" y="15022"/>
                  </a:cubicBezTo>
                  <a:lnTo>
                    <a:pt x="13678" y="15022"/>
                  </a:lnTo>
                  <a:lnTo>
                    <a:pt x="13664" y="15036"/>
                  </a:lnTo>
                  <a:lnTo>
                    <a:pt x="13650" y="15036"/>
                  </a:lnTo>
                  <a:cubicBezTo>
                    <a:pt x="13636" y="15036"/>
                    <a:pt x="13636" y="15036"/>
                    <a:pt x="13636" y="15050"/>
                  </a:cubicBezTo>
                  <a:cubicBezTo>
                    <a:pt x="13608" y="15050"/>
                    <a:pt x="13595" y="15050"/>
                    <a:pt x="13553" y="15064"/>
                  </a:cubicBezTo>
                  <a:lnTo>
                    <a:pt x="13429" y="15064"/>
                  </a:lnTo>
                  <a:lnTo>
                    <a:pt x="10920" y="14883"/>
                  </a:lnTo>
                  <a:cubicBezTo>
                    <a:pt x="10630" y="14870"/>
                    <a:pt x="10408" y="14606"/>
                    <a:pt x="10436" y="14316"/>
                  </a:cubicBezTo>
                  <a:cubicBezTo>
                    <a:pt x="10449" y="14039"/>
                    <a:pt x="10685" y="13830"/>
                    <a:pt x="10962" y="13830"/>
                  </a:cubicBezTo>
                  <a:lnTo>
                    <a:pt x="11003" y="13830"/>
                  </a:lnTo>
                  <a:lnTo>
                    <a:pt x="12015" y="13900"/>
                  </a:lnTo>
                  <a:cubicBezTo>
                    <a:pt x="12023" y="13902"/>
                    <a:pt x="12030" y="13903"/>
                    <a:pt x="12036" y="13903"/>
                  </a:cubicBezTo>
                  <a:cubicBezTo>
                    <a:pt x="12066" y="13903"/>
                    <a:pt x="12087" y="13881"/>
                    <a:pt x="12099" y="13858"/>
                  </a:cubicBezTo>
                  <a:cubicBezTo>
                    <a:pt x="12126" y="13830"/>
                    <a:pt x="12112" y="13789"/>
                    <a:pt x="12099" y="13761"/>
                  </a:cubicBezTo>
                  <a:lnTo>
                    <a:pt x="9355" y="10588"/>
                  </a:lnTo>
                  <a:cubicBezTo>
                    <a:pt x="9339" y="10572"/>
                    <a:pt x="9313" y="10565"/>
                    <a:pt x="9289" y="10565"/>
                  </a:cubicBezTo>
                  <a:cubicBezTo>
                    <a:pt x="9272" y="10565"/>
                    <a:pt x="9256" y="10568"/>
                    <a:pt x="9244" y="10574"/>
                  </a:cubicBezTo>
                  <a:cubicBezTo>
                    <a:pt x="8250" y="11266"/>
                    <a:pt x="7111" y="11601"/>
                    <a:pt x="5983" y="11601"/>
                  </a:cubicBezTo>
                  <a:cubicBezTo>
                    <a:pt x="4375" y="11601"/>
                    <a:pt x="2787" y="10920"/>
                    <a:pt x="1664" y="9618"/>
                  </a:cubicBezTo>
                  <a:cubicBezTo>
                    <a:pt x="666" y="8468"/>
                    <a:pt x="182" y="6999"/>
                    <a:pt x="292" y="5475"/>
                  </a:cubicBezTo>
                  <a:cubicBezTo>
                    <a:pt x="403" y="3951"/>
                    <a:pt x="1096" y="2565"/>
                    <a:pt x="2260" y="1567"/>
                  </a:cubicBezTo>
                  <a:cubicBezTo>
                    <a:pt x="3302" y="663"/>
                    <a:pt x="4607" y="180"/>
                    <a:pt x="5977" y="180"/>
                  </a:cubicBezTo>
                  <a:close/>
                  <a:moveTo>
                    <a:pt x="5989" y="0"/>
                  </a:moveTo>
                  <a:cubicBezTo>
                    <a:pt x="4575" y="0"/>
                    <a:pt x="3218" y="497"/>
                    <a:pt x="2135" y="1429"/>
                  </a:cubicBezTo>
                  <a:cubicBezTo>
                    <a:pt x="943" y="2468"/>
                    <a:pt x="237" y="3895"/>
                    <a:pt x="112" y="5461"/>
                  </a:cubicBezTo>
                  <a:cubicBezTo>
                    <a:pt x="1" y="7027"/>
                    <a:pt x="514" y="8551"/>
                    <a:pt x="1540" y="9743"/>
                  </a:cubicBezTo>
                  <a:cubicBezTo>
                    <a:pt x="2696" y="11080"/>
                    <a:pt x="4330" y="11776"/>
                    <a:pt x="5982" y="11776"/>
                  </a:cubicBezTo>
                  <a:cubicBezTo>
                    <a:pt x="7120" y="11776"/>
                    <a:pt x="8266" y="11446"/>
                    <a:pt x="9272" y="10768"/>
                  </a:cubicBezTo>
                  <a:lnTo>
                    <a:pt x="11821" y="13706"/>
                  </a:lnTo>
                  <a:lnTo>
                    <a:pt x="11018" y="13651"/>
                  </a:lnTo>
                  <a:cubicBezTo>
                    <a:pt x="11000" y="13649"/>
                    <a:pt x="10982" y="13649"/>
                    <a:pt x="10965" y="13649"/>
                  </a:cubicBezTo>
                  <a:cubicBezTo>
                    <a:pt x="10586" y="13649"/>
                    <a:pt x="10281" y="13930"/>
                    <a:pt x="10255" y="14301"/>
                  </a:cubicBezTo>
                  <a:cubicBezTo>
                    <a:pt x="10227" y="14704"/>
                    <a:pt x="10519" y="15036"/>
                    <a:pt x="10907" y="15064"/>
                  </a:cubicBezTo>
                  <a:lnTo>
                    <a:pt x="13414" y="15244"/>
                  </a:lnTo>
                  <a:lnTo>
                    <a:pt x="13581" y="15244"/>
                  </a:lnTo>
                  <a:lnTo>
                    <a:pt x="13595" y="15230"/>
                  </a:lnTo>
                  <a:cubicBezTo>
                    <a:pt x="13636" y="15230"/>
                    <a:pt x="13664" y="15216"/>
                    <a:pt x="13678" y="15216"/>
                  </a:cubicBezTo>
                  <a:lnTo>
                    <a:pt x="13691" y="15216"/>
                  </a:lnTo>
                  <a:cubicBezTo>
                    <a:pt x="13706" y="15203"/>
                    <a:pt x="13719" y="15203"/>
                    <a:pt x="13747" y="15188"/>
                  </a:cubicBezTo>
                  <a:lnTo>
                    <a:pt x="13761" y="15188"/>
                  </a:lnTo>
                  <a:lnTo>
                    <a:pt x="13775" y="15175"/>
                  </a:lnTo>
                  <a:cubicBezTo>
                    <a:pt x="13830" y="15147"/>
                    <a:pt x="13885" y="15119"/>
                    <a:pt x="13928" y="15077"/>
                  </a:cubicBezTo>
                  <a:cubicBezTo>
                    <a:pt x="13983" y="15036"/>
                    <a:pt x="14011" y="14994"/>
                    <a:pt x="14052" y="14939"/>
                  </a:cubicBezTo>
                  <a:lnTo>
                    <a:pt x="14066" y="14925"/>
                  </a:lnTo>
                  <a:lnTo>
                    <a:pt x="14079" y="14898"/>
                  </a:lnTo>
                  <a:cubicBezTo>
                    <a:pt x="14079" y="14883"/>
                    <a:pt x="14094" y="14870"/>
                    <a:pt x="14094" y="14870"/>
                  </a:cubicBezTo>
                  <a:lnTo>
                    <a:pt x="14107" y="14856"/>
                  </a:lnTo>
                  <a:cubicBezTo>
                    <a:pt x="14122" y="14828"/>
                    <a:pt x="14122" y="14800"/>
                    <a:pt x="14135" y="14772"/>
                  </a:cubicBezTo>
                  <a:lnTo>
                    <a:pt x="14149" y="14745"/>
                  </a:lnTo>
                  <a:cubicBezTo>
                    <a:pt x="14149" y="14717"/>
                    <a:pt x="14163" y="14689"/>
                    <a:pt x="14163" y="14648"/>
                  </a:cubicBezTo>
                  <a:cubicBezTo>
                    <a:pt x="14177" y="14634"/>
                    <a:pt x="14177" y="14606"/>
                    <a:pt x="14177" y="14593"/>
                  </a:cubicBezTo>
                  <a:lnTo>
                    <a:pt x="14357" y="12084"/>
                  </a:lnTo>
                  <a:cubicBezTo>
                    <a:pt x="14384" y="11696"/>
                    <a:pt x="14094" y="11350"/>
                    <a:pt x="13706" y="11323"/>
                  </a:cubicBezTo>
                  <a:cubicBezTo>
                    <a:pt x="13689" y="11321"/>
                    <a:pt x="13672" y="11321"/>
                    <a:pt x="13656" y="11321"/>
                  </a:cubicBezTo>
                  <a:cubicBezTo>
                    <a:pt x="13481" y="11321"/>
                    <a:pt x="13319" y="11389"/>
                    <a:pt x="13193" y="11502"/>
                  </a:cubicBezTo>
                  <a:cubicBezTo>
                    <a:pt x="13041" y="11627"/>
                    <a:pt x="12958" y="11794"/>
                    <a:pt x="12943" y="11988"/>
                  </a:cubicBezTo>
                  <a:lnTo>
                    <a:pt x="12888" y="12791"/>
                  </a:lnTo>
                  <a:lnTo>
                    <a:pt x="10338" y="9839"/>
                  </a:lnTo>
                  <a:cubicBezTo>
                    <a:pt x="12348" y="7637"/>
                    <a:pt x="12389" y="4297"/>
                    <a:pt x="10436" y="2039"/>
                  </a:cubicBezTo>
                  <a:cubicBezTo>
                    <a:pt x="9410" y="847"/>
                    <a:pt x="7982" y="140"/>
                    <a:pt x="6417" y="15"/>
                  </a:cubicBezTo>
                  <a:cubicBezTo>
                    <a:pt x="6274" y="5"/>
                    <a:pt x="6131" y="0"/>
                    <a:pt x="5989"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79" name="Google Shape;2779;p60"/>
            <p:cNvSpPr/>
            <p:nvPr/>
          </p:nvSpPr>
          <p:spPr>
            <a:xfrm>
              <a:off x="4729800" y="1990000"/>
              <a:ext cx="352000" cy="376775"/>
            </a:xfrm>
            <a:custGeom>
              <a:avLst/>
              <a:gdLst/>
              <a:ahLst/>
              <a:cxnLst/>
              <a:rect l="l" t="t" r="r" b="b"/>
              <a:pathLst>
                <a:path w="14080" h="15071" extrusionOk="0">
                  <a:moveTo>
                    <a:pt x="804" y="1"/>
                  </a:moveTo>
                  <a:cubicBezTo>
                    <a:pt x="777" y="1"/>
                    <a:pt x="749" y="1"/>
                    <a:pt x="721" y="15"/>
                  </a:cubicBezTo>
                  <a:lnTo>
                    <a:pt x="708" y="15"/>
                  </a:lnTo>
                  <a:cubicBezTo>
                    <a:pt x="680" y="15"/>
                    <a:pt x="652" y="29"/>
                    <a:pt x="625" y="29"/>
                  </a:cubicBezTo>
                  <a:cubicBezTo>
                    <a:pt x="610" y="43"/>
                    <a:pt x="597" y="43"/>
                    <a:pt x="583" y="43"/>
                  </a:cubicBezTo>
                  <a:cubicBezTo>
                    <a:pt x="583" y="56"/>
                    <a:pt x="569" y="56"/>
                    <a:pt x="569" y="56"/>
                  </a:cubicBezTo>
                  <a:lnTo>
                    <a:pt x="555" y="56"/>
                  </a:lnTo>
                  <a:cubicBezTo>
                    <a:pt x="500" y="84"/>
                    <a:pt x="458" y="112"/>
                    <a:pt x="416" y="154"/>
                  </a:cubicBezTo>
                  <a:cubicBezTo>
                    <a:pt x="375" y="182"/>
                    <a:pt x="333" y="223"/>
                    <a:pt x="306" y="278"/>
                  </a:cubicBezTo>
                  <a:lnTo>
                    <a:pt x="292" y="292"/>
                  </a:lnTo>
                  <a:lnTo>
                    <a:pt x="292" y="306"/>
                  </a:lnTo>
                  <a:cubicBezTo>
                    <a:pt x="278" y="320"/>
                    <a:pt x="278" y="334"/>
                    <a:pt x="264" y="348"/>
                  </a:cubicBezTo>
                  <a:cubicBezTo>
                    <a:pt x="250" y="376"/>
                    <a:pt x="237" y="389"/>
                    <a:pt x="237" y="417"/>
                  </a:cubicBezTo>
                  <a:cubicBezTo>
                    <a:pt x="237" y="431"/>
                    <a:pt x="237" y="431"/>
                    <a:pt x="222" y="431"/>
                  </a:cubicBezTo>
                  <a:cubicBezTo>
                    <a:pt x="222" y="459"/>
                    <a:pt x="209" y="486"/>
                    <a:pt x="209" y="514"/>
                  </a:cubicBezTo>
                  <a:lnTo>
                    <a:pt x="209" y="528"/>
                  </a:lnTo>
                  <a:cubicBezTo>
                    <a:pt x="209" y="542"/>
                    <a:pt x="209" y="555"/>
                    <a:pt x="195" y="570"/>
                  </a:cubicBezTo>
                  <a:lnTo>
                    <a:pt x="15" y="3077"/>
                  </a:lnTo>
                  <a:cubicBezTo>
                    <a:pt x="1" y="3424"/>
                    <a:pt x="250" y="3715"/>
                    <a:pt x="597" y="3742"/>
                  </a:cubicBezTo>
                  <a:cubicBezTo>
                    <a:pt x="613" y="3744"/>
                    <a:pt x="629" y="3744"/>
                    <a:pt x="645" y="3744"/>
                  </a:cubicBezTo>
                  <a:cubicBezTo>
                    <a:pt x="959" y="3744"/>
                    <a:pt x="1235" y="3491"/>
                    <a:pt x="1248" y="3175"/>
                  </a:cubicBezTo>
                  <a:lnTo>
                    <a:pt x="1331" y="2149"/>
                  </a:lnTo>
                  <a:lnTo>
                    <a:pt x="4061" y="5322"/>
                  </a:lnTo>
                  <a:cubicBezTo>
                    <a:pt x="2066" y="7456"/>
                    <a:pt x="1955" y="10809"/>
                    <a:pt x="3923" y="13068"/>
                  </a:cubicBezTo>
                  <a:cubicBezTo>
                    <a:pt x="5062" y="14390"/>
                    <a:pt x="6681" y="15071"/>
                    <a:pt x="8310" y="15071"/>
                  </a:cubicBezTo>
                  <a:cubicBezTo>
                    <a:pt x="9653" y="15071"/>
                    <a:pt x="11003" y="14609"/>
                    <a:pt x="12098" y="13664"/>
                  </a:cubicBezTo>
                  <a:cubicBezTo>
                    <a:pt x="13345" y="12570"/>
                    <a:pt x="14024" y="11059"/>
                    <a:pt x="14079" y="9521"/>
                  </a:cubicBezTo>
                  <a:cubicBezTo>
                    <a:pt x="13844" y="9424"/>
                    <a:pt x="13608" y="9299"/>
                    <a:pt x="13345" y="9244"/>
                  </a:cubicBezTo>
                  <a:cubicBezTo>
                    <a:pt x="13192" y="9202"/>
                    <a:pt x="13026" y="9189"/>
                    <a:pt x="12860" y="9174"/>
                  </a:cubicBezTo>
                  <a:lnTo>
                    <a:pt x="12860" y="9174"/>
                  </a:lnTo>
                  <a:cubicBezTo>
                    <a:pt x="12888" y="10491"/>
                    <a:pt x="12348" y="11807"/>
                    <a:pt x="11280" y="12721"/>
                  </a:cubicBezTo>
                  <a:cubicBezTo>
                    <a:pt x="10422" y="13468"/>
                    <a:pt x="9361" y="13834"/>
                    <a:pt x="8305" y="13834"/>
                  </a:cubicBezTo>
                  <a:cubicBezTo>
                    <a:pt x="7027" y="13834"/>
                    <a:pt x="5754" y="13298"/>
                    <a:pt x="4851" y="12250"/>
                  </a:cubicBezTo>
                  <a:cubicBezTo>
                    <a:pt x="3202" y="10353"/>
                    <a:pt x="3409" y="7470"/>
                    <a:pt x="5322" y="5821"/>
                  </a:cubicBezTo>
                  <a:cubicBezTo>
                    <a:pt x="6180" y="5082"/>
                    <a:pt x="7239" y="4719"/>
                    <a:pt x="8295" y="4719"/>
                  </a:cubicBezTo>
                  <a:cubicBezTo>
                    <a:pt x="9574" y="4719"/>
                    <a:pt x="10848" y="5252"/>
                    <a:pt x="11751" y="6292"/>
                  </a:cubicBezTo>
                  <a:cubicBezTo>
                    <a:pt x="12126" y="6735"/>
                    <a:pt x="12416" y="7234"/>
                    <a:pt x="12597" y="7747"/>
                  </a:cubicBezTo>
                  <a:cubicBezTo>
                    <a:pt x="12625" y="7747"/>
                    <a:pt x="12666" y="7761"/>
                    <a:pt x="12694" y="7761"/>
                  </a:cubicBezTo>
                  <a:cubicBezTo>
                    <a:pt x="12860" y="7761"/>
                    <a:pt x="13013" y="7788"/>
                    <a:pt x="13179" y="7816"/>
                  </a:cubicBezTo>
                  <a:cubicBezTo>
                    <a:pt x="13442" y="7858"/>
                    <a:pt x="13706" y="7914"/>
                    <a:pt x="13955" y="7997"/>
                  </a:cubicBezTo>
                  <a:cubicBezTo>
                    <a:pt x="13747" y="7096"/>
                    <a:pt x="13331" y="6223"/>
                    <a:pt x="12680" y="5488"/>
                  </a:cubicBezTo>
                  <a:cubicBezTo>
                    <a:pt x="11535" y="4157"/>
                    <a:pt x="9919" y="3477"/>
                    <a:pt x="8295" y="3477"/>
                  </a:cubicBezTo>
                  <a:cubicBezTo>
                    <a:pt x="7148" y="3477"/>
                    <a:pt x="5996" y="3816"/>
                    <a:pt x="5004" y="4505"/>
                  </a:cubicBezTo>
                  <a:lnTo>
                    <a:pt x="2260" y="1346"/>
                  </a:lnTo>
                  <a:lnTo>
                    <a:pt x="3285" y="1414"/>
                  </a:lnTo>
                  <a:cubicBezTo>
                    <a:pt x="3302" y="1416"/>
                    <a:pt x="3319" y="1416"/>
                    <a:pt x="3336" y="1416"/>
                  </a:cubicBezTo>
                  <a:cubicBezTo>
                    <a:pt x="3648" y="1416"/>
                    <a:pt x="3923" y="1175"/>
                    <a:pt x="3936" y="847"/>
                  </a:cubicBezTo>
                  <a:cubicBezTo>
                    <a:pt x="3964" y="500"/>
                    <a:pt x="3714" y="209"/>
                    <a:pt x="3368" y="182"/>
                  </a:cubicBezTo>
                  <a:lnTo>
                    <a:pt x="860" y="1"/>
                  </a:ln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0" name="Google Shape;2780;p60"/>
            <p:cNvSpPr/>
            <p:nvPr/>
          </p:nvSpPr>
          <p:spPr>
            <a:xfrm>
              <a:off x="4718025" y="1984475"/>
              <a:ext cx="356850" cy="381450"/>
            </a:xfrm>
            <a:custGeom>
              <a:avLst/>
              <a:gdLst/>
              <a:ahLst/>
              <a:cxnLst/>
              <a:rect l="l" t="t" r="r" b="b"/>
              <a:pathLst>
                <a:path w="14274" h="15258" extrusionOk="0">
                  <a:moveTo>
                    <a:pt x="902" y="0"/>
                  </a:moveTo>
                  <a:cubicBezTo>
                    <a:pt x="874" y="0"/>
                    <a:pt x="832" y="15"/>
                    <a:pt x="804" y="15"/>
                  </a:cubicBezTo>
                  <a:lnTo>
                    <a:pt x="791" y="15"/>
                  </a:lnTo>
                  <a:cubicBezTo>
                    <a:pt x="749" y="28"/>
                    <a:pt x="721" y="28"/>
                    <a:pt x="693" y="42"/>
                  </a:cubicBezTo>
                  <a:cubicBezTo>
                    <a:pt x="680" y="42"/>
                    <a:pt x="666" y="56"/>
                    <a:pt x="638" y="56"/>
                  </a:cubicBezTo>
                  <a:lnTo>
                    <a:pt x="610" y="70"/>
                  </a:lnTo>
                  <a:cubicBezTo>
                    <a:pt x="555" y="98"/>
                    <a:pt x="499" y="139"/>
                    <a:pt x="458" y="181"/>
                  </a:cubicBezTo>
                  <a:cubicBezTo>
                    <a:pt x="403" y="222"/>
                    <a:pt x="375" y="264"/>
                    <a:pt x="333" y="320"/>
                  </a:cubicBezTo>
                  <a:lnTo>
                    <a:pt x="320" y="333"/>
                  </a:lnTo>
                  <a:lnTo>
                    <a:pt x="305" y="361"/>
                  </a:lnTo>
                  <a:cubicBezTo>
                    <a:pt x="292" y="375"/>
                    <a:pt x="292" y="388"/>
                    <a:pt x="278" y="403"/>
                  </a:cubicBezTo>
                  <a:cubicBezTo>
                    <a:pt x="264" y="430"/>
                    <a:pt x="264" y="458"/>
                    <a:pt x="250" y="486"/>
                  </a:cubicBezTo>
                  <a:lnTo>
                    <a:pt x="237" y="499"/>
                  </a:lnTo>
                  <a:cubicBezTo>
                    <a:pt x="237" y="527"/>
                    <a:pt x="222" y="569"/>
                    <a:pt x="222" y="597"/>
                  </a:cubicBezTo>
                  <a:cubicBezTo>
                    <a:pt x="209" y="624"/>
                    <a:pt x="209" y="638"/>
                    <a:pt x="209" y="665"/>
                  </a:cubicBezTo>
                  <a:lnTo>
                    <a:pt x="28" y="3174"/>
                  </a:lnTo>
                  <a:cubicBezTo>
                    <a:pt x="1" y="3562"/>
                    <a:pt x="292" y="3895"/>
                    <a:pt x="680" y="3922"/>
                  </a:cubicBezTo>
                  <a:cubicBezTo>
                    <a:pt x="699" y="3924"/>
                    <a:pt x="717" y="3924"/>
                    <a:pt x="736" y="3924"/>
                  </a:cubicBezTo>
                  <a:cubicBezTo>
                    <a:pt x="908" y="3924"/>
                    <a:pt x="1067" y="3868"/>
                    <a:pt x="1192" y="3756"/>
                  </a:cubicBezTo>
                  <a:cubicBezTo>
                    <a:pt x="1345" y="3631"/>
                    <a:pt x="1428" y="3464"/>
                    <a:pt x="1442" y="3270"/>
                  </a:cubicBezTo>
                  <a:lnTo>
                    <a:pt x="1497" y="2467"/>
                  </a:lnTo>
                  <a:lnTo>
                    <a:pt x="4047" y="5404"/>
                  </a:lnTo>
                  <a:cubicBezTo>
                    <a:pt x="2038" y="7608"/>
                    <a:pt x="1996" y="10962"/>
                    <a:pt x="3950" y="13220"/>
                  </a:cubicBezTo>
                  <a:cubicBezTo>
                    <a:pt x="4976" y="14398"/>
                    <a:pt x="6402" y="15119"/>
                    <a:pt x="7969" y="15229"/>
                  </a:cubicBezTo>
                  <a:cubicBezTo>
                    <a:pt x="8121" y="15243"/>
                    <a:pt x="8259" y="15257"/>
                    <a:pt x="8412" y="15257"/>
                  </a:cubicBezTo>
                  <a:cubicBezTo>
                    <a:pt x="9826" y="15257"/>
                    <a:pt x="11169" y="14744"/>
                    <a:pt x="12250" y="13816"/>
                  </a:cubicBezTo>
                  <a:cubicBezTo>
                    <a:pt x="13442" y="12791"/>
                    <a:pt x="14149" y="11363"/>
                    <a:pt x="14273" y="9798"/>
                  </a:cubicBezTo>
                  <a:lnTo>
                    <a:pt x="14273" y="9631"/>
                  </a:lnTo>
                  <a:cubicBezTo>
                    <a:pt x="14218" y="9604"/>
                    <a:pt x="14162" y="9576"/>
                    <a:pt x="14093" y="9548"/>
                  </a:cubicBezTo>
                  <a:lnTo>
                    <a:pt x="14093" y="9783"/>
                  </a:lnTo>
                  <a:cubicBezTo>
                    <a:pt x="13983" y="11307"/>
                    <a:pt x="13290" y="12693"/>
                    <a:pt x="12126" y="13691"/>
                  </a:cubicBezTo>
                  <a:cubicBezTo>
                    <a:pt x="11081" y="14585"/>
                    <a:pt x="9773" y="15078"/>
                    <a:pt x="8400" y="15078"/>
                  </a:cubicBezTo>
                  <a:cubicBezTo>
                    <a:pt x="8261" y="15078"/>
                    <a:pt x="8122" y="15073"/>
                    <a:pt x="7982" y="15063"/>
                  </a:cubicBezTo>
                  <a:cubicBezTo>
                    <a:pt x="6458" y="14952"/>
                    <a:pt x="5072" y="14245"/>
                    <a:pt x="4074" y="13095"/>
                  </a:cubicBezTo>
                  <a:cubicBezTo>
                    <a:pt x="2162" y="10892"/>
                    <a:pt x="2232" y="7608"/>
                    <a:pt x="4227" y="5474"/>
                  </a:cubicBezTo>
                  <a:cubicBezTo>
                    <a:pt x="4255" y="5432"/>
                    <a:pt x="4255" y="5391"/>
                    <a:pt x="4227" y="5349"/>
                  </a:cubicBezTo>
                  <a:lnTo>
                    <a:pt x="1497" y="2190"/>
                  </a:lnTo>
                  <a:cubicBezTo>
                    <a:pt x="1469" y="2176"/>
                    <a:pt x="1456" y="2162"/>
                    <a:pt x="1428" y="2162"/>
                  </a:cubicBezTo>
                  <a:lnTo>
                    <a:pt x="1401" y="2162"/>
                  </a:lnTo>
                  <a:cubicBezTo>
                    <a:pt x="1358" y="2176"/>
                    <a:pt x="1345" y="2204"/>
                    <a:pt x="1331" y="2245"/>
                  </a:cubicBezTo>
                  <a:lnTo>
                    <a:pt x="1262" y="3257"/>
                  </a:lnTo>
                  <a:cubicBezTo>
                    <a:pt x="1248" y="3539"/>
                    <a:pt x="1000" y="3757"/>
                    <a:pt x="718" y="3757"/>
                  </a:cubicBezTo>
                  <a:cubicBezTo>
                    <a:pt x="710" y="3757"/>
                    <a:pt x="702" y="3756"/>
                    <a:pt x="693" y="3756"/>
                  </a:cubicBezTo>
                  <a:cubicBezTo>
                    <a:pt x="403" y="3728"/>
                    <a:pt x="181" y="3479"/>
                    <a:pt x="209" y="3187"/>
                  </a:cubicBezTo>
                  <a:lnTo>
                    <a:pt x="389" y="680"/>
                  </a:lnTo>
                  <a:lnTo>
                    <a:pt x="389" y="624"/>
                  </a:lnTo>
                  <a:cubicBezTo>
                    <a:pt x="403" y="597"/>
                    <a:pt x="403" y="582"/>
                    <a:pt x="416" y="541"/>
                  </a:cubicBezTo>
                  <a:cubicBezTo>
                    <a:pt x="431" y="513"/>
                    <a:pt x="431" y="499"/>
                    <a:pt x="444" y="471"/>
                  </a:cubicBezTo>
                  <a:lnTo>
                    <a:pt x="458" y="444"/>
                  </a:lnTo>
                  <a:lnTo>
                    <a:pt x="389" y="403"/>
                  </a:lnTo>
                  <a:lnTo>
                    <a:pt x="472" y="430"/>
                  </a:lnTo>
                  <a:lnTo>
                    <a:pt x="389" y="388"/>
                  </a:lnTo>
                  <a:lnTo>
                    <a:pt x="389" y="388"/>
                  </a:lnTo>
                  <a:lnTo>
                    <a:pt x="486" y="416"/>
                  </a:lnTo>
                  <a:cubicBezTo>
                    <a:pt x="499" y="375"/>
                    <a:pt x="542" y="347"/>
                    <a:pt x="569" y="320"/>
                  </a:cubicBezTo>
                  <a:cubicBezTo>
                    <a:pt x="610" y="277"/>
                    <a:pt x="638" y="264"/>
                    <a:pt x="693" y="236"/>
                  </a:cubicBezTo>
                  <a:lnTo>
                    <a:pt x="708" y="222"/>
                  </a:lnTo>
                  <a:lnTo>
                    <a:pt x="721" y="222"/>
                  </a:lnTo>
                  <a:lnTo>
                    <a:pt x="749" y="209"/>
                  </a:lnTo>
                  <a:cubicBezTo>
                    <a:pt x="777" y="209"/>
                    <a:pt x="791" y="194"/>
                    <a:pt x="832" y="194"/>
                  </a:cubicBezTo>
                  <a:cubicBezTo>
                    <a:pt x="860" y="181"/>
                    <a:pt x="874" y="181"/>
                    <a:pt x="915" y="181"/>
                  </a:cubicBezTo>
                  <a:lnTo>
                    <a:pt x="957" y="181"/>
                  </a:lnTo>
                  <a:lnTo>
                    <a:pt x="3465" y="361"/>
                  </a:lnTo>
                  <a:cubicBezTo>
                    <a:pt x="3756" y="388"/>
                    <a:pt x="3978" y="638"/>
                    <a:pt x="3950" y="929"/>
                  </a:cubicBezTo>
                  <a:cubicBezTo>
                    <a:pt x="3936" y="1211"/>
                    <a:pt x="3701" y="1429"/>
                    <a:pt x="3408" y="1429"/>
                  </a:cubicBezTo>
                  <a:cubicBezTo>
                    <a:pt x="3399" y="1429"/>
                    <a:pt x="3390" y="1428"/>
                    <a:pt x="3382" y="1428"/>
                  </a:cubicBezTo>
                  <a:lnTo>
                    <a:pt x="2371" y="1345"/>
                  </a:lnTo>
                  <a:cubicBezTo>
                    <a:pt x="2328" y="1345"/>
                    <a:pt x="2301" y="1373"/>
                    <a:pt x="2287" y="1400"/>
                  </a:cubicBezTo>
                  <a:cubicBezTo>
                    <a:pt x="2260" y="1428"/>
                    <a:pt x="2273" y="1469"/>
                    <a:pt x="2287" y="1497"/>
                  </a:cubicBezTo>
                  <a:lnTo>
                    <a:pt x="5031" y="4656"/>
                  </a:lnTo>
                  <a:cubicBezTo>
                    <a:pt x="5046" y="4679"/>
                    <a:pt x="5070" y="4690"/>
                    <a:pt x="5093" y="4690"/>
                  </a:cubicBezTo>
                  <a:cubicBezTo>
                    <a:pt x="5112" y="4690"/>
                    <a:pt x="5130" y="4683"/>
                    <a:pt x="5142" y="4671"/>
                  </a:cubicBezTo>
                  <a:cubicBezTo>
                    <a:pt x="6134" y="3987"/>
                    <a:pt x="7268" y="3654"/>
                    <a:pt x="8393" y="3654"/>
                  </a:cubicBezTo>
                  <a:cubicBezTo>
                    <a:pt x="10004" y="3654"/>
                    <a:pt x="11595" y="4335"/>
                    <a:pt x="12721" y="5641"/>
                  </a:cubicBezTo>
                  <a:cubicBezTo>
                    <a:pt x="13331" y="6347"/>
                    <a:pt x="13761" y="7192"/>
                    <a:pt x="13955" y="8093"/>
                  </a:cubicBezTo>
                  <a:cubicBezTo>
                    <a:pt x="14024" y="8107"/>
                    <a:pt x="14093" y="8120"/>
                    <a:pt x="14149" y="8135"/>
                  </a:cubicBezTo>
                  <a:cubicBezTo>
                    <a:pt x="13955" y="7178"/>
                    <a:pt x="13511" y="6278"/>
                    <a:pt x="12846" y="5515"/>
                  </a:cubicBezTo>
                  <a:cubicBezTo>
                    <a:pt x="11688" y="4177"/>
                    <a:pt x="10053" y="3476"/>
                    <a:pt x="8400" y="3476"/>
                  </a:cubicBezTo>
                  <a:cubicBezTo>
                    <a:pt x="7264" y="3476"/>
                    <a:pt x="6119" y="3807"/>
                    <a:pt x="5114" y="4490"/>
                  </a:cubicBezTo>
                  <a:lnTo>
                    <a:pt x="2565" y="1539"/>
                  </a:lnTo>
                  <a:lnTo>
                    <a:pt x="3368" y="1594"/>
                  </a:lnTo>
                  <a:cubicBezTo>
                    <a:pt x="3386" y="1596"/>
                    <a:pt x="3404" y="1596"/>
                    <a:pt x="3421" y="1596"/>
                  </a:cubicBezTo>
                  <a:cubicBezTo>
                    <a:pt x="3798" y="1596"/>
                    <a:pt x="4103" y="1313"/>
                    <a:pt x="4130" y="943"/>
                  </a:cubicBezTo>
                  <a:cubicBezTo>
                    <a:pt x="4158" y="555"/>
                    <a:pt x="3867" y="222"/>
                    <a:pt x="3479" y="194"/>
                  </a:cubicBezTo>
                  <a:lnTo>
                    <a:pt x="971" y="15"/>
                  </a:lnTo>
                  <a:cubicBezTo>
                    <a:pt x="943" y="0"/>
                    <a:pt x="929" y="0"/>
                    <a:pt x="902"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1" name="Google Shape;2781;p60"/>
            <p:cNvSpPr/>
            <p:nvPr/>
          </p:nvSpPr>
          <p:spPr>
            <a:xfrm>
              <a:off x="4809850" y="2102350"/>
              <a:ext cx="234200" cy="232400"/>
            </a:xfrm>
            <a:custGeom>
              <a:avLst/>
              <a:gdLst/>
              <a:ahLst/>
              <a:cxnLst/>
              <a:rect l="l" t="t" r="r" b="b"/>
              <a:pathLst>
                <a:path w="9368" h="9296" extrusionOk="0">
                  <a:moveTo>
                    <a:pt x="4738" y="0"/>
                  </a:moveTo>
                  <a:cubicBezTo>
                    <a:pt x="3618" y="0"/>
                    <a:pt x="2538" y="399"/>
                    <a:pt x="1691" y="1133"/>
                  </a:cubicBezTo>
                  <a:cubicBezTo>
                    <a:pt x="748" y="1951"/>
                    <a:pt x="180" y="3073"/>
                    <a:pt x="97" y="4320"/>
                  </a:cubicBezTo>
                  <a:cubicBezTo>
                    <a:pt x="0" y="5554"/>
                    <a:pt x="401" y="6759"/>
                    <a:pt x="1205" y="7688"/>
                  </a:cubicBezTo>
                  <a:cubicBezTo>
                    <a:pt x="2023" y="8630"/>
                    <a:pt x="3145" y="9197"/>
                    <a:pt x="4392" y="9281"/>
                  </a:cubicBezTo>
                  <a:cubicBezTo>
                    <a:pt x="4503" y="9295"/>
                    <a:pt x="4614" y="9295"/>
                    <a:pt x="4739" y="9295"/>
                  </a:cubicBezTo>
                  <a:cubicBezTo>
                    <a:pt x="5848" y="9295"/>
                    <a:pt x="6914" y="8907"/>
                    <a:pt x="7773" y="8172"/>
                  </a:cubicBezTo>
                  <a:cubicBezTo>
                    <a:pt x="8826" y="7258"/>
                    <a:pt x="9367" y="5969"/>
                    <a:pt x="9367" y="4667"/>
                  </a:cubicBezTo>
                  <a:cubicBezTo>
                    <a:pt x="9312" y="4667"/>
                    <a:pt x="9257" y="4667"/>
                    <a:pt x="9201" y="4652"/>
                  </a:cubicBezTo>
                  <a:lnTo>
                    <a:pt x="9187" y="4652"/>
                  </a:lnTo>
                  <a:cubicBezTo>
                    <a:pt x="9187" y="5914"/>
                    <a:pt x="8675" y="7147"/>
                    <a:pt x="7649" y="8034"/>
                  </a:cubicBezTo>
                  <a:cubicBezTo>
                    <a:pt x="6828" y="8740"/>
                    <a:pt x="5801" y="9125"/>
                    <a:pt x="4723" y="9125"/>
                  </a:cubicBezTo>
                  <a:cubicBezTo>
                    <a:pt x="4618" y="9125"/>
                    <a:pt x="4513" y="9122"/>
                    <a:pt x="4407" y="9114"/>
                  </a:cubicBezTo>
                  <a:cubicBezTo>
                    <a:pt x="3215" y="9018"/>
                    <a:pt x="2120" y="8477"/>
                    <a:pt x="1344" y="7577"/>
                  </a:cubicBezTo>
                  <a:cubicBezTo>
                    <a:pt x="568" y="6676"/>
                    <a:pt x="180" y="5526"/>
                    <a:pt x="263" y="4334"/>
                  </a:cubicBezTo>
                  <a:cubicBezTo>
                    <a:pt x="360" y="3143"/>
                    <a:pt x="900" y="2047"/>
                    <a:pt x="1802" y="1271"/>
                  </a:cubicBezTo>
                  <a:cubicBezTo>
                    <a:pt x="2619" y="565"/>
                    <a:pt x="3644" y="177"/>
                    <a:pt x="4711" y="177"/>
                  </a:cubicBezTo>
                  <a:cubicBezTo>
                    <a:pt x="4822" y="177"/>
                    <a:pt x="4933" y="191"/>
                    <a:pt x="5044" y="191"/>
                  </a:cubicBezTo>
                  <a:cubicBezTo>
                    <a:pt x="6236" y="274"/>
                    <a:pt x="7330" y="828"/>
                    <a:pt x="8106" y="1729"/>
                  </a:cubicBezTo>
                  <a:cubicBezTo>
                    <a:pt x="8508" y="2186"/>
                    <a:pt x="8785" y="2699"/>
                    <a:pt x="8965" y="3239"/>
                  </a:cubicBezTo>
                  <a:lnTo>
                    <a:pt x="9159" y="3239"/>
                  </a:lnTo>
                  <a:cubicBezTo>
                    <a:pt x="8965" y="2657"/>
                    <a:pt x="8675" y="2103"/>
                    <a:pt x="8244" y="1604"/>
                  </a:cubicBezTo>
                  <a:cubicBezTo>
                    <a:pt x="7427" y="676"/>
                    <a:pt x="6304" y="107"/>
                    <a:pt x="5057" y="11"/>
                  </a:cubicBezTo>
                  <a:cubicBezTo>
                    <a:pt x="4951" y="4"/>
                    <a:pt x="4844" y="0"/>
                    <a:pt x="4738"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782" name="Google Shape;2782;p60"/>
          <p:cNvGrpSpPr/>
          <p:nvPr/>
        </p:nvGrpSpPr>
        <p:grpSpPr>
          <a:xfrm>
            <a:off x="6756525" y="4039213"/>
            <a:ext cx="541825" cy="536825"/>
            <a:chOff x="4884300" y="898950"/>
            <a:chExt cx="541825" cy="536825"/>
          </a:xfrm>
        </p:grpSpPr>
        <p:sp>
          <p:nvSpPr>
            <p:cNvPr id="2783" name="Google Shape;2783;p60"/>
            <p:cNvSpPr/>
            <p:nvPr/>
          </p:nvSpPr>
          <p:spPr>
            <a:xfrm>
              <a:off x="5035700" y="901000"/>
              <a:ext cx="382475" cy="361675"/>
            </a:xfrm>
            <a:custGeom>
              <a:avLst/>
              <a:gdLst/>
              <a:ahLst/>
              <a:cxnLst/>
              <a:rect l="l" t="t" r="r" b="b"/>
              <a:pathLst>
                <a:path w="15299" h="14467" extrusionOk="0">
                  <a:moveTo>
                    <a:pt x="6389" y="4117"/>
                  </a:moveTo>
                  <a:cubicBezTo>
                    <a:pt x="7579" y="4117"/>
                    <a:pt x="8768" y="4578"/>
                    <a:pt x="9658" y="5497"/>
                  </a:cubicBezTo>
                  <a:cubicBezTo>
                    <a:pt x="11404" y="7312"/>
                    <a:pt x="11363" y="10194"/>
                    <a:pt x="9562" y="11954"/>
                  </a:cubicBezTo>
                  <a:cubicBezTo>
                    <a:pt x="8674" y="12808"/>
                    <a:pt x="7530" y="13235"/>
                    <a:pt x="6387" y="13235"/>
                  </a:cubicBezTo>
                  <a:cubicBezTo>
                    <a:pt x="5195" y="13235"/>
                    <a:pt x="4003" y="12770"/>
                    <a:pt x="3105" y="11843"/>
                  </a:cubicBezTo>
                  <a:cubicBezTo>
                    <a:pt x="1359" y="10042"/>
                    <a:pt x="1400" y="7145"/>
                    <a:pt x="3216" y="5399"/>
                  </a:cubicBezTo>
                  <a:cubicBezTo>
                    <a:pt x="4099" y="4544"/>
                    <a:pt x="5244" y="4117"/>
                    <a:pt x="6389" y="4117"/>
                  </a:cubicBezTo>
                  <a:close/>
                  <a:moveTo>
                    <a:pt x="12037" y="0"/>
                  </a:moveTo>
                  <a:cubicBezTo>
                    <a:pt x="11882" y="0"/>
                    <a:pt x="11729" y="59"/>
                    <a:pt x="11613" y="176"/>
                  </a:cubicBezTo>
                  <a:cubicBezTo>
                    <a:pt x="11363" y="411"/>
                    <a:pt x="11349" y="799"/>
                    <a:pt x="11585" y="1048"/>
                  </a:cubicBezTo>
                  <a:lnTo>
                    <a:pt x="12458" y="1935"/>
                  </a:lnTo>
                  <a:lnTo>
                    <a:pt x="10102" y="4222"/>
                  </a:lnTo>
                  <a:cubicBezTo>
                    <a:pt x="9033" y="3331"/>
                    <a:pt x="7712" y="2883"/>
                    <a:pt x="6390" y="2883"/>
                  </a:cubicBezTo>
                  <a:cubicBezTo>
                    <a:pt x="4936" y="2883"/>
                    <a:pt x="3481" y="3424"/>
                    <a:pt x="2356" y="4512"/>
                  </a:cubicBezTo>
                  <a:cubicBezTo>
                    <a:pt x="56" y="6730"/>
                    <a:pt x="1" y="10415"/>
                    <a:pt x="2218" y="12702"/>
                  </a:cubicBezTo>
                  <a:cubicBezTo>
                    <a:pt x="3357" y="13877"/>
                    <a:pt x="4872" y="14466"/>
                    <a:pt x="6389" y="14466"/>
                  </a:cubicBezTo>
                  <a:cubicBezTo>
                    <a:pt x="7842" y="14466"/>
                    <a:pt x="9296" y="13926"/>
                    <a:pt x="10421" y="12841"/>
                  </a:cubicBezTo>
                  <a:cubicBezTo>
                    <a:pt x="12568" y="10762"/>
                    <a:pt x="12762" y="7409"/>
                    <a:pt x="10961" y="5109"/>
                  </a:cubicBezTo>
                  <a:lnTo>
                    <a:pt x="13317" y="2822"/>
                  </a:lnTo>
                  <a:lnTo>
                    <a:pt x="14176" y="3709"/>
                  </a:lnTo>
                  <a:cubicBezTo>
                    <a:pt x="14297" y="3837"/>
                    <a:pt x="14459" y="3903"/>
                    <a:pt x="14621" y="3903"/>
                  </a:cubicBezTo>
                  <a:cubicBezTo>
                    <a:pt x="14774" y="3903"/>
                    <a:pt x="14928" y="3844"/>
                    <a:pt x="15049" y="3723"/>
                  </a:cubicBezTo>
                  <a:cubicBezTo>
                    <a:pt x="15299" y="3487"/>
                    <a:pt x="15299" y="3099"/>
                    <a:pt x="15063" y="2850"/>
                  </a:cubicBezTo>
                  <a:lnTo>
                    <a:pt x="14203" y="1963"/>
                  </a:lnTo>
                  <a:lnTo>
                    <a:pt x="15035" y="1159"/>
                  </a:lnTo>
                  <a:cubicBezTo>
                    <a:pt x="15284" y="924"/>
                    <a:pt x="15284" y="536"/>
                    <a:pt x="15049" y="287"/>
                  </a:cubicBezTo>
                  <a:cubicBezTo>
                    <a:pt x="14929" y="160"/>
                    <a:pt x="14771" y="98"/>
                    <a:pt x="14610" y="98"/>
                  </a:cubicBezTo>
                  <a:cubicBezTo>
                    <a:pt x="14455" y="98"/>
                    <a:pt x="14299" y="157"/>
                    <a:pt x="14176" y="272"/>
                  </a:cubicBezTo>
                  <a:lnTo>
                    <a:pt x="13344" y="1076"/>
                  </a:lnTo>
                  <a:lnTo>
                    <a:pt x="12485" y="189"/>
                  </a:lnTo>
                  <a:cubicBezTo>
                    <a:pt x="12359" y="63"/>
                    <a:pt x="12197" y="0"/>
                    <a:pt x="12037" y="0"/>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4" name="Google Shape;2784;p60"/>
            <p:cNvSpPr/>
            <p:nvPr/>
          </p:nvSpPr>
          <p:spPr>
            <a:xfrm>
              <a:off x="5053350" y="898950"/>
              <a:ext cx="372775" cy="366050"/>
            </a:xfrm>
            <a:custGeom>
              <a:avLst/>
              <a:gdLst/>
              <a:ahLst/>
              <a:cxnLst/>
              <a:rect l="l" t="t" r="r" b="b"/>
              <a:pathLst>
                <a:path w="14911" h="14642" extrusionOk="0">
                  <a:moveTo>
                    <a:pt x="5904" y="4290"/>
                  </a:moveTo>
                  <a:cubicBezTo>
                    <a:pt x="7082" y="4290"/>
                    <a:pt x="8246" y="4747"/>
                    <a:pt x="9119" y="5648"/>
                  </a:cubicBezTo>
                  <a:cubicBezTo>
                    <a:pt x="10837" y="7421"/>
                    <a:pt x="10796" y="10262"/>
                    <a:pt x="9022" y="11966"/>
                  </a:cubicBezTo>
                  <a:cubicBezTo>
                    <a:pt x="8153" y="12808"/>
                    <a:pt x="7027" y="13228"/>
                    <a:pt x="5904" y="13228"/>
                  </a:cubicBezTo>
                  <a:cubicBezTo>
                    <a:pt x="4737" y="13228"/>
                    <a:pt x="3572" y="12774"/>
                    <a:pt x="2704" y="11870"/>
                  </a:cubicBezTo>
                  <a:cubicBezTo>
                    <a:pt x="985" y="10096"/>
                    <a:pt x="1026" y="7255"/>
                    <a:pt x="2800" y="5551"/>
                  </a:cubicBezTo>
                  <a:cubicBezTo>
                    <a:pt x="3674" y="4705"/>
                    <a:pt x="4795" y="4290"/>
                    <a:pt x="5904" y="4290"/>
                  </a:cubicBezTo>
                  <a:close/>
                  <a:moveTo>
                    <a:pt x="5912" y="4111"/>
                  </a:moveTo>
                  <a:cubicBezTo>
                    <a:pt x="4745" y="4111"/>
                    <a:pt x="3578" y="4544"/>
                    <a:pt x="2676" y="5413"/>
                  </a:cubicBezTo>
                  <a:cubicBezTo>
                    <a:pt x="832" y="7200"/>
                    <a:pt x="791" y="10152"/>
                    <a:pt x="2578" y="11994"/>
                  </a:cubicBezTo>
                  <a:cubicBezTo>
                    <a:pt x="3480" y="12936"/>
                    <a:pt x="4699" y="13407"/>
                    <a:pt x="5918" y="13407"/>
                  </a:cubicBezTo>
                  <a:cubicBezTo>
                    <a:pt x="7082" y="13407"/>
                    <a:pt x="8246" y="12978"/>
                    <a:pt x="9146" y="12105"/>
                  </a:cubicBezTo>
                  <a:cubicBezTo>
                    <a:pt x="10990" y="10318"/>
                    <a:pt x="11031" y="7366"/>
                    <a:pt x="9257" y="5523"/>
                  </a:cubicBezTo>
                  <a:cubicBezTo>
                    <a:pt x="8345" y="4582"/>
                    <a:pt x="7129" y="4111"/>
                    <a:pt x="5912" y="4111"/>
                  </a:cubicBezTo>
                  <a:close/>
                  <a:moveTo>
                    <a:pt x="11558" y="178"/>
                  </a:moveTo>
                  <a:cubicBezTo>
                    <a:pt x="11698" y="178"/>
                    <a:pt x="11838" y="233"/>
                    <a:pt x="11946" y="341"/>
                  </a:cubicBezTo>
                  <a:lnTo>
                    <a:pt x="12805" y="1228"/>
                  </a:lnTo>
                  <a:cubicBezTo>
                    <a:pt x="12819" y="1242"/>
                    <a:pt x="12839" y="1249"/>
                    <a:pt x="12862" y="1249"/>
                  </a:cubicBezTo>
                  <a:cubicBezTo>
                    <a:pt x="12884" y="1249"/>
                    <a:pt x="12909" y="1242"/>
                    <a:pt x="12930" y="1228"/>
                  </a:cubicBezTo>
                  <a:lnTo>
                    <a:pt x="13761" y="424"/>
                  </a:lnTo>
                  <a:cubicBezTo>
                    <a:pt x="13858" y="327"/>
                    <a:pt x="13996" y="271"/>
                    <a:pt x="14135" y="271"/>
                  </a:cubicBezTo>
                  <a:cubicBezTo>
                    <a:pt x="14273" y="271"/>
                    <a:pt x="14412" y="327"/>
                    <a:pt x="14510" y="437"/>
                  </a:cubicBezTo>
                  <a:cubicBezTo>
                    <a:pt x="14717" y="646"/>
                    <a:pt x="14704" y="978"/>
                    <a:pt x="14495" y="1186"/>
                  </a:cubicBezTo>
                  <a:lnTo>
                    <a:pt x="13664" y="1989"/>
                  </a:lnTo>
                  <a:cubicBezTo>
                    <a:pt x="13650" y="2004"/>
                    <a:pt x="13636" y="2032"/>
                    <a:pt x="13636" y="2045"/>
                  </a:cubicBezTo>
                  <a:cubicBezTo>
                    <a:pt x="13636" y="2073"/>
                    <a:pt x="13650" y="2100"/>
                    <a:pt x="13664" y="2115"/>
                  </a:cubicBezTo>
                  <a:lnTo>
                    <a:pt x="14523" y="3001"/>
                  </a:lnTo>
                  <a:cubicBezTo>
                    <a:pt x="14620" y="3098"/>
                    <a:pt x="14676" y="3236"/>
                    <a:pt x="14676" y="3375"/>
                  </a:cubicBezTo>
                  <a:cubicBezTo>
                    <a:pt x="14676" y="3514"/>
                    <a:pt x="14606" y="3652"/>
                    <a:pt x="14510" y="3750"/>
                  </a:cubicBezTo>
                  <a:cubicBezTo>
                    <a:pt x="14412" y="3846"/>
                    <a:pt x="14273" y="3902"/>
                    <a:pt x="14135" y="3902"/>
                  </a:cubicBezTo>
                  <a:cubicBezTo>
                    <a:pt x="13996" y="3902"/>
                    <a:pt x="13858" y="3846"/>
                    <a:pt x="13761" y="3735"/>
                  </a:cubicBezTo>
                  <a:lnTo>
                    <a:pt x="12902" y="2849"/>
                  </a:lnTo>
                  <a:cubicBezTo>
                    <a:pt x="12887" y="2833"/>
                    <a:pt x="12859" y="2822"/>
                    <a:pt x="12833" y="2822"/>
                  </a:cubicBezTo>
                  <a:cubicBezTo>
                    <a:pt x="12811" y="2822"/>
                    <a:pt x="12789" y="2830"/>
                    <a:pt x="12777" y="2849"/>
                  </a:cubicBezTo>
                  <a:lnTo>
                    <a:pt x="10421" y="5135"/>
                  </a:lnTo>
                  <a:cubicBezTo>
                    <a:pt x="10394" y="5163"/>
                    <a:pt x="10380" y="5219"/>
                    <a:pt x="10408" y="5246"/>
                  </a:cubicBezTo>
                  <a:cubicBezTo>
                    <a:pt x="12209" y="7547"/>
                    <a:pt x="11988" y="10830"/>
                    <a:pt x="9881" y="12853"/>
                  </a:cubicBezTo>
                  <a:cubicBezTo>
                    <a:pt x="8775" y="13926"/>
                    <a:pt x="7342" y="14460"/>
                    <a:pt x="5911" y="14460"/>
                  </a:cubicBezTo>
                  <a:cubicBezTo>
                    <a:pt x="4422" y="14460"/>
                    <a:pt x="2934" y="13881"/>
                    <a:pt x="1817" y="12729"/>
                  </a:cubicBezTo>
                  <a:cubicBezTo>
                    <a:pt x="749" y="11634"/>
                    <a:pt x="182" y="10193"/>
                    <a:pt x="209" y="8668"/>
                  </a:cubicBezTo>
                  <a:cubicBezTo>
                    <a:pt x="237" y="7144"/>
                    <a:pt x="847" y="5717"/>
                    <a:pt x="1941" y="4664"/>
                  </a:cubicBezTo>
                  <a:cubicBezTo>
                    <a:pt x="3049" y="3583"/>
                    <a:pt x="4477" y="3042"/>
                    <a:pt x="5918" y="3042"/>
                  </a:cubicBezTo>
                  <a:cubicBezTo>
                    <a:pt x="7206" y="3042"/>
                    <a:pt x="8496" y="3486"/>
                    <a:pt x="9562" y="4373"/>
                  </a:cubicBezTo>
                  <a:cubicBezTo>
                    <a:pt x="9583" y="4387"/>
                    <a:pt x="9604" y="4394"/>
                    <a:pt x="9625" y="4394"/>
                  </a:cubicBezTo>
                  <a:cubicBezTo>
                    <a:pt x="9646" y="4394"/>
                    <a:pt x="9666" y="4387"/>
                    <a:pt x="9687" y="4373"/>
                  </a:cubicBezTo>
                  <a:lnTo>
                    <a:pt x="12043" y="2087"/>
                  </a:lnTo>
                  <a:cubicBezTo>
                    <a:pt x="12071" y="2059"/>
                    <a:pt x="12071" y="2004"/>
                    <a:pt x="12043" y="1962"/>
                  </a:cubicBezTo>
                  <a:lnTo>
                    <a:pt x="11184" y="1075"/>
                  </a:lnTo>
                  <a:cubicBezTo>
                    <a:pt x="11086" y="978"/>
                    <a:pt x="11031" y="840"/>
                    <a:pt x="11031" y="701"/>
                  </a:cubicBezTo>
                  <a:cubicBezTo>
                    <a:pt x="11031" y="548"/>
                    <a:pt x="11086" y="424"/>
                    <a:pt x="11197" y="327"/>
                  </a:cubicBezTo>
                  <a:cubicBezTo>
                    <a:pt x="11298" y="226"/>
                    <a:pt x="11428" y="178"/>
                    <a:pt x="11558" y="178"/>
                  </a:cubicBezTo>
                  <a:close/>
                  <a:moveTo>
                    <a:pt x="11558" y="1"/>
                  </a:moveTo>
                  <a:cubicBezTo>
                    <a:pt x="11383" y="1"/>
                    <a:pt x="11208" y="67"/>
                    <a:pt x="11073" y="202"/>
                  </a:cubicBezTo>
                  <a:cubicBezTo>
                    <a:pt x="10935" y="327"/>
                    <a:pt x="10851" y="507"/>
                    <a:pt x="10851" y="687"/>
                  </a:cubicBezTo>
                  <a:cubicBezTo>
                    <a:pt x="10851" y="881"/>
                    <a:pt x="10920" y="1062"/>
                    <a:pt x="11059" y="1200"/>
                  </a:cubicBezTo>
                  <a:lnTo>
                    <a:pt x="11849" y="2017"/>
                  </a:lnTo>
                  <a:lnTo>
                    <a:pt x="9618" y="4193"/>
                  </a:lnTo>
                  <a:cubicBezTo>
                    <a:pt x="8530" y="3307"/>
                    <a:pt x="7214" y="2868"/>
                    <a:pt x="5903" y="2868"/>
                  </a:cubicBezTo>
                  <a:cubicBezTo>
                    <a:pt x="4426" y="2868"/>
                    <a:pt x="2954" y="3425"/>
                    <a:pt x="1817" y="4526"/>
                  </a:cubicBezTo>
                  <a:cubicBezTo>
                    <a:pt x="694" y="5620"/>
                    <a:pt x="56" y="7089"/>
                    <a:pt x="29" y="8668"/>
                  </a:cubicBezTo>
                  <a:cubicBezTo>
                    <a:pt x="1" y="10235"/>
                    <a:pt x="597" y="11731"/>
                    <a:pt x="1678" y="12853"/>
                  </a:cubicBezTo>
                  <a:cubicBezTo>
                    <a:pt x="2842" y="14045"/>
                    <a:pt x="4380" y="14641"/>
                    <a:pt x="5918" y="14641"/>
                  </a:cubicBezTo>
                  <a:cubicBezTo>
                    <a:pt x="7387" y="14641"/>
                    <a:pt x="8869" y="14087"/>
                    <a:pt x="10006" y="12992"/>
                  </a:cubicBezTo>
                  <a:cubicBezTo>
                    <a:pt x="12154" y="10913"/>
                    <a:pt x="12403" y="7574"/>
                    <a:pt x="10602" y="5204"/>
                  </a:cubicBezTo>
                  <a:lnTo>
                    <a:pt x="12832" y="3042"/>
                  </a:lnTo>
                  <a:lnTo>
                    <a:pt x="13636" y="3861"/>
                  </a:lnTo>
                  <a:cubicBezTo>
                    <a:pt x="13761" y="3999"/>
                    <a:pt x="13941" y="4068"/>
                    <a:pt x="14135" y="4082"/>
                  </a:cubicBezTo>
                  <a:cubicBezTo>
                    <a:pt x="14316" y="4082"/>
                    <a:pt x="14495" y="4012"/>
                    <a:pt x="14634" y="3874"/>
                  </a:cubicBezTo>
                  <a:cubicBezTo>
                    <a:pt x="14772" y="3750"/>
                    <a:pt x="14842" y="3569"/>
                    <a:pt x="14855" y="3375"/>
                  </a:cubicBezTo>
                  <a:cubicBezTo>
                    <a:pt x="14855" y="3195"/>
                    <a:pt x="14787" y="3015"/>
                    <a:pt x="14648" y="2876"/>
                  </a:cubicBezTo>
                  <a:lnTo>
                    <a:pt x="13858" y="2059"/>
                  </a:lnTo>
                  <a:lnTo>
                    <a:pt x="14620" y="1311"/>
                  </a:lnTo>
                  <a:cubicBezTo>
                    <a:pt x="14898" y="1034"/>
                    <a:pt x="14911" y="590"/>
                    <a:pt x="14634" y="313"/>
                  </a:cubicBezTo>
                  <a:cubicBezTo>
                    <a:pt x="14510" y="175"/>
                    <a:pt x="14329" y="92"/>
                    <a:pt x="14135" y="92"/>
                  </a:cubicBezTo>
                  <a:cubicBezTo>
                    <a:pt x="13955" y="92"/>
                    <a:pt x="13775" y="160"/>
                    <a:pt x="13636" y="299"/>
                  </a:cubicBezTo>
                  <a:lnTo>
                    <a:pt x="12874" y="1034"/>
                  </a:lnTo>
                  <a:lnTo>
                    <a:pt x="12071" y="216"/>
                  </a:lnTo>
                  <a:cubicBezTo>
                    <a:pt x="11929" y="74"/>
                    <a:pt x="11743" y="1"/>
                    <a:pt x="11558" y="1"/>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5" name="Google Shape;2785;p60"/>
            <p:cNvSpPr/>
            <p:nvPr/>
          </p:nvSpPr>
          <p:spPr>
            <a:xfrm>
              <a:off x="4892300" y="1071900"/>
              <a:ext cx="367550" cy="361650"/>
            </a:xfrm>
            <a:custGeom>
              <a:avLst/>
              <a:gdLst/>
              <a:ahLst/>
              <a:cxnLst/>
              <a:rect l="l" t="t" r="r" b="b"/>
              <a:pathLst>
                <a:path w="14702" h="14466" extrusionOk="0">
                  <a:moveTo>
                    <a:pt x="8909" y="1"/>
                  </a:moveTo>
                  <a:cubicBezTo>
                    <a:pt x="7457" y="1"/>
                    <a:pt x="6003" y="541"/>
                    <a:pt x="4878" y="1626"/>
                  </a:cubicBezTo>
                  <a:cubicBezTo>
                    <a:pt x="2729" y="3705"/>
                    <a:pt x="2550" y="7058"/>
                    <a:pt x="4351" y="9358"/>
                  </a:cubicBezTo>
                  <a:lnTo>
                    <a:pt x="1995" y="11644"/>
                  </a:lnTo>
                  <a:lnTo>
                    <a:pt x="1122" y="10757"/>
                  </a:lnTo>
                  <a:cubicBezTo>
                    <a:pt x="1003" y="10631"/>
                    <a:pt x="844" y="10569"/>
                    <a:pt x="685" y="10569"/>
                  </a:cubicBezTo>
                  <a:cubicBezTo>
                    <a:pt x="529" y="10569"/>
                    <a:pt x="372" y="10628"/>
                    <a:pt x="249" y="10744"/>
                  </a:cubicBezTo>
                  <a:cubicBezTo>
                    <a:pt x="13" y="10979"/>
                    <a:pt x="0" y="11367"/>
                    <a:pt x="235" y="11616"/>
                  </a:cubicBezTo>
                  <a:lnTo>
                    <a:pt x="1094" y="12503"/>
                  </a:lnTo>
                  <a:lnTo>
                    <a:pt x="263" y="13307"/>
                  </a:lnTo>
                  <a:cubicBezTo>
                    <a:pt x="28" y="13543"/>
                    <a:pt x="13" y="13944"/>
                    <a:pt x="249" y="14180"/>
                  </a:cubicBezTo>
                  <a:cubicBezTo>
                    <a:pt x="369" y="14307"/>
                    <a:pt x="531" y="14369"/>
                    <a:pt x="692" y="14369"/>
                  </a:cubicBezTo>
                  <a:cubicBezTo>
                    <a:pt x="849" y="14369"/>
                    <a:pt x="1006" y="14310"/>
                    <a:pt x="1122" y="14194"/>
                  </a:cubicBezTo>
                  <a:lnTo>
                    <a:pt x="1953" y="13390"/>
                  </a:lnTo>
                  <a:lnTo>
                    <a:pt x="2827" y="14277"/>
                  </a:lnTo>
                  <a:cubicBezTo>
                    <a:pt x="2946" y="14403"/>
                    <a:pt x="3105" y="14466"/>
                    <a:pt x="3265" y="14466"/>
                  </a:cubicBezTo>
                  <a:cubicBezTo>
                    <a:pt x="3420" y="14466"/>
                    <a:pt x="3576" y="14407"/>
                    <a:pt x="3699" y="14291"/>
                  </a:cubicBezTo>
                  <a:cubicBezTo>
                    <a:pt x="3935" y="14055"/>
                    <a:pt x="3949" y="13667"/>
                    <a:pt x="3714" y="13418"/>
                  </a:cubicBezTo>
                  <a:lnTo>
                    <a:pt x="2855" y="12531"/>
                  </a:lnTo>
                  <a:lnTo>
                    <a:pt x="5210" y="10245"/>
                  </a:lnTo>
                  <a:cubicBezTo>
                    <a:pt x="6279" y="11136"/>
                    <a:pt x="7600" y="11583"/>
                    <a:pt x="8921" y="11583"/>
                  </a:cubicBezTo>
                  <a:cubicBezTo>
                    <a:pt x="10373" y="11583"/>
                    <a:pt x="11825" y="11042"/>
                    <a:pt x="12942" y="9954"/>
                  </a:cubicBezTo>
                  <a:cubicBezTo>
                    <a:pt x="13718" y="9205"/>
                    <a:pt x="14230" y="8291"/>
                    <a:pt x="14494" y="7321"/>
                  </a:cubicBezTo>
                  <a:lnTo>
                    <a:pt x="14494" y="7321"/>
                  </a:lnTo>
                  <a:cubicBezTo>
                    <a:pt x="14064" y="7501"/>
                    <a:pt x="13552" y="7640"/>
                    <a:pt x="13067" y="7668"/>
                  </a:cubicBezTo>
                  <a:cubicBezTo>
                    <a:pt x="12845" y="8180"/>
                    <a:pt x="12512" y="8665"/>
                    <a:pt x="12083" y="9067"/>
                  </a:cubicBezTo>
                  <a:cubicBezTo>
                    <a:pt x="11202" y="9928"/>
                    <a:pt x="10058" y="10355"/>
                    <a:pt x="8915" y="10355"/>
                  </a:cubicBezTo>
                  <a:cubicBezTo>
                    <a:pt x="7722" y="10355"/>
                    <a:pt x="6531" y="9890"/>
                    <a:pt x="5639" y="8970"/>
                  </a:cubicBezTo>
                  <a:cubicBezTo>
                    <a:pt x="3893" y="7169"/>
                    <a:pt x="3935" y="4272"/>
                    <a:pt x="5737" y="2513"/>
                  </a:cubicBezTo>
                  <a:cubicBezTo>
                    <a:pt x="6623" y="1661"/>
                    <a:pt x="7767" y="1237"/>
                    <a:pt x="8909" y="1237"/>
                  </a:cubicBezTo>
                  <a:cubicBezTo>
                    <a:pt x="10106" y="1237"/>
                    <a:pt x="11301" y="1702"/>
                    <a:pt x="12194" y="2624"/>
                  </a:cubicBezTo>
                  <a:cubicBezTo>
                    <a:pt x="13150" y="3607"/>
                    <a:pt x="13565" y="4910"/>
                    <a:pt x="13454" y="6185"/>
                  </a:cubicBezTo>
                  <a:cubicBezTo>
                    <a:pt x="13497" y="6171"/>
                    <a:pt x="13538" y="6171"/>
                    <a:pt x="13580" y="6157"/>
                  </a:cubicBezTo>
                  <a:cubicBezTo>
                    <a:pt x="13580" y="6157"/>
                    <a:pt x="13593" y="6157"/>
                    <a:pt x="13593" y="6144"/>
                  </a:cubicBezTo>
                  <a:cubicBezTo>
                    <a:pt x="13995" y="6018"/>
                    <a:pt x="14356" y="5839"/>
                    <a:pt x="14702" y="5617"/>
                  </a:cubicBezTo>
                  <a:cubicBezTo>
                    <a:pt x="14661" y="4217"/>
                    <a:pt x="14120" y="2846"/>
                    <a:pt x="13081" y="1765"/>
                  </a:cubicBezTo>
                  <a:cubicBezTo>
                    <a:pt x="11941" y="590"/>
                    <a:pt x="10426" y="1"/>
                    <a:pt x="8909" y="1"/>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6" name="Google Shape;2786;p60"/>
            <p:cNvSpPr/>
            <p:nvPr/>
          </p:nvSpPr>
          <p:spPr>
            <a:xfrm>
              <a:off x="4884300" y="1069650"/>
              <a:ext cx="372100" cy="366125"/>
            </a:xfrm>
            <a:custGeom>
              <a:avLst/>
              <a:gdLst/>
              <a:ahLst/>
              <a:cxnLst/>
              <a:rect l="l" t="t" r="r" b="b"/>
              <a:pathLst>
                <a:path w="14884" h="14645" extrusionOk="0">
                  <a:moveTo>
                    <a:pt x="9000" y="0"/>
                  </a:moveTo>
                  <a:cubicBezTo>
                    <a:pt x="7523" y="0"/>
                    <a:pt x="6045" y="548"/>
                    <a:pt x="4906" y="1646"/>
                  </a:cubicBezTo>
                  <a:cubicBezTo>
                    <a:pt x="2759" y="3739"/>
                    <a:pt x="2509" y="7065"/>
                    <a:pt x="4311" y="9434"/>
                  </a:cubicBezTo>
                  <a:lnTo>
                    <a:pt x="2079" y="11610"/>
                  </a:lnTo>
                  <a:lnTo>
                    <a:pt x="1276" y="10779"/>
                  </a:lnTo>
                  <a:cubicBezTo>
                    <a:pt x="1151" y="10640"/>
                    <a:pt x="971" y="10570"/>
                    <a:pt x="777" y="10570"/>
                  </a:cubicBezTo>
                  <a:cubicBezTo>
                    <a:pt x="761" y="10569"/>
                    <a:pt x="745" y="10569"/>
                    <a:pt x="730" y="10569"/>
                  </a:cubicBezTo>
                  <a:cubicBezTo>
                    <a:pt x="556" y="10569"/>
                    <a:pt x="405" y="10637"/>
                    <a:pt x="278" y="10764"/>
                  </a:cubicBezTo>
                  <a:cubicBezTo>
                    <a:pt x="139" y="10889"/>
                    <a:pt x="71" y="11069"/>
                    <a:pt x="71" y="11263"/>
                  </a:cubicBezTo>
                  <a:cubicBezTo>
                    <a:pt x="56" y="11444"/>
                    <a:pt x="126" y="11623"/>
                    <a:pt x="265" y="11762"/>
                  </a:cubicBezTo>
                  <a:lnTo>
                    <a:pt x="1068" y="12593"/>
                  </a:lnTo>
                  <a:lnTo>
                    <a:pt x="292" y="13328"/>
                  </a:lnTo>
                  <a:cubicBezTo>
                    <a:pt x="15" y="13605"/>
                    <a:pt x="1" y="14049"/>
                    <a:pt x="278" y="14326"/>
                  </a:cubicBezTo>
                  <a:cubicBezTo>
                    <a:pt x="403" y="14464"/>
                    <a:pt x="583" y="14548"/>
                    <a:pt x="777" y="14548"/>
                  </a:cubicBezTo>
                  <a:cubicBezTo>
                    <a:pt x="790" y="14549"/>
                    <a:pt x="802" y="14549"/>
                    <a:pt x="815" y="14549"/>
                  </a:cubicBezTo>
                  <a:cubicBezTo>
                    <a:pt x="983" y="14549"/>
                    <a:pt x="1147" y="14469"/>
                    <a:pt x="1276" y="14354"/>
                  </a:cubicBezTo>
                  <a:lnTo>
                    <a:pt x="2052" y="13605"/>
                  </a:lnTo>
                  <a:lnTo>
                    <a:pt x="2842" y="14422"/>
                  </a:lnTo>
                  <a:cubicBezTo>
                    <a:pt x="2981" y="14575"/>
                    <a:pt x="3175" y="14644"/>
                    <a:pt x="3354" y="14644"/>
                  </a:cubicBezTo>
                  <a:cubicBezTo>
                    <a:pt x="3535" y="14644"/>
                    <a:pt x="3701" y="14575"/>
                    <a:pt x="3840" y="14450"/>
                  </a:cubicBezTo>
                  <a:cubicBezTo>
                    <a:pt x="4130" y="14173"/>
                    <a:pt x="4130" y="13730"/>
                    <a:pt x="3867" y="13439"/>
                  </a:cubicBezTo>
                  <a:lnTo>
                    <a:pt x="3064" y="12621"/>
                  </a:lnTo>
                  <a:lnTo>
                    <a:pt x="5294" y="10459"/>
                  </a:lnTo>
                  <a:cubicBezTo>
                    <a:pt x="6381" y="11338"/>
                    <a:pt x="7693" y="11773"/>
                    <a:pt x="9001" y="11773"/>
                  </a:cubicBezTo>
                  <a:cubicBezTo>
                    <a:pt x="10481" y="11773"/>
                    <a:pt x="11956" y="11216"/>
                    <a:pt x="13096" y="10113"/>
                  </a:cubicBezTo>
                  <a:cubicBezTo>
                    <a:pt x="13872" y="9365"/>
                    <a:pt x="14384" y="8451"/>
                    <a:pt x="14661" y="7481"/>
                  </a:cubicBezTo>
                  <a:lnTo>
                    <a:pt x="14661" y="7481"/>
                  </a:lnTo>
                  <a:cubicBezTo>
                    <a:pt x="14593" y="7508"/>
                    <a:pt x="14523" y="7522"/>
                    <a:pt x="14454" y="7549"/>
                  </a:cubicBezTo>
                  <a:cubicBezTo>
                    <a:pt x="14177" y="8451"/>
                    <a:pt x="13691" y="9282"/>
                    <a:pt x="12971" y="9988"/>
                  </a:cubicBezTo>
                  <a:cubicBezTo>
                    <a:pt x="11871" y="11052"/>
                    <a:pt x="10441" y="11591"/>
                    <a:pt x="9006" y="11591"/>
                  </a:cubicBezTo>
                  <a:cubicBezTo>
                    <a:pt x="7712" y="11591"/>
                    <a:pt x="6414" y="11153"/>
                    <a:pt x="5350" y="10265"/>
                  </a:cubicBezTo>
                  <a:cubicBezTo>
                    <a:pt x="5329" y="10251"/>
                    <a:pt x="5308" y="10245"/>
                    <a:pt x="5287" y="10245"/>
                  </a:cubicBezTo>
                  <a:cubicBezTo>
                    <a:pt x="5267" y="10245"/>
                    <a:pt x="5246" y="10251"/>
                    <a:pt x="5225" y="10265"/>
                  </a:cubicBezTo>
                  <a:lnTo>
                    <a:pt x="2870" y="12552"/>
                  </a:lnTo>
                  <a:cubicBezTo>
                    <a:pt x="2842" y="12593"/>
                    <a:pt x="2842" y="12649"/>
                    <a:pt x="2870" y="12676"/>
                  </a:cubicBezTo>
                  <a:lnTo>
                    <a:pt x="3729" y="13563"/>
                  </a:lnTo>
                  <a:cubicBezTo>
                    <a:pt x="3936" y="13772"/>
                    <a:pt x="3936" y="14117"/>
                    <a:pt x="3714" y="14311"/>
                  </a:cubicBezTo>
                  <a:cubicBezTo>
                    <a:pt x="3612" y="14414"/>
                    <a:pt x="3480" y="14466"/>
                    <a:pt x="3347" y="14466"/>
                  </a:cubicBezTo>
                  <a:cubicBezTo>
                    <a:pt x="3210" y="14466"/>
                    <a:pt x="3072" y="14411"/>
                    <a:pt x="2966" y="14298"/>
                  </a:cubicBezTo>
                  <a:lnTo>
                    <a:pt x="2107" y="13411"/>
                  </a:lnTo>
                  <a:cubicBezTo>
                    <a:pt x="2094" y="13397"/>
                    <a:pt x="2066" y="13384"/>
                    <a:pt x="2052" y="13384"/>
                  </a:cubicBezTo>
                  <a:cubicBezTo>
                    <a:pt x="2024" y="13384"/>
                    <a:pt x="2011" y="13397"/>
                    <a:pt x="1983" y="13411"/>
                  </a:cubicBezTo>
                  <a:lnTo>
                    <a:pt x="1151" y="14215"/>
                  </a:lnTo>
                  <a:cubicBezTo>
                    <a:pt x="1054" y="14326"/>
                    <a:pt x="915" y="14367"/>
                    <a:pt x="777" y="14367"/>
                  </a:cubicBezTo>
                  <a:cubicBezTo>
                    <a:pt x="638" y="14367"/>
                    <a:pt x="500" y="14311"/>
                    <a:pt x="403" y="14215"/>
                  </a:cubicBezTo>
                  <a:cubicBezTo>
                    <a:pt x="195" y="13993"/>
                    <a:pt x="209" y="13661"/>
                    <a:pt x="417" y="13467"/>
                  </a:cubicBezTo>
                  <a:lnTo>
                    <a:pt x="1248" y="12649"/>
                  </a:lnTo>
                  <a:cubicBezTo>
                    <a:pt x="1262" y="12635"/>
                    <a:pt x="1276" y="12621"/>
                    <a:pt x="1276" y="12593"/>
                  </a:cubicBezTo>
                  <a:cubicBezTo>
                    <a:pt x="1276" y="12566"/>
                    <a:pt x="1262" y="12538"/>
                    <a:pt x="1248" y="12525"/>
                  </a:cubicBezTo>
                  <a:lnTo>
                    <a:pt x="389" y="11638"/>
                  </a:lnTo>
                  <a:cubicBezTo>
                    <a:pt x="292" y="11540"/>
                    <a:pt x="237" y="11402"/>
                    <a:pt x="237" y="11263"/>
                  </a:cubicBezTo>
                  <a:cubicBezTo>
                    <a:pt x="250" y="11124"/>
                    <a:pt x="306" y="10986"/>
                    <a:pt x="403" y="10889"/>
                  </a:cubicBezTo>
                  <a:cubicBezTo>
                    <a:pt x="500" y="10792"/>
                    <a:pt x="638" y="10736"/>
                    <a:pt x="777" y="10736"/>
                  </a:cubicBezTo>
                  <a:cubicBezTo>
                    <a:pt x="915" y="10736"/>
                    <a:pt x="1054" y="10806"/>
                    <a:pt x="1151" y="10903"/>
                  </a:cubicBezTo>
                  <a:lnTo>
                    <a:pt x="2011" y="11790"/>
                  </a:lnTo>
                  <a:cubicBezTo>
                    <a:pt x="2031" y="11811"/>
                    <a:pt x="2055" y="11821"/>
                    <a:pt x="2078" y="11821"/>
                  </a:cubicBezTo>
                  <a:cubicBezTo>
                    <a:pt x="2100" y="11821"/>
                    <a:pt x="2121" y="11811"/>
                    <a:pt x="2135" y="11790"/>
                  </a:cubicBezTo>
                  <a:lnTo>
                    <a:pt x="4490" y="9517"/>
                  </a:lnTo>
                  <a:cubicBezTo>
                    <a:pt x="4533" y="9476"/>
                    <a:pt x="4533" y="9434"/>
                    <a:pt x="4505" y="9393"/>
                  </a:cubicBezTo>
                  <a:cubicBezTo>
                    <a:pt x="2703" y="7093"/>
                    <a:pt x="2925" y="3822"/>
                    <a:pt x="5031" y="1785"/>
                  </a:cubicBezTo>
                  <a:cubicBezTo>
                    <a:pt x="6138" y="712"/>
                    <a:pt x="7573" y="179"/>
                    <a:pt x="9007" y="179"/>
                  </a:cubicBezTo>
                  <a:cubicBezTo>
                    <a:pt x="10500" y="179"/>
                    <a:pt x="11992" y="758"/>
                    <a:pt x="13109" y="1910"/>
                  </a:cubicBezTo>
                  <a:cubicBezTo>
                    <a:pt x="14177" y="3019"/>
                    <a:pt x="14703" y="4460"/>
                    <a:pt x="14703" y="5901"/>
                  </a:cubicBezTo>
                  <a:cubicBezTo>
                    <a:pt x="14759" y="5859"/>
                    <a:pt x="14828" y="5831"/>
                    <a:pt x="14883" y="5790"/>
                  </a:cubicBezTo>
                  <a:cubicBezTo>
                    <a:pt x="14855" y="4349"/>
                    <a:pt x="14315" y="2908"/>
                    <a:pt x="13235" y="1785"/>
                  </a:cubicBezTo>
                  <a:cubicBezTo>
                    <a:pt x="12081" y="596"/>
                    <a:pt x="10541" y="0"/>
                    <a:pt x="9000" y="0"/>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7" name="Google Shape;2787;p60"/>
            <p:cNvSpPr/>
            <p:nvPr/>
          </p:nvSpPr>
          <p:spPr>
            <a:xfrm>
              <a:off x="4981300" y="1100475"/>
              <a:ext cx="246675" cy="232425"/>
            </a:xfrm>
            <a:custGeom>
              <a:avLst/>
              <a:gdLst/>
              <a:ahLst/>
              <a:cxnLst/>
              <a:rect l="l" t="t" r="r" b="b"/>
              <a:pathLst>
                <a:path w="9867" h="9297" extrusionOk="0">
                  <a:moveTo>
                    <a:pt x="5129" y="1"/>
                  </a:moveTo>
                  <a:cubicBezTo>
                    <a:pt x="3960" y="1"/>
                    <a:pt x="2789" y="438"/>
                    <a:pt x="1885" y="1315"/>
                  </a:cubicBezTo>
                  <a:cubicBezTo>
                    <a:pt x="43" y="3088"/>
                    <a:pt x="1" y="6039"/>
                    <a:pt x="1789" y="7883"/>
                  </a:cubicBezTo>
                  <a:cubicBezTo>
                    <a:pt x="2689" y="8825"/>
                    <a:pt x="3908" y="9296"/>
                    <a:pt x="5128" y="9296"/>
                  </a:cubicBezTo>
                  <a:cubicBezTo>
                    <a:pt x="6292" y="9296"/>
                    <a:pt x="7456" y="8866"/>
                    <a:pt x="8357" y="7994"/>
                  </a:cubicBezTo>
                  <a:cubicBezTo>
                    <a:pt x="8800" y="7563"/>
                    <a:pt x="9133" y="7065"/>
                    <a:pt x="9368" y="6538"/>
                  </a:cubicBezTo>
                  <a:lnTo>
                    <a:pt x="9174" y="6538"/>
                  </a:lnTo>
                  <a:cubicBezTo>
                    <a:pt x="8952" y="7024"/>
                    <a:pt x="8634" y="7467"/>
                    <a:pt x="8232" y="7855"/>
                  </a:cubicBezTo>
                  <a:cubicBezTo>
                    <a:pt x="7363" y="8697"/>
                    <a:pt x="6241" y="9116"/>
                    <a:pt x="5120" y="9116"/>
                  </a:cubicBezTo>
                  <a:cubicBezTo>
                    <a:pt x="3954" y="9116"/>
                    <a:pt x="2789" y="8662"/>
                    <a:pt x="1913" y="7757"/>
                  </a:cubicBezTo>
                  <a:cubicBezTo>
                    <a:pt x="195" y="5984"/>
                    <a:pt x="237" y="3157"/>
                    <a:pt x="2011" y="1439"/>
                  </a:cubicBezTo>
                  <a:cubicBezTo>
                    <a:pt x="2883" y="594"/>
                    <a:pt x="4006" y="178"/>
                    <a:pt x="5128" y="178"/>
                  </a:cubicBezTo>
                  <a:cubicBezTo>
                    <a:pt x="6292" y="178"/>
                    <a:pt x="7456" y="635"/>
                    <a:pt x="8329" y="1536"/>
                  </a:cubicBezTo>
                  <a:cubicBezTo>
                    <a:pt x="9285" y="2520"/>
                    <a:pt x="9701" y="3837"/>
                    <a:pt x="9562" y="5097"/>
                  </a:cubicBezTo>
                  <a:cubicBezTo>
                    <a:pt x="9632" y="5084"/>
                    <a:pt x="9687" y="5084"/>
                    <a:pt x="9743" y="5069"/>
                  </a:cubicBezTo>
                  <a:cubicBezTo>
                    <a:pt x="9867" y="3767"/>
                    <a:pt x="9438" y="2423"/>
                    <a:pt x="8468" y="1411"/>
                  </a:cubicBezTo>
                  <a:cubicBezTo>
                    <a:pt x="7557" y="472"/>
                    <a:pt x="6344" y="1"/>
                    <a:pt x="5129" y="1"/>
                  </a:cubicBez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88" name="Google Shape;2788;p60"/>
            <p:cNvSpPr/>
            <p:nvPr/>
          </p:nvSpPr>
          <p:spPr>
            <a:xfrm>
              <a:off x="5210300" y="1320725"/>
              <a:ext cx="25" cy="25"/>
            </a:xfrm>
            <a:custGeom>
              <a:avLst/>
              <a:gdLst/>
              <a:ahLst/>
              <a:cxnLst/>
              <a:rect l="l" t="t" r="r" b="b"/>
              <a:pathLst>
                <a:path w="1" h="1" extrusionOk="0">
                  <a:moveTo>
                    <a:pt x="1" y="1"/>
                  </a:moveTo>
                  <a:close/>
                </a:path>
              </a:pathLst>
            </a:custGeom>
            <a:solidFill>
              <a:srgbClr val="231F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807720" y="262255"/>
            <a:ext cx="7843520" cy="5727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Diagnosis: Pemeriksaan Fisik</a:t>
            </a:r>
            <a:endParaRPr lang="en-US" altLang="en-GB"/>
          </a:p>
        </p:txBody>
      </p:sp>
      <p:sp>
        <p:nvSpPr>
          <p:cNvPr id="286" name="Google Shape;286;p30"/>
          <p:cNvSpPr txBox="1"/>
          <p:nvPr>
            <p:ph type="body" idx="1"/>
          </p:nvPr>
        </p:nvSpPr>
        <p:spPr>
          <a:xfrm>
            <a:off x="3588385" y="1285875"/>
            <a:ext cx="4303395" cy="3317875"/>
          </a:xfrm>
          <a:prstGeom prst="rect">
            <a:avLst/>
          </a:prstGeom>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en-GB" sz="1200"/>
              <a:t>Laki-laki akan sering ditemukan eksudat mukopurulent pada uretra</a:t>
            </a:r>
            <a:r>
              <a:rPr lang="en-US" altLang="en-GB" sz="1200"/>
              <a:t> </a:t>
            </a:r>
            <a:r>
              <a:rPr lang="en-GB" sz="1200"/>
              <a:t>yang akan disertai dengan erythema dari uretra.</a:t>
            </a:r>
            <a:endParaRPr lang="en-GB" sz="1200"/>
          </a:p>
          <a:p>
            <a:pPr marL="0" lvl="0" indent="0" algn="l" rtl="0">
              <a:spcBef>
                <a:spcPts val="0"/>
              </a:spcBef>
              <a:spcAft>
                <a:spcPts val="0"/>
              </a:spcAft>
              <a:buFont typeface="Arial" panose="020B0604020202020204" pitchFamily="34" charset="0"/>
              <a:buNone/>
            </a:pPr>
            <a:endParaRPr lang="en-GB" sz="1200"/>
          </a:p>
          <a:p>
            <a:pPr marL="171450" lvl="0" indent="-171450" algn="l" rtl="0">
              <a:spcBef>
                <a:spcPts val="0"/>
              </a:spcBef>
              <a:spcAft>
                <a:spcPts val="0"/>
              </a:spcAft>
              <a:buFont typeface="Arial" panose="020B0604020202020204" pitchFamily="34" charset="0"/>
              <a:buChar char="•"/>
            </a:pPr>
            <a:r>
              <a:rPr lang="en-GB" sz="1200"/>
              <a:t>Perempuan hasil pemeriksaan dapat normal ataupun adanya temuan</a:t>
            </a:r>
            <a:r>
              <a:rPr lang="en-US" altLang="en-GB" sz="1200"/>
              <a:t> </a:t>
            </a:r>
            <a:r>
              <a:rPr lang="en-GB" sz="1200"/>
              <a:t>mukopurulent yang berasal dari serviks, terkadang disertai dengan</a:t>
            </a:r>
            <a:r>
              <a:rPr lang="en-US" altLang="en-GB" sz="1200"/>
              <a:t> </a:t>
            </a:r>
            <a:r>
              <a:rPr lang="en-GB" sz="1200"/>
              <a:t>hyperaemia dan pendarahan dari endoserviks </a:t>
            </a:r>
            <a:endParaRPr lang="en-GB" sz="1200"/>
          </a:p>
        </p:txBody>
      </p:sp>
      <p:grpSp>
        <p:nvGrpSpPr>
          <p:cNvPr id="2498" name="Google Shape;2498;p60"/>
          <p:cNvGrpSpPr/>
          <p:nvPr/>
        </p:nvGrpSpPr>
        <p:grpSpPr>
          <a:xfrm>
            <a:off x="1313180" y="1285875"/>
            <a:ext cx="1967230" cy="3361690"/>
            <a:chOff x="1212400" y="3644150"/>
            <a:chExt cx="1043475" cy="1831950"/>
          </a:xfrm>
        </p:grpSpPr>
        <p:sp>
          <p:nvSpPr>
            <p:cNvPr id="2499" name="Google Shape;2499;p60"/>
            <p:cNvSpPr/>
            <p:nvPr/>
          </p:nvSpPr>
          <p:spPr>
            <a:xfrm>
              <a:off x="1715025" y="3902150"/>
              <a:ext cx="124100" cy="227225"/>
            </a:xfrm>
            <a:custGeom>
              <a:avLst/>
              <a:gdLst/>
              <a:ahLst/>
              <a:cxnLst/>
              <a:rect l="l" t="t" r="r" b="b"/>
              <a:pathLst>
                <a:path w="4964" h="9089" extrusionOk="0">
                  <a:moveTo>
                    <a:pt x="1" y="1"/>
                  </a:moveTo>
                  <a:lnTo>
                    <a:pt x="1232" y="9088"/>
                  </a:lnTo>
                  <a:lnTo>
                    <a:pt x="4963" y="5130"/>
                  </a:lnTo>
                  <a:cubicBezTo>
                    <a:pt x="2482" y="1349"/>
                    <a:pt x="1370" y="355"/>
                    <a:pt x="1"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0" name="Google Shape;2500;p60"/>
            <p:cNvSpPr/>
            <p:nvPr/>
          </p:nvSpPr>
          <p:spPr>
            <a:xfrm>
              <a:off x="1754175" y="3968125"/>
              <a:ext cx="55175" cy="149200"/>
            </a:xfrm>
            <a:custGeom>
              <a:avLst/>
              <a:gdLst/>
              <a:ahLst/>
              <a:cxnLst/>
              <a:rect l="l" t="t" r="r" b="b"/>
              <a:pathLst>
                <a:path w="2207" h="5968" extrusionOk="0">
                  <a:moveTo>
                    <a:pt x="1" y="0"/>
                  </a:moveTo>
                  <a:lnTo>
                    <a:pt x="89" y="5967"/>
                  </a:lnTo>
                  <a:lnTo>
                    <a:pt x="2206" y="3545"/>
                  </a:lnTo>
                  <a:lnTo>
                    <a:pt x="1" y="0"/>
                  </a:lnTo>
                  <a:close/>
                </a:path>
              </a:pathLst>
            </a:custGeom>
            <a:solidFill>
              <a:srgbClr val="1B283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1" name="Google Shape;2501;p60"/>
            <p:cNvSpPr/>
            <p:nvPr/>
          </p:nvSpPr>
          <p:spPr>
            <a:xfrm>
              <a:off x="1972775" y="5212700"/>
              <a:ext cx="98225" cy="215875"/>
            </a:xfrm>
            <a:custGeom>
              <a:avLst/>
              <a:gdLst/>
              <a:ahLst/>
              <a:cxnLst/>
              <a:rect l="l" t="t" r="r" b="b"/>
              <a:pathLst>
                <a:path w="3929" h="8635" extrusionOk="0">
                  <a:moveTo>
                    <a:pt x="650" y="0"/>
                  </a:moveTo>
                  <a:lnTo>
                    <a:pt x="926" y="7965"/>
                  </a:lnTo>
                  <a:lnTo>
                    <a:pt x="0" y="8635"/>
                  </a:lnTo>
                  <a:lnTo>
                    <a:pt x="3929" y="8635"/>
                  </a:lnTo>
                  <a:lnTo>
                    <a:pt x="3692" y="8133"/>
                  </a:lnTo>
                  <a:cubicBezTo>
                    <a:pt x="3495" y="7719"/>
                    <a:pt x="3407" y="7267"/>
                    <a:pt x="3436" y="6814"/>
                  </a:cubicBezTo>
                  <a:lnTo>
                    <a:pt x="3810" y="158"/>
                  </a:lnTo>
                  <a:lnTo>
                    <a:pt x="650" y="0"/>
                  </a:lnTo>
                  <a:close/>
                </a:path>
              </a:pathLst>
            </a:custGeom>
            <a:solidFill>
              <a:srgbClr val="E6858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2" name="Google Shape;2502;p60"/>
            <p:cNvSpPr/>
            <p:nvPr/>
          </p:nvSpPr>
          <p:spPr>
            <a:xfrm>
              <a:off x="1842050" y="5212700"/>
              <a:ext cx="98250" cy="215875"/>
            </a:xfrm>
            <a:custGeom>
              <a:avLst/>
              <a:gdLst/>
              <a:ahLst/>
              <a:cxnLst/>
              <a:rect l="l" t="t" r="r" b="b"/>
              <a:pathLst>
                <a:path w="3930" h="8635" extrusionOk="0">
                  <a:moveTo>
                    <a:pt x="650" y="0"/>
                  </a:moveTo>
                  <a:lnTo>
                    <a:pt x="926" y="7965"/>
                  </a:lnTo>
                  <a:lnTo>
                    <a:pt x="1" y="8635"/>
                  </a:lnTo>
                  <a:lnTo>
                    <a:pt x="3930" y="8635"/>
                  </a:lnTo>
                  <a:lnTo>
                    <a:pt x="3693" y="8133"/>
                  </a:lnTo>
                  <a:cubicBezTo>
                    <a:pt x="3506" y="7719"/>
                    <a:pt x="3418" y="7267"/>
                    <a:pt x="3437" y="6814"/>
                  </a:cubicBezTo>
                  <a:lnTo>
                    <a:pt x="3821" y="158"/>
                  </a:lnTo>
                  <a:lnTo>
                    <a:pt x="650" y="0"/>
                  </a:lnTo>
                  <a:close/>
                </a:path>
              </a:pathLst>
            </a:custGeom>
            <a:solidFill>
              <a:srgbClr val="E6858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3" name="Google Shape;2503;p60"/>
            <p:cNvSpPr/>
            <p:nvPr/>
          </p:nvSpPr>
          <p:spPr>
            <a:xfrm>
              <a:off x="1972775" y="5359400"/>
              <a:ext cx="98225" cy="69175"/>
            </a:xfrm>
            <a:custGeom>
              <a:avLst/>
              <a:gdLst/>
              <a:ahLst/>
              <a:cxnLst/>
              <a:rect l="l" t="t" r="r" b="b"/>
              <a:pathLst>
                <a:path w="3929" h="2767" extrusionOk="0">
                  <a:moveTo>
                    <a:pt x="857" y="0"/>
                  </a:moveTo>
                  <a:lnTo>
                    <a:pt x="926" y="2097"/>
                  </a:lnTo>
                  <a:lnTo>
                    <a:pt x="0" y="2767"/>
                  </a:lnTo>
                  <a:lnTo>
                    <a:pt x="3929" y="2767"/>
                  </a:lnTo>
                  <a:lnTo>
                    <a:pt x="3692" y="2265"/>
                  </a:lnTo>
                  <a:cubicBezTo>
                    <a:pt x="3495" y="1851"/>
                    <a:pt x="3407" y="1399"/>
                    <a:pt x="3436" y="946"/>
                  </a:cubicBezTo>
                  <a:lnTo>
                    <a:pt x="3495" y="0"/>
                  </a:ln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4" name="Google Shape;2504;p60"/>
            <p:cNvSpPr/>
            <p:nvPr/>
          </p:nvSpPr>
          <p:spPr>
            <a:xfrm>
              <a:off x="1842050" y="5359400"/>
              <a:ext cx="98250" cy="69175"/>
            </a:xfrm>
            <a:custGeom>
              <a:avLst/>
              <a:gdLst/>
              <a:ahLst/>
              <a:cxnLst/>
              <a:rect l="l" t="t" r="r" b="b"/>
              <a:pathLst>
                <a:path w="3930" h="2767" extrusionOk="0">
                  <a:moveTo>
                    <a:pt x="858" y="0"/>
                  </a:moveTo>
                  <a:lnTo>
                    <a:pt x="926" y="2097"/>
                  </a:lnTo>
                  <a:lnTo>
                    <a:pt x="1" y="2767"/>
                  </a:lnTo>
                  <a:lnTo>
                    <a:pt x="3930" y="2767"/>
                  </a:lnTo>
                  <a:lnTo>
                    <a:pt x="3693" y="2265"/>
                  </a:lnTo>
                  <a:cubicBezTo>
                    <a:pt x="3506" y="1851"/>
                    <a:pt x="3418" y="1399"/>
                    <a:pt x="3437" y="946"/>
                  </a:cubicBezTo>
                  <a:lnTo>
                    <a:pt x="3496" y="0"/>
                  </a:ln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5" name="Google Shape;2505;p60"/>
            <p:cNvSpPr/>
            <p:nvPr/>
          </p:nvSpPr>
          <p:spPr>
            <a:xfrm>
              <a:off x="1738175" y="5392375"/>
              <a:ext cx="215425" cy="83725"/>
            </a:xfrm>
            <a:custGeom>
              <a:avLst/>
              <a:gdLst/>
              <a:ahLst/>
              <a:cxnLst/>
              <a:rect l="l" t="t" r="r" b="b"/>
              <a:pathLst>
                <a:path w="8617" h="3349" extrusionOk="0">
                  <a:moveTo>
                    <a:pt x="4746" y="1"/>
                  </a:moveTo>
                  <a:cubicBezTo>
                    <a:pt x="4353" y="1211"/>
                    <a:pt x="2984" y="1655"/>
                    <a:pt x="1497" y="2147"/>
                  </a:cubicBezTo>
                  <a:cubicBezTo>
                    <a:pt x="1" y="2629"/>
                    <a:pt x="542" y="3348"/>
                    <a:pt x="542" y="3348"/>
                  </a:cubicBezTo>
                  <a:lnTo>
                    <a:pt x="8577" y="3348"/>
                  </a:lnTo>
                  <a:cubicBezTo>
                    <a:pt x="8616" y="1793"/>
                    <a:pt x="8085" y="828"/>
                    <a:pt x="8085" y="828"/>
                  </a:cubicBezTo>
                  <a:cubicBezTo>
                    <a:pt x="7773" y="926"/>
                    <a:pt x="7513" y="966"/>
                    <a:pt x="7297" y="966"/>
                  </a:cubicBezTo>
                  <a:cubicBezTo>
                    <a:pt x="6341" y="966"/>
                    <a:pt x="6223" y="187"/>
                    <a:pt x="6223" y="187"/>
                  </a:cubicBezTo>
                  <a:lnTo>
                    <a:pt x="4746" y="1"/>
                  </a:lnTo>
                  <a:close/>
                </a:path>
              </a:pathLst>
            </a:custGeom>
            <a:solidFill>
              <a:srgbClr val="F3F3F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6" name="Google Shape;2506;p60"/>
            <p:cNvSpPr/>
            <p:nvPr/>
          </p:nvSpPr>
          <p:spPr>
            <a:xfrm>
              <a:off x="1885375" y="3775750"/>
              <a:ext cx="180475" cy="111650"/>
            </a:xfrm>
            <a:custGeom>
              <a:avLst/>
              <a:gdLst/>
              <a:ahLst/>
              <a:cxnLst/>
              <a:rect l="l" t="t" r="r" b="b"/>
              <a:pathLst>
                <a:path w="7219" h="4466" extrusionOk="0">
                  <a:moveTo>
                    <a:pt x="2410" y="1"/>
                  </a:moveTo>
                  <a:cubicBezTo>
                    <a:pt x="1607" y="1"/>
                    <a:pt x="770" y="343"/>
                    <a:pt x="473" y="1462"/>
                  </a:cubicBezTo>
                  <a:cubicBezTo>
                    <a:pt x="1" y="3245"/>
                    <a:pt x="1615" y="3934"/>
                    <a:pt x="1615" y="3934"/>
                  </a:cubicBezTo>
                  <a:lnTo>
                    <a:pt x="5249" y="4466"/>
                  </a:lnTo>
                  <a:cubicBezTo>
                    <a:pt x="7090" y="3530"/>
                    <a:pt x="7218" y="1551"/>
                    <a:pt x="6076" y="576"/>
                  </a:cubicBezTo>
                  <a:cubicBezTo>
                    <a:pt x="5596" y="163"/>
                    <a:pt x="5097" y="43"/>
                    <a:pt x="4680" y="43"/>
                  </a:cubicBezTo>
                  <a:cubicBezTo>
                    <a:pt x="4104" y="43"/>
                    <a:pt x="3683" y="271"/>
                    <a:pt x="3683" y="271"/>
                  </a:cubicBezTo>
                  <a:cubicBezTo>
                    <a:pt x="3350" y="121"/>
                    <a:pt x="2886" y="1"/>
                    <a:pt x="2410" y="1"/>
                  </a:cubicBezTo>
                  <a:close/>
                </a:path>
              </a:pathLst>
            </a:custGeom>
            <a:solidFill>
              <a:srgbClr val="261D1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7" name="Google Shape;2507;p60"/>
            <p:cNvSpPr/>
            <p:nvPr/>
          </p:nvSpPr>
          <p:spPr>
            <a:xfrm>
              <a:off x="2027425" y="3791175"/>
              <a:ext cx="107350" cy="246925"/>
            </a:xfrm>
            <a:custGeom>
              <a:avLst/>
              <a:gdLst/>
              <a:ahLst/>
              <a:cxnLst/>
              <a:rect l="l" t="t" r="r" b="b"/>
              <a:pathLst>
                <a:path w="4294" h="9877" extrusionOk="0">
                  <a:moveTo>
                    <a:pt x="1466" y="1"/>
                  </a:moveTo>
                  <a:cubicBezTo>
                    <a:pt x="681" y="1"/>
                    <a:pt x="69" y="373"/>
                    <a:pt x="69" y="373"/>
                  </a:cubicBezTo>
                  <a:lnTo>
                    <a:pt x="0" y="1948"/>
                  </a:lnTo>
                  <a:cubicBezTo>
                    <a:pt x="0" y="1948"/>
                    <a:pt x="1044" y="2145"/>
                    <a:pt x="1034" y="2598"/>
                  </a:cubicBezTo>
                  <a:cubicBezTo>
                    <a:pt x="1024" y="3041"/>
                    <a:pt x="463" y="3464"/>
                    <a:pt x="591" y="4499"/>
                  </a:cubicBezTo>
                  <a:cubicBezTo>
                    <a:pt x="709" y="5542"/>
                    <a:pt x="1300" y="5572"/>
                    <a:pt x="1821" y="6320"/>
                  </a:cubicBezTo>
                  <a:cubicBezTo>
                    <a:pt x="2333" y="7068"/>
                    <a:pt x="1261" y="7807"/>
                    <a:pt x="1329" y="8978"/>
                  </a:cubicBezTo>
                  <a:cubicBezTo>
                    <a:pt x="1374" y="9741"/>
                    <a:pt x="1882" y="9876"/>
                    <a:pt x="2237" y="9876"/>
                  </a:cubicBezTo>
                  <a:cubicBezTo>
                    <a:pt x="2431" y="9876"/>
                    <a:pt x="2580" y="9835"/>
                    <a:pt x="2580" y="9835"/>
                  </a:cubicBezTo>
                  <a:cubicBezTo>
                    <a:pt x="2176" y="9471"/>
                    <a:pt x="2471" y="8713"/>
                    <a:pt x="3042" y="8073"/>
                  </a:cubicBezTo>
                  <a:cubicBezTo>
                    <a:pt x="3613" y="7423"/>
                    <a:pt x="4293" y="6842"/>
                    <a:pt x="3574" y="5976"/>
                  </a:cubicBezTo>
                  <a:cubicBezTo>
                    <a:pt x="2845" y="5109"/>
                    <a:pt x="2530" y="4469"/>
                    <a:pt x="2993" y="3543"/>
                  </a:cubicBezTo>
                  <a:cubicBezTo>
                    <a:pt x="3466" y="2628"/>
                    <a:pt x="3998" y="1230"/>
                    <a:pt x="2718" y="373"/>
                  </a:cubicBezTo>
                  <a:cubicBezTo>
                    <a:pt x="2294" y="94"/>
                    <a:pt x="1859" y="1"/>
                    <a:pt x="1466" y="1"/>
                  </a:cubicBezTo>
                  <a:close/>
                </a:path>
              </a:pathLst>
            </a:custGeom>
            <a:solidFill>
              <a:srgbClr val="261D1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8" name="Google Shape;2508;p60"/>
            <p:cNvSpPr/>
            <p:nvPr/>
          </p:nvSpPr>
          <p:spPr>
            <a:xfrm>
              <a:off x="1683025" y="4323325"/>
              <a:ext cx="572850" cy="921875"/>
            </a:xfrm>
            <a:custGeom>
              <a:avLst/>
              <a:gdLst/>
              <a:ahLst/>
              <a:cxnLst/>
              <a:rect l="l" t="t" r="r" b="b"/>
              <a:pathLst>
                <a:path w="22914" h="36875" extrusionOk="0">
                  <a:moveTo>
                    <a:pt x="6952" y="0"/>
                  </a:moveTo>
                  <a:cubicBezTo>
                    <a:pt x="6952" y="0"/>
                    <a:pt x="2355" y="17467"/>
                    <a:pt x="1" y="36284"/>
                  </a:cubicBezTo>
                  <a:cubicBezTo>
                    <a:pt x="1" y="36284"/>
                    <a:pt x="841" y="36735"/>
                    <a:pt x="2031" y="36735"/>
                  </a:cubicBezTo>
                  <a:cubicBezTo>
                    <a:pt x="2627" y="36735"/>
                    <a:pt x="3309" y="36622"/>
                    <a:pt x="4018" y="36284"/>
                  </a:cubicBezTo>
                  <a:cubicBezTo>
                    <a:pt x="4018" y="36284"/>
                    <a:pt x="4920" y="36796"/>
                    <a:pt x="6142" y="36796"/>
                  </a:cubicBezTo>
                  <a:cubicBezTo>
                    <a:pt x="6753" y="36796"/>
                    <a:pt x="7445" y="36668"/>
                    <a:pt x="8144" y="36284"/>
                  </a:cubicBezTo>
                  <a:cubicBezTo>
                    <a:pt x="8144" y="36284"/>
                    <a:pt x="8936" y="36796"/>
                    <a:pt x="10158" y="36796"/>
                  </a:cubicBezTo>
                  <a:cubicBezTo>
                    <a:pt x="10770" y="36796"/>
                    <a:pt x="11488" y="36668"/>
                    <a:pt x="12269" y="36284"/>
                  </a:cubicBezTo>
                  <a:cubicBezTo>
                    <a:pt x="12269" y="36284"/>
                    <a:pt x="13215" y="36813"/>
                    <a:pt x="14609" y="36813"/>
                  </a:cubicBezTo>
                  <a:cubicBezTo>
                    <a:pt x="15306" y="36813"/>
                    <a:pt x="16116" y="36681"/>
                    <a:pt x="16976" y="36284"/>
                  </a:cubicBezTo>
                  <a:cubicBezTo>
                    <a:pt x="16976" y="36284"/>
                    <a:pt x="18455" y="36875"/>
                    <a:pt x="20214" y="36875"/>
                  </a:cubicBezTo>
                  <a:cubicBezTo>
                    <a:pt x="21094" y="36875"/>
                    <a:pt x="22044" y="36727"/>
                    <a:pt x="22914" y="36284"/>
                  </a:cubicBezTo>
                  <a:cubicBezTo>
                    <a:pt x="22914" y="36284"/>
                    <a:pt x="19251" y="9236"/>
                    <a:pt x="15726" y="256"/>
                  </a:cubicBezTo>
                  <a:lnTo>
                    <a:pt x="6952" y="0"/>
                  </a:ln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09" name="Google Shape;2509;p60"/>
            <p:cNvSpPr/>
            <p:nvPr/>
          </p:nvSpPr>
          <p:spPr>
            <a:xfrm>
              <a:off x="1780025" y="4320625"/>
              <a:ext cx="112275" cy="892325"/>
            </a:xfrm>
            <a:custGeom>
              <a:avLst/>
              <a:gdLst/>
              <a:ahLst/>
              <a:cxnLst/>
              <a:rect l="l" t="t" r="r" b="b"/>
              <a:pathLst>
                <a:path w="4491" h="35693" extrusionOk="0">
                  <a:moveTo>
                    <a:pt x="4363" y="0"/>
                  </a:moveTo>
                  <a:lnTo>
                    <a:pt x="0" y="35673"/>
                  </a:lnTo>
                  <a:lnTo>
                    <a:pt x="129" y="35692"/>
                  </a:lnTo>
                  <a:lnTo>
                    <a:pt x="4490" y="20"/>
                  </a:lnTo>
                  <a:lnTo>
                    <a:pt x="4363"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0" name="Google Shape;2510;p60"/>
            <p:cNvSpPr/>
            <p:nvPr/>
          </p:nvSpPr>
          <p:spPr>
            <a:xfrm>
              <a:off x="1885625" y="4320625"/>
              <a:ext cx="54675" cy="892100"/>
            </a:xfrm>
            <a:custGeom>
              <a:avLst/>
              <a:gdLst/>
              <a:ahLst/>
              <a:cxnLst/>
              <a:rect l="l" t="t" r="r" b="b"/>
              <a:pathLst>
                <a:path w="2187" h="35684" extrusionOk="0">
                  <a:moveTo>
                    <a:pt x="2058" y="0"/>
                  </a:moveTo>
                  <a:lnTo>
                    <a:pt x="1" y="35673"/>
                  </a:lnTo>
                  <a:lnTo>
                    <a:pt x="128" y="35683"/>
                  </a:lnTo>
                  <a:lnTo>
                    <a:pt x="2187" y="10"/>
                  </a:lnTo>
                  <a:lnTo>
                    <a:pt x="2058"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1" name="Google Shape;2511;p60"/>
            <p:cNvSpPr/>
            <p:nvPr/>
          </p:nvSpPr>
          <p:spPr>
            <a:xfrm>
              <a:off x="1985325" y="4320850"/>
              <a:ext cx="9125" cy="891875"/>
            </a:xfrm>
            <a:custGeom>
              <a:avLst/>
              <a:gdLst/>
              <a:ahLst/>
              <a:cxnLst/>
              <a:rect l="l" t="t" r="r" b="b"/>
              <a:pathLst>
                <a:path w="365" h="35675" extrusionOk="0">
                  <a:moveTo>
                    <a:pt x="0" y="1"/>
                  </a:moveTo>
                  <a:lnTo>
                    <a:pt x="236" y="35674"/>
                  </a:lnTo>
                  <a:lnTo>
                    <a:pt x="365" y="35674"/>
                  </a:lnTo>
                  <a:lnTo>
                    <a:pt x="129"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2" name="Google Shape;2512;p60"/>
            <p:cNvSpPr/>
            <p:nvPr/>
          </p:nvSpPr>
          <p:spPr>
            <a:xfrm>
              <a:off x="2033550" y="4320625"/>
              <a:ext cx="66275" cy="892100"/>
            </a:xfrm>
            <a:custGeom>
              <a:avLst/>
              <a:gdLst/>
              <a:ahLst/>
              <a:cxnLst/>
              <a:rect l="l" t="t" r="r" b="b"/>
              <a:pathLst>
                <a:path w="2651" h="35684" extrusionOk="0">
                  <a:moveTo>
                    <a:pt x="129" y="0"/>
                  </a:moveTo>
                  <a:lnTo>
                    <a:pt x="1" y="10"/>
                  </a:lnTo>
                  <a:lnTo>
                    <a:pt x="2522" y="35683"/>
                  </a:lnTo>
                  <a:lnTo>
                    <a:pt x="2650" y="35673"/>
                  </a:lnTo>
                  <a:lnTo>
                    <a:pt x="129"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3" name="Google Shape;2513;p60"/>
            <p:cNvSpPr/>
            <p:nvPr/>
          </p:nvSpPr>
          <p:spPr>
            <a:xfrm>
              <a:off x="1743100" y="4003325"/>
              <a:ext cx="161000" cy="246650"/>
            </a:xfrm>
            <a:custGeom>
              <a:avLst/>
              <a:gdLst/>
              <a:ahLst/>
              <a:cxnLst/>
              <a:rect l="l" t="t" r="r" b="b"/>
              <a:pathLst>
                <a:path w="6440" h="9866" extrusionOk="0">
                  <a:moveTo>
                    <a:pt x="5446" y="0"/>
                  </a:moveTo>
                  <a:lnTo>
                    <a:pt x="5446" y="0"/>
                  </a:lnTo>
                  <a:cubicBezTo>
                    <a:pt x="2827" y="1024"/>
                    <a:pt x="0" y="4214"/>
                    <a:pt x="0" y="4214"/>
                  </a:cubicBezTo>
                  <a:lnTo>
                    <a:pt x="276" y="9866"/>
                  </a:lnTo>
                  <a:lnTo>
                    <a:pt x="4796" y="6056"/>
                  </a:lnTo>
                  <a:cubicBezTo>
                    <a:pt x="4796" y="6056"/>
                    <a:pt x="6440" y="1300"/>
                    <a:pt x="5446" y="0"/>
                  </a:cubicBezTo>
                  <a:close/>
                </a:path>
              </a:pathLst>
            </a:custGeom>
            <a:solidFill>
              <a:srgbClr val="E6858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4" name="Google Shape;2514;p60"/>
            <p:cNvSpPr/>
            <p:nvPr/>
          </p:nvSpPr>
          <p:spPr>
            <a:xfrm>
              <a:off x="1828525" y="3986575"/>
              <a:ext cx="276450" cy="358675"/>
            </a:xfrm>
            <a:custGeom>
              <a:avLst/>
              <a:gdLst/>
              <a:ahLst/>
              <a:cxnLst/>
              <a:rect l="l" t="t" r="r" b="b"/>
              <a:pathLst>
                <a:path w="11058" h="14347" extrusionOk="0">
                  <a:moveTo>
                    <a:pt x="3663" y="1"/>
                  </a:moveTo>
                  <a:lnTo>
                    <a:pt x="2029" y="670"/>
                  </a:lnTo>
                  <a:cubicBezTo>
                    <a:pt x="2088" y="1980"/>
                    <a:pt x="1290" y="3752"/>
                    <a:pt x="709" y="4855"/>
                  </a:cubicBezTo>
                  <a:cubicBezTo>
                    <a:pt x="256" y="5731"/>
                    <a:pt x="119" y="6735"/>
                    <a:pt x="345" y="7700"/>
                  </a:cubicBezTo>
                  <a:cubicBezTo>
                    <a:pt x="591" y="8715"/>
                    <a:pt x="965" y="9424"/>
                    <a:pt x="965" y="9424"/>
                  </a:cubicBezTo>
                  <a:lnTo>
                    <a:pt x="876" y="12712"/>
                  </a:lnTo>
                  <a:cubicBezTo>
                    <a:pt x="876" y="12712"/>
                    <a:pt x="0" y="14347"/>
                    <a:pt x="1635" y="14347"/>
                  </a:cubicBezTo>
                  <a:lnTo>
                    <a:pt x="8931" y="14347"/>
                  </a:lnTo>
                  <a:cubicBezTo>
                    <a:pt x="9955" y="14347"/>
                    <a:pt x="10556" y="14229"/>
                    <a:pt x="10230" y="13520"/>
                  </a:cubicBezTo>
                  <a:cubicBezTo>
                    <a:pt x="9906" y="12801"/>
                    <a:pt x="9768" y="12338"/>
                    <a:pt x="9748" y="11255"/>
                  </a:cubicBezTo>
                  <a:cubicBezTo>
                    <a:pt x="9718" y="10172"/>
                    <a:pt x="11057" y="7671"/>
                    <a:pt x="11057" y="7671"/>
                  </a:cubicBezTo>
                  <a:cubicBezTo>
                    <a:pt x="9187" y="5475"/>
                    <a:pt x="10300" y="1221"/>
                    <a:pt x="10300" y="1221"/>
                  </a:cubicBezTo>
                  <a:lnTo>
                    <a:pt x="8616" y="306"/>
                  </a:lnTo>
                  <a:lnTo>
                    <a:pt x="3663" y="1"/>
                  </a:ln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5" name="Google Shape;2515;p60"/>
            <p:cNvSpPr/>
            <p:nvPr/>
          </p:nvSpPr>
          <p:spPr>
            <a:xfrm>
              <a:off x="1909125" y="3818950"/>
              <a:ext cx="134800" cy="250350"/>
            </a:xfrm>
            <a:custGeom>
              <a:avLst/>
              <a:gdLst/>
              <a:ahLst/>
              <a:cxnLst/>
              <a:rect l="l" t="t" r="r" b="b"/>
              <a:pathLst>
                <a:path w="5392" h="10014" extrusionOk="0">
                  <a:moveTo>
                    <a:pt x="2812" y="1"/>
                  </a:moveTo>
                  <a:lnTo>
                    <a:pt x="921" y="857"/>
                  </a:lnTo>
                  <a:cubicBezTo>
                    <a:pt x="921" y="857"/>
                    <a:pt x="902" y="1497"/>
                    <a:pt x="764" y="1763"/>
                  </a:cubicBezTo>
                  <a:cubicBezTo>
                    <a:pt x="626" y="2019"/>
                    <a:pt x="350" y="2038"/>
                    <a:pt x="350" y="2038"/>
                  </a:cubicBezTo>
                  <a:lnTo>
                    <a:pt x="350" y="2491"/>
                  </a:lnTo>
                  <a:cubicBezTo>
                    <a:pt x="350" y="2491"/>
                    <a:pt x="1" y="4364"/>
                    <a:pt x="1489" y="4364"/>
                  </a:cubicBezTo>
                  <a:cubicBezTo>
                    <a:pt x="1519" y="4364"/>
                    <a:pt x="1550" y="4364"/>
                    <a:pt x="1581" y="4362"/>
                  </a:cubicBezTo>
                  <a:lnTo>
                    <a:pt x="1581" y="4362"/>
                  </a:lnTo>
                  <a:lnTo>
                    <a:pt x="1532" y="5495"/>
                  </a:lnTo>
                  <a:cubicBezTo>
                    <a:pt x="1512" y="5889"/>
                    <a:pt x="1296" y="6243"/>
                    <a:pt x="951" y="6430"/>
                  </a:cubicBezTo>
                  <a:lnTo>
                    <a:pt x="439" y="6706"/>
                  </a:lnTo>
                  <a:cubicBezTo>
                    <a:pt x="203" y="6834"/>
                    <a:pt x="75" y="7090"/>
                    <a:pt x="105" y="7355"/>
                  </a:cubicBezTo>
                  <a:cubicBezTo>
                    <a:pt x="164" y="7937"/>
                    <a:pt x="370" y="9000"/>
                    <a:pt x="1000" y="10014"/>
                  </a:cubicBezTo>
                  <a:cubicBezTo>
                    <a:pt x="1768" y="8813"/>
                    <a:pt x="3639" y="7582"/>
                    <a:pt x="5392" y="7011"/>
                  </a:cubicBezTo>
                  <a:cubicBezTo>
                    <a:pt x="5392" y="7011"/>
                    <a:pt x="4427" y="6528"/>
                    <a:pt x="4122" y="5878"/>
                  </a:cubicBezTo>
                  <a:cubicBezTo>
                    <a:pt x="3905" y="5445"/>
                    <a:pt x="3836" y="3979"/>
                    <a:pt x="3816" y="3073"/>
                  </a:cubicBezTo>
                  <a:cubicBezTo>
                    <a:pt x="3934" y="3053"/>
                    <a:pt x="4052" y="3003"/>
                    <a:pt x="4161" y="2915"/>
                  </a:cubicBezTo>
                  <a:cubicBezTo>
                    <a:pt x="4387" y="2708"/>
                    <a:pt x="4446" y="2403"/>
                    <a:pt x="4289" y="2235"/>
                  </a:cubicBezTo>
                  <a:cubicBezTo>
                    <a:pt x="4222" y="2154"/>
                    <a:pt x="4120" y="2115"/>
                    <a:pt x="4009" y="2115"/>
                  </a:cubicBezTo>
                  <a:cubicBezTo>
                    <a:pt x="3890" y="2115"/>
                    <a:pt x="3761" y="2159"/>
                    <a:pt x="3649" y="2246"/>
                  </a:cubicBezTo>
                  <a:cubicBezTo>
                    <a:pt x="2428" y="1635"/>
                    <a:pt x="2812" y="1"/>
                    <a:pt x="2812" y="1"/>
                  </a:cubicBezTo>
                  <a:close/>
                </a:path>
              </a:pathLst>
            </a:custGeom>
            <a:solidFill>
              <a:srgbClr val="E6858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6" name="Google Shape;2516;p60"/>
            <p:cNvSpPr/>
            <p:nvPr/>
          </p:nvSpPr>
          <p:spPr>
            <a:xfrm>
              <a:off x="1996400" y="3889350"/>
              <a:ext cx="14300" cy="14300"/>
            </a:xfrm>
            <a:custGeom>
              <a:avLst/>
              <a:gdLst/>
              <a:ahLst/>
              <a:cxnLst/>
              <a:rect l="l" t="t" r="r" b="b"/>
              <a:pathLst>
                <a:path w="572" h="572" extrusionOk="0">
                  <a:moveTo>
                    <a:pt x="286" y="1"/>
                  </a:moveTo>
                  <a:cubicBezTo>
                    <a:pt x="128" y="1"/>
                    <a:pt x="1" y="128"/>
                    <a:pt x="1" y="286"/>
                  </a:cubicBezTo>
                  <a:cubicBezTo>
                    <a:pt x="1" y="443"/>
                    <a:pt x="128" y="572"/>
                    <a:pt x="286" y="572"/>
                  </a:cubicBezTo>
                  <a:cubicBezTo>
                    <a:pt x="443" y="572"/>
                    <a:pt x="572" y="443"/>
                    <a:pt x="572" y="286"/>
                  </a:cubicBezTo>
                  <a:cubicBezTo>
                    <a:pt x="572" y="128"/>
                    <a:pt x="443" y="1"/>
                    <a:pt x="286" y="1"/>
                  </a:cubicBezTo>
                  <a:close/>
                </a:path>
              </a:pathLst>
            </a:custGeom>
            <a:solidFill>
              <a:srgbClr val="F1F1F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7" name="Google Shape;2517;p60"/>
            <p:cNvSpPr/>
            <p:nvPr/>
          </p:nvSpPr>
          <p:spPr>
            <a:xfrm>
              <a:off x="1947675" y="3912825"/>
              <a:ext cx="38500" cy="36350"/>
            </a:xfrm>
            <a:custGeom>
              <a:avLst/>
              <a:gdLst/>
              <a:ahLst/>
              <a:cxnLst/>
              <a:rect l="l" t="t" r="r" b="b"/>
              <a:pathLst>
                <a:path w="1540" h="1454" extrusionOk="0">
                  <a:moveTo>
                    <a:pt x="1381" y="0"/>
                  </a:moveTo>
                  <a:cubicBezTo>
                    <a:pt x="1349" y="0"/>
                    <a:pt x="1317" y="11"/>
                    <a:pt x="1290" y="36"/>
                  </a:cubicBezTo>
                  <a:cubicBezTo>
                    <a:pt x="1014" y="263"/>
                    <a:pt x="541" y="598"/>
                    <a:pt x="39" y="607"/>
                  </a:cubicBezTo>
                  <a:lnTo>
                    <a:pt x="0" y="1454"/>
                  </a:lnTo>
                  <a:cubicBezTo>
                    <a:pt x="1162" y="1228"/>
                    <a:pt x="1457" y="578"/>
                    <a:pt x="1526" y="164"/>
                  </a:cubicBezTo>
                  <a:cubicBezTo>
                    <a:pt x="1540" y="72"/>
                    <a:pt x="1462" y="0"/>
                    <a:pt x="1381" y="0"/>
                  </a:cubicBezTo>
                  <a:close/>
                </a:path>
              </a:pathLst>
            </a:custGeom>
            <a:solidFill>
              <a:srgbClr val="E655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8" name="Google Shape;2518;p60"/>
            <p:cNvSpPr/>
            <p:nvPr/>
          </p:nvSpPr>
          <p:spPr>
            <a:xfrm>
              <a:off x="1937550" y="4078150"/>
              <a:ext cx="5950" cy="267100"/>
            </a:xfrm>
            <a:custGeom>
              <a:avLst/>
              <a:gdLst/>
              <a:ahLst/>
              <a:cxnLst/>
              <a:rect l="l" t="t" r="r" b="b"/>
              <a:pathLst>
                <a:path w="238" h="10684" extrusionOk="0">
                  <a:moveTo>
                    <a:pt x="1" y="0"/>
                  </a:moveTo>
                  <a:lnTo>
                    <a:pt x="110" y="10684"/>
                  </a:lnTo>
                  <a:lnTo>
                    <a:pt x="237" y="10684"/>
                  </a:lnTo>
                  <a:lnTo>
                    <a:pt x="119"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19" name="Google Shape;2519;p60"/>
            <p:cNvSpPr/>
            <p:nvPr/>
          </p:nvSpPr>
          <p:spPr>
            <a:xfrm>
              <a:off x="1939775" y="4345225"/>
              <a:ext cx="86675" cy="113500"/>
            </a:xfrm>
            <a:custGeom>
              <a:avLst/>
              <a:gdLst/>
              <a:ahLst/>
              <a:cxnLst/>
              <a:rect l="l" t="t" r="r" b="b"/>
              <a:pathLst>
                <a:path w="3467" h="4540" extrusionOk="0">
                  <a:moveTo>
                    <a:pt x="80" y="1"/>
                  </a:moveTo>
                  <a:lnTo>
                    <a:pt x="80" y="1"/>
                  </a:lnTo>
                  <a:cubicBezTo>
                    <a:pt x="1" y="759"/>
                    <a:pt x="336" y="1802"/>
                    <a:pt x="1034" y="2778"/>
                  </a:cubicBezTo>
                  <a:cubicBezTo>
                    <a:pt x="1743" y="3742"/>
                    <a:pt x="2640" y="4382"/>
                    <a:pt x="3378" y="4540"/>
                  </a:cubicBezTo>
                  <a:cubicBezTo>
                    <a:pt x="3467" y="3782"/>
                    <a:pt x="3132" y="2738"/>
                    <a:pt x="2423" y="1763"/>
                  </a:cubicBezTo>
                  <a:cubicBezTo>
                    <a:pt x="1724" y="798"/>
                    <a:pt x="828" y="158"/>
                    <a:pt x="80"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0" name="Google Shape;2520;p60"/>
            <p:cNvSpPr/>
            <p:nvPr/>
          </p:nvSpPr>
          <p:spPr>
            <a:xfrm>
              <a:off x="1856575" y="4345225"/>
              <a:ext cx="86675" cy="113500"/>
            </a:xfrm>
            <a:custGeom>
              <a:avLst/>
              <a:gdLst/>
              <a:ahLst/>
              <a:cxnLst/>
              <a:rect l="l" t="t" r="r" b="b"/>
              <a:pathLst>
                <a:path w="3467" h="4540" extrusionOk="0">
                  <a:moveTo>
                    <a:pt x="3388" y="1"/>
                  </a:moveTo>
                  <a:lnTo>
                    <a:pt x="3388" y="1"/>
                  </a:lnTo>
                  <a:cubicBezTo>
                    <a:pt x="2640" y="158"/>
                    <a:pt x="1754" y="798"/>
                    <a:pt x="1045" y="1763"/>
                  </a:cubicBezTo>
                  <a:cubicBezTo>
                    <a:pt x="336" y="2738"/>
                    <a:pt x="1" y="3782"/>
                    <a:pt x="89" y="4540"/>
                  </a:cubicBezTo>
                  <a:cubicBezTo>
                    <a:pt x="837" y="4382"/>
                    <a:pt x="1724" y="3742"/>
                    <a:pt x="2433" y="2778"/>
                  </a:cubicBezTo>
                  <a:cubicBezTo>
                    <a:pt x="3132" y="1802"/>
                    <a:pt x="3467" y="759"/>
                    <a:pt x="3388"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1" name="Google Shape;2521;p60"/>
            <p:cNvSpPr/>
            <p:nvPr/>
          </p:nvSpPr>
          <p:spPr>
            <a:xfrm>
              <a:off x="1915675" y="4084050"/>
              <a:ext cx="12075" cy="69700"/>
            </a:xfrm>
            <a:custGeom>
              <a:avLst/>
              <a:gdLst/>
              <a:ahLst/>
              <a:cxnLst/>
              <a:rect l="l" t="t" r="r" b="b"/>
              <a:pathLst>
                <a:path w="483" h="2788" extrusionOk="0">
                  <a:moveTo>
                    <a:pt x="0" y="1"/>
                  </a:moveTo>
                  <a:lnTo>
                    <a:pt x="0" y="2788"/>
                  </a:lnTo>
                  <a:lnTo>
                    <a:pt x="482" y="2788"/>
                  </a:lnTo>
                  <a:lnTo>
                    <a:pt x="482" y="1"/>
                  </a:lnTo>
                  <a:close/>
                </a:path>
              </a:pathLst>
            </a:custGeom>
            <a:solidFill>
              <a:srgbClr val="F1CBC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2" name="Google Shape;2522;p60"/>
            <p:cNvSpPr/>
            <p:nvPr/>
          </p:nvSpPr>
          <p:spPr>
            <a:xfrm>
              <a:off x="1890800" y="4002575"/>
              <a:ext cx="61800" cy="101700"/>
            </a:xfrm>
            <a:custGeom>
              <a:avLst/>
              <a:gdLst/>
              <a:ahLst/>
              <a:cxnLst/>
              <a:rect l="l" t="t" r="r" b="b"/>
              <a:pathLst>
                <a:path w="2472" h="4068" extrusionOk="0">
                  <a:moveTo>
                    <a:pt x="1241" y="1"/>
                  </a:moveTo>
                  <a:cubicBezTo>
                    <a:pt x="621" y="1"/>
                    <a:pt x="0" y="1093"/>
                    <a:pt x="0" y="1990"/>
                  </a:cubicBezTo>
                  <a:lnTo>
                    <a:pt x="0" y="3791"/>
                  </a:lnTo>
                  <a:cubicBezTo>
                    <a:pt x="0" y="3939"/>
                    <a:pt x="129" y="4067"/>
                    <a:pt x="286" y="4067"/>
                  </a:cubicBezTo>
                  <a:lnTo>
                    <a:pt x="2186" y="4067"/>
                  </a:lnTo>
                  <a:cubicBezTo>
                    <a:pt x="2344" y="4067"/>
                    <a:pt x="2472" y="3939"/>
                    <a:pt x="2472" y="3791"/>
                  </a:cubicBezTo>
                  <a:lnTo>
                    <a:pt x="2472" y="1990"/>
                  </a:lnTo>
                  <a:cubicBezTo>
                    <a:pt x="2472" y="1093"/>
                    <a:pt x="1851" y="1"/>
                    <a:pt x="1241" y="1"/>
                  </a:cubicBezTo>
                  <a:close/>
                </a:path>
              </a:pathLst>
            </a:custGeom>
            <a:solidFill>
              <a:srgbClr val="FFAB2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3" name="Google Shape;2523;p60"/>
            <p:cNvSpPr/>
            <p:nvPr/>
          </p:nvSpPr>
          <p:spPr>
            <a:xfrm>
              <a:off x="1889325" y="4017100"/>
              <a:ext cx="359525" cy="365425"/>
            </a:xfrm>
            <a:custGeom>
              <a:avLst/>
              <a:gdLst/>
              <a:ahLst/>
              <a:cxnLst/>
              <a:rect l="l" t="t" r="r" b="b"/>
              <a:pathLst>
                <a:path w="14381" h="14617" extrusionOk="0">
                  <a:moveTo>
                    <a:pt x="7868" y="0"/>
                  </a:moveTo>
                  <a:lnTo>
                    <a:pt x="7868" y="0"/>
                  </a:lnTo>
                  <a:cubicBezTo>
                    <a:pt x="6785" y="4490"/>
                    <a:pt x="8625" y="6450"/>
                    <a:pt x="8625" y="6450"/>
                  </a:cubicBezTo>
                  <a:lnTo>
                    <a:pt x="9689" y="9335"/>
                  </a:lnTo>
                  <a:lnTo>
                    <a:pt x="3220" y="5160"/>
                  </a:lnTo>
                  <a:cubicBezTo>
                    <a:pt x="3220" y="5160"/>
                    <a:pt x="2767" y="4005"/>
                    <a:pt x="1932" y="4005"/>
                  </a:cubicBezTo>
                  <a:cubicBezTo>
                    <a:pt x="1906" y="4005"/>
                    <a:pt x="1879" y="4006"/>
                    <a:pt x="1851" y="4008"/>
                  </a:cubicBezTo>
                  <a:cubicBezTo>
                    <a:pt x="1468" y="4037"/>
                    <a:pt x="847" y="4293"/>
                    <a:pt x="424" y="4490"/>
                  </a:cubicBezTo>
                  <a:cubicBezTo>
                    <a:pt x="148" y="4619"/>
                    <a:pt x="0" y="4924"/>
                    <a:pt x="89" y="5219"/>
                  </a:cubicBezTo>
                  <a:lnTo>
                    <a:pt x="177" y="5544"/>
                  </a:lnTo>
                  <a:cubicBezTo>
                    <a:pt x="236" y="5731"/>
                    <a:pt x="394" y="5869"/>
                    <a:pt x="591" y="5889"/>
                  </a:cubicBezTo>
                  <a:lnTo>
                    <a:pt x="1418" y="5978"/>
                  </a:lnTo>
                  <a:cubicBezTo>
                    <a:pt x="2107" y="6046"/>
                    <a:pt x="2728" y="6430"/>
                    <a:pt x="3112" y="7021"/>
                  </a:cubicBezTo>
                  <a:cubicBezTo>
                    <a:pt x="4392" y="9020"/>
                    <a:pt x="7621" y="13647"/>
                    <a:pt x="10496" y="14494"/>
                  </a:cubicBezTo>
                  <a:cubicBezTo>
                    <a:pt x="10782" y="14578"/>
                    <a:pt x="11051" y="14616"/>
                    <a:pt x="11302" y="14616"/>
                  </a:cubicBezTo>
                  <a:cubicBezTo>
                    <a:pt x="13481" y="14616"/>
                    <a:pt x="14381" y="11717"/>
                    <a:pt x="13824" y="9916"/>
                  </a:cubicBezTo>
                  <a:cubicBezTo>
                    <a:pt x="13204" y="7907"/>
                    <a:pt x="12465" y="5061"/>
                    <a:pt x="11422" y="3013"/>
                  </a:cubicBezTo>
                  <a:cubicBezTo>
                    <a:pt x="10388" y="956"/>
                    <a:pt x="9000" y="680"/>
                    <a:pt x="7868" y="0"/>
                  </a:cubicBezTo>
                  <a:close/>
                </a:path>
              </a:pathLst>
            </a:custGeom>
            <a:solidFill>
              <a:srgbClr val="E6858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4" name="Google Shape;2524;p60"/>
            <p:cNvSpPr/>
            <p:nvPr/>
          </p:nvSpPr>
          <p:spPr>
            <a:xfrm>
              <a:off x="1868900" y="5392375"/>
              <a:ext cx="215150" cy="83725"/>
            </a:xfrm>
            <a:custGeom>
              <a:avLst/>
              <a:gdLst/>
              <a:ahLst/>
              <a:cxnLst/>
              <a:rect l="l" t="t" r="r" b="b"/>
              <a:pathLst>
                <a:path w="8606" h="3349" extrusionOk="0">
                  <a:moveTo>
                    <a:pt x="4746" y="1"/>
                  </a:moveTo>
                  <a:cubicBezTo>
                    <a:pt x="4352" y="1211"/>
                    <a:pt x="2983" y="1655"/>
                    <a:pt x="1487" y="2147"/>
                  </a:cubicBezTo>
                  <a:cubicBezTo>
                    <a:pt x="0" y="2629"/>
                    <a:pt x="541" y="3348"/>
                    <a:pt x="541" y="3348"/>
                  </a:cubicBezTo>
                  <a:lnTo>
                    <a:pt x="8576" y="3348"/>
                  </a:lnTo>
                  <a:cubicBezTo>
                    <a:pt x="8606" y="1793"/>
                    <a:pt x="8084" y="828"/>
                    <a:pt x="8084" y="828"/>
                  </a:cubicBezTo>
                  <a:cubicBezTo>
                    <a:pt x="7772" y="926"/>
                    <a:pt x="7513" y="966"/>
                    <a:pt x="7296" y="966"/>
                  </a:cubicBezTo>
                  <a:cubicBezTo>
                    <a:pt x="6341" y="966"/>
                    <a:pt x="6223" y="187"/>
                    <a:pt x="6223" y="187"/>
                  </a:cubicBezTo>
                  <a:lnTo>
                    <a:pt x="4746" y="1"/>
                  </a:lnTo>
                  <a:close/>
                </a:path>
              </a:pathLst>
            </a:custGeom>
            <a:solidFill>
              <a:srgbClr val="F3F3F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5" name="Google Shape;2525;p60"/>
            <p:cNvSpPr/>
            <p:nvPr/>
          </p:nvSpPr>
          <p:spPr>
            <a:xfrm>
              <a:off x="1727350" y="3644150"/>
              <a:ext cx="223300" cy="150700"/>
            </a:xfrm>
            <a:custGeom>
              <a:avLst/>
              <a:gdLst/>
              <a:ahLst/>
              <a:cxnLst/>
              <a:rect l="l" t="t" r="r" b="b"/>
              <a:pathLst>
                <a:path w="8932" h="6028" extrusionOk="0">
                  <a:moveTo>
                    <a:pt x="2422" y="1"/>
                  </a:moveTo>
                  <a:cubicBezTo>
                    <a:pt x="2148" y="1"/>
                    <a:pt x="1865" y="80"/>
                    <a:pt x="1586" y="277"/>
                  </a:cubicBezTo>
                  <a:cubicBezTo>
                    <a:pt x="0" y="1400"/>
                    <a:pt x="1103" y="4521"/>
                    <a:pt x="4470" y="6028"/>
                  </a:cubicBezTo>
                  <a:cubicBezTo>
                    <a:pt x="7828" y="4521"/>
                    <a:pt x="8931" y="1400"/>
                    <a:pt x="7356" y="277"/>
                  </a:cubicBezTo>
                  <a:cubicBezTo>
                    <a:pt x="7075" y="80"/>
                    <a:pt x="6791" y="1"/>
                    <a:pt x="6515" y="1"/>
                  </a:cubicBezTo>
                  <a:cubicBezTo>
                    <a:pt x="5420" y="1"/>
                    <a:pt x="4470" y="1252"/>
                    <a:pt x="4470" y="1252"/>
                  </a:cubicBezTo>
                  <a:cubicBezTo>
                    <a:pt x="4470" y="1252"/>
                    <a:pt x="3515" y="1"/>
                    <a:pt x="2422" y="1"/>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6" name="Google Shape;2526;p60"/>
            <p:cNvSpPr/>
            <p:nvPr/>
          </p:nvSpPr>
          <p:spPr>
            <a:xfrm>
              <a:off x="1212400" y="5228925"/>
              <a:ext cx="255275" cy="247175"/>
            </a:xfrm>
            <a:custGeom>
              <a:avLst/>
              <a:gdLst/>
              <a:ahLst/>
              <a:cxnLst/>
              <a:rect l="l" t="t" r="r" b="b"/>
              <a:pathLst>
                <a:path w="10211" h="9887" extrusionOk="0">
                  <a:moveTo>
                    <a:pt x="3033" y="1"/>
                  </a:moveTo>
                  <a:lnTo>
                    <a:pt x="1920" y="2758"/>
                  </a:lnTo>
                  <a:cubicBezTo>
                    <a:pt x="995" y="3605"/>
                    <a:pt x="414" y="5012"/>
                    <a:pt x="414" y="5012"/>
                  </a:cubicBezTo>
                  <a:lnTo>
                    <a:pt x="0" y="5987"/>
                  </a:lnTo>
                  <a:lnTo>
                    <a:pt x="9393" y="9886"/>
                  </a:lnTo>
                  <a:lnTo>
                    <a:pt x="9767" y="8961"/>
                  </a:lnTo>
                  <a:cubicBezTo>
                    <a:pt x="10211" y="7425"/>
                    <a:pt x="7178" y="5987"/>
                    <a:pt x="7178" y="5987"/>
                  </a:cubicBezTo>
                  <a:lnTo>
                    <a:pt x="5879" y="3624"/>
                  </a:lnTo>
                  <a:lnTo>
                    <a:pt x="6617" y="1487"/>
                  </a:lnTo>
                  <a:lnTo>
                    <a:pt x="3033" y="1"/>
                  </a:lnTo>
                  <a:close/>
                </a:path>
              </a:pathLst>
            </a:custGeom>
            <a:solidFill>
              <a:srgbClr val="FFAB2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7" name="Google Shape;2527;p60"/>
            <p:cNvSpPr/>
            <p:nvPr/>
          </p:nvSpPr>
          <p:spPr>
            <a:xfrm>
              <a:off x="1212400" y="5353725"/>
              <a:ext cx="244700" cy="122375"/>
            </a:xfrm>
            <a:custGeom>
              <a:avLst/>
              <a:gdLst/>
              <a:ahLst/>
              <a:cxnLst/>
              <a:rect l="l" t="t" r="r" b="b"/>
              <a:pathLst>
                <a:path w="9788" h="4895" extrusionOk="0">
                  <a:moveTo>
                    <a:pt x="414" y="1"/>
                  </a:moveTo>
                  <a:lnTo>
                    <a:pt x="414" y="20"/>
                  </a:lnTo>
                  <a:lnTo>
                    <a:pt x="0" y="995"/>
                  </a:lnTo>
                  <a:lnTo>
                    <a:pt x="9393" y="4894"/>
                  </a:lnTo>
                  <a:lnTo>
                    <a:pt x="9767" y="3969"/>
                  </a:lnTo>
                  <a:cubicBezTo>
                    <a:pt x="9778" y="3939"/>
                    <a:pt x="9787" y="3910"/>
                    <a:pt x="9787" y="3880"/>
                  </a:cubicBezTo>
                  <a:lnTo>
                    <a:pt x="414" y="1"/>
                  </a:lnTo>
                  <a:close/>
                </a:path>
              </a:pathLst>
            </a:custGeom>
            <a:solidFill>
              <a:srgbClr val="2D104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8" name="Google Shape;2528;p60"/>
            <p:cNvSpPr/>
            <p:nvPr/>
          </p:nvSpPr>
          <p:spPr>
            <a:xfrm>
              <a:off x="1342625" y="5281850"/>
              <a:ext cx="26350" cy="13325"/>
            </a:xfrm>
            <a:custGeom>
              <a:avLst/>
              <a:gdLst/>
              <a:ahLst/>
              <a:cxnLst/>
              <a:rect l="l" t="t" r="r" b="b"/>
              <a:pathLst>
                <a:path w="1054" h="533" extrusionOk="0">
                  <a:moveTo>
                    <a:pt x="39" y="0"/>
                  </a:moveTo>
                  <a:lnTo>
                    <a:pt x="0" y="119"/>
                  </a:lnTo>
                  <a:lnTo>
                    <a:pt x="1004" y="532"/>
                  </a:lnTo>
                  <a:lnTo>
                    <a:pt x="1053" y="424"/>
                  </a:lnTo>
                  <a:lnTo>
                    <a:pt x="39"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29" name="Google Shape;2529;p60"/>
            <p:cNvSpPr/>
            <p:nvPr/>
          </p:nvSpPr>
          <p:spPr>
            <a:xfrm>
              <a:off x="1337200" y="5294650"/>
              <a:ext cx="27100" cy="13800"/>
            </a:xfrm>
            <a:custGeom>
              <a:avLst/>
              <a:gdLst/>
              <a:ahLst/>
              <a:cxnLst/>
              <a:rect l="l" t="t" r="r" b="b"/>
              <a:pathLst>
                <a:path w="1084" h="552" extrusionOk="0">
                  <a:moveTo>
                    <a:pt x="49" y="0"/>
                  </a:moveTo>
                  <a:lnTo>
                    <a:pt x="0" y="119"/>
                  </a:lnTo>
                  <a:lnTo>
                    <a:pt x="1044" y="552"/>
                  </a:lnTo>
                  <a:lnTo>
                    <a:pt x="1084" y="434"/>
                  </a:lnTo>
                  <a:lnTo>
                    <a:pt x="49"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0" name="Google Shape;2530;p60"/>
            <p:cNvSpPr/>
            <p:nvPr/>
          </p:nvSpPr>
          <p:spPr>
            <a:xfrm>
              <a:off x="1332025" y="5307450"/>
              <a:ext cx="27850" cy="14075"/>
            </a:xfrm>
            <a:custGeom>
              <a:avLst/>
              <a:gdLst/>
              <a:ahLst/>
              <a:cxnLst/>
              <a:rect l="l" t="t" r="r" b="b"/>
              <a:pathLst>
                <a:path w="1114" h="563" extrusionOk="0">
                  <a:moveTo>
                    <a:pt x="40" y="0"/>
                  </a:moveTo>
                  <a:lnTo>
                    <a:pt x="0" y="119"/>
                  </a:lnTo>
                  <a:lnTo>
                    <a:pt x="1064" y="562"/>
                  </a:lnTo>
                  <a:lnTo>
                    <a:pt x="1113" y="444"/>
                  </a:lnTo>
                  <a:lnTo>
                    <a:pt x="40"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1" name="Google Shape;2531;p60"/>
            <p:cNvSpPr/>
            <p:nvPr/>
          </p:nvSpPr>
          <p:spPr>
            <a:xfrm>
              <a:off x="1248575" y="4440975"/>
              <a:ext cx="500700" cy="880275"/>
            </a:xfrm>
            <a:custGeom>
              <a:avLst/>
              <a:gdLst/>
              <a:ahLst/>
              <a:cxnLst/>
              <a:rect l="l" t="t" r="r" b="b"/>
              <a:pathLst>
                <a:path w="20028" h="35211" extrusionOk="0">
                  <a:moveTo>
                    <a:pt x="19329" y="1"/>
                  </a:moveTo>
                  <a:lnTo>
                    <a:pt x="5515" y="217"/>
                  </a:lnTo>
                  <a:lnTo>
                    <a:pt x="5200" y="17429"/>
                  </a:lnTo>
                  <a:lnTo>
                    <a:pt x="1" y="32789"/>
                  </a:lnTo>
                  <a:lnTo>
                    <a:pt x="5337" y="34374"/>
                  </a:lnTo>
                  <a:lnTo>
                    <a:pt x="10428" y="20894"/>
                  </a:lnTo>
                  <a:cubicBezTo>
                    <a:pt x="10871" y="19723"/>
                    <a:pt x="11166" y="18502"/>
                    <a:pt x="11304" y="17262"/>
                  </a:cubicBezTo>
                  <a:lnTo>
                    <a:pt x="12889" y="3221"/>
                  </a:lnTo>
                  <a:lnTo>
                    <a:pt x="14346" y="18719"/>
                  </a:lnTo>
                  <a:lnTo>
                    <a:pt x="14484" y="35211"/>
                  </a:lnTo>
                  <a:lnTo>
                    <a:pt x="20028" y="35211"/>
                  </a:lnTo>
                  <a:lnTo>
                    <a:pt x="19329" y="1"/>
                  </a:lnTo>
                  <a:close/>
                </a:path>
              </a:pathLst>
            </a:custGeom>
            <a:solidFill>
              <a:srgbClr val="2D104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2" name="Google Shape;2532;p60"/>
            <p:cNvSpPr/>
            <p:nvPr/>
          </p:nvSpPr>
          <p:spPr>
            <a:xfrm>
              <a:off x="1275650" y="4472250"/>
              <a:ext cx="132200" cy="797325"/>
            </a:xfrm>
            <a:custGeom>
              <a:avLst/>
              <a:gdLst/>
              <a:ahLst/>
              <a:cxnLst/>
              <a:rect l="l" t="t" r="r" b="b"/>
              <a:pathLst>
                <a:path w="5288" h="31893" extrusionOk="0">
                  <a:moveTo>
                    <a:pt x="5160" y="1"/>
                  </a:moveTo>
                  <a:lnTo>
                    <a:pt x="5160" y="16345"/>
                  </a:lnTo>
                  <a:lnTo>
                    <a:pt x="1" y="31853"/>
                  </a:lnTo>
                  <a:lnTo>
                    <a:pt x="119" y="31892"/>
                  </a:lnTo>
                  <a:lnTo>
                    <a:pt x="5288" y="16374"/>
                  </a:lnTo>
                  <a:lnTo>
                    <a:pt x="5288"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3" name="Google Shape;2533;p60"/>
            <p:cNvSpPr/>
            <p:nvPr/>
          </p:nvSpPr>
          <p:spPr>
            <a:xfrm>
              <a:off x="1475550" y="3875325"/>
              <a:ext cx="223525" cy="575025"/>
            </a:xfrm>
            <a:custGeom>
              <a:avLst/>
              <a:gdLst/>
              <a:ahLst/>
              <a:cxnLst/>
              <a:rect l="l" t="t" r="r" b="b"/>
              <a:pathLst>
                <a:path w="8941" h="23001" extrusionOk="0">
                  <a:moveTo>
                    <a:pt x="3328" y="0"/>
                  </a:moveTo>
                  <a:lnTo>
                    <a:pt x="1368" y="532"/>
                  </a:lnTo>
                  <a:lnTo>
                    <a:pt x="0" y="23001"/>
                  </a:lnTo>
                  <a:lnTo>
                    <a:pt x="8940" y="23001"/>
                  </a:lnTo>
                  <a:lnTo>
                    <a:pt x="8576" y="886"/>
                  </a:lnTo>
                  <a:lnTo>
                    <a:pt x="6784" y="433"/>
                  </a:lnTo>
                  <a:lnTo>
                    <a:pt x="3328" y="0"/>
                  </a:ln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4" name="Google Shape;2534;p60"/>
            <p:cNvSpPr/>
            <p:nvPr/>
          </p:nvSpPr>
          <p:spPr>
            <a:xfrm>
              <a:off x="1618800" y="3888125"/>
              <a:ext cx="143275" cy="633375"/>
            </a:xfrm>
            <a:custGeom>
              <a:avLst/>
              <a:gdLst/>
              <a:ahLst/>
              <a:cxnLst/>
              <a:rect l="l" t="t" r="r" b="b"/>
              <a:pathLst>
                <a:path w="5731" h="25335" extrusionOk="0">
                  <a:moveTo>
                    <a:pt x="1596" y="0"/>
                  </a:moveTo>
                  <a:cubicBezTo>
                    <a:pt x="1596" y="0"/>
                    <a:pt x="1251" y="1054"/>
                    <a:pt x="1" y="1172"/>
                  </a:cubicBezTo>
                  <a:lnTo>
                    <a:pt x="572" y="24035"/>
                  </a:lnTo>
                  <a:cubicBezTo>
                    <a:pt x="591" y="24753"/>
                    <a:pt x="1182" y="25335"/>
                    <a:pt x="1900" y="25335"/>
                  </a:cubicBezTo>
                  <a:lnTo>
                    <a:pt x="5731" y="25335"/>
                  </a:lnTo>
                  <a:lnTo>
                    <a:pt x="5406" y="2531"/>
                  </a:lnTo>
                  <a:cubicBezTo>
                    <a:pt x="5396" y="1595"/>
                    <a:pt x="4756" y="788"/>
                    <a:pt x="3850" y="562"/>
                  </a:cubicBezTo>
                  <a:lnTo>
                    <a:pt x="1596" y="0"/>
                  </a:ln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5" name="Google Shape;2535;p60"/>
            <p:cNvSpPr/>
            <p:nvPr/>
          </p:nvSpPr>
          <p:spPr>
            <a:xfrm>
              <a:off x="1624700" y="3954575"/>
              <a:ext cx="97250" cy="64525"/>
            </a:xfrm>
            <a:custGeom>
              <a:avLst/>
              <a:gdLst/>
              <a:ahLst/>
              <a:cxnLst/>
              <a:rect l="l" t="t" r="r" b="b"/>
              <a:pathLst>
                <a:path w="3890" h="2581" extrusionOk="0">
                  <a:moveTo>
                    <a:pt x="1940" y="1"/>
                  </a:moveTo>
                  <a:cubicBezTo>
                    <a:pt x="1340" y="1"/>
                    <a:pt x="857" y="464"/>
                    <a:pt x="808" y="1054"/>
                  </a:cubicBezTo>
                  <a:lnTo>
                    <a:pt x="759" y="1054"/>
                  </a:lnTo>
                  <a:cubicBezTo>
                    <a:pt x="336" y="1054"/>
                    <a:pt x="1" y="1399"/>
                    <a:pt x="1" y="1812"/>
                  </a:cubicBezTo>
                  <a:cubicBezTo>
                    <a:pt x="1" y="2236"/>
                    <a:pt x="336" y="2580"/>
                    <a:pt x="759" y="2580"/>
                  </a:cubicBezTo>
                  <a:lnTo>
                    <a:pt x="3122" y="2580"/>
                  </a:lnTo>
                  <a:cubicBezTo>
                    <a:pt x="3545" y="2580"/>
                    <a:pt x="3890" y="2236"/>
                    <a:pt x="3890" y="1812"/>
                  </a:cubicBezTo>
                  <a:cubicBezTo>
                    <a:pt x="3890" y="1399"/>
                    <a:pt x="3545" y="1054"/>
                    <a:pt x="3122" y="1054"/>
                  </a:cubicBezTo>
                  <a:lnTo>
                    <a:pt x="3073" y="1054"/>
                  </a:lnTo>
                  <a:cubicBezTo>
                    <a:pt x="3033" y="464"/>
                    <a:pt x="2541" y="1"/>
                    <a:pt x="1940" y="1"/>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6" name="Google Shape;2536;p60"/>
            <p:cNvSpPr/>
            <p:nvPr/>
          </p:nvSpPr>
          <p:spPr>
            <a:xfrm>
              <a:off x="1688700" y="3975750"/>
              <a:ext cx="20450" cy="20450"/>
            </a:xfrm>
            <a:custGeom>
              <a:avLst/>
              <a:gdLst/>
              <a:ahLst/>
              <a:cxnLst/>
              <a:rect l="l" t="t" r="r" b="b"/>
              <a:pathLst>
                <a:path w="818" h="818" extrusionOk="0">
                  <a:moveTo>
                    <a:pt x="404" y="0"/>
                  </a:moveTo>
                  <a:cubicBezTo>
                    <a:pt x="178" y="0"/>
                    <a:pt x="1" y="178"/>
                    <a:pt x="1" y="404"/>
                  </a:cubicBezTo>
                  <a:cubicBezTo>
                    <a:pt x="1" y="630"/>
                    <a:pt x="178" y="818"/>
                    <a:pt x="404" y="818"/>
                  </a:cubicBezTo>
                  <a:cubicBezTo>
                    <a:pt x="631" y="818"/>
                    <a:pt x="818" y="630"/>
                    <a:pt x="818" y="404"/>
                  </a:cubicBezTo>
                  <a:cubicBezTo>
                    <a:pt x="818" y="178"/>
                    <a:pt x="631" y="0"/>
                    <a:pt x="404" y="0"/>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7" name="Google Shape;2537;p60"/>
            <p:cNvSpPr/>
            <p:nvPr/>
          </p:nvSpPr>
          <p:spPr>
            <a:xfrm>
              <a:off x="1649825" y="3994450"/>
              <a:ext cx="15025" cy="15050"/>
            </a:xfrm>
            <a:custGeom>
              <a:avLst/>
              <a:gdLst/>
              <a:ahLst/>
              <a:cxnLst/>
              <a:rect l="l" t="t" r="r" b="b"/>
              <a:pathLst>
                <a:path w="601" h="602" extrusionOk="0">
                  <a:moveTo>
                    <a:pt x="296" y="1"/>
                  </a:moveTo>
                  <a:cubicBezTo>
                    <a:pt x="138" y="1"/>
                    <a:pt x="0" y="138"/>
                    <a:pt x="0" y="296"/>
                  </a:cubicBezTo>
                  <a:cubicBezTo>
                    <a:pt x="0" y="464"/>
                    <a:pt x="138" y="602"/>
                    <a:pt x="296" y="602"/>
                  </a:cubicBezTo>
                  <a:cubicBezTo>
                    <a:pt x="463" y="602"/>
                    <a:pt x="600" y="464"/>
                    <a:pt x="600" y="296"/>
                  </a:cubicBezTo>
                  <a:cubicBezTo>
                    <a:pt x="600" y="138"/>
                    <a:pt x="463" y="1"/>
                    <a:pt x="296" y="1"/>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8" name="Google Shape;2538;p60"/>
            <p:cNvSpPr/>
            <p:nvPr/>
          </p:nvSpPr>
          <p:spPr>
            <a:xfrm>
              <a:off x="1642925" y="3967875"/>
              <a:ext cx="19950" cy="19975"/>
            </a:xfrm>
            <a:custGeom>
              <a:avLst/>
              <a:gdLst/>
              <a:ahLst/>
              <a:cxnLst/>
              <a:rect l="l" t="t" r="r" b="b"/>
              <a:pathLst>
                <a:path w="798" h="799" extrusionOk="0">
                  <a:moveTo>
                    <a:pt x="394" y="0"/>
                  </a:moveTo>
                  <a:cubicBezTo>
                    <a:pt x="178" y="0"/>
                    <a:pt x="0" y="177"/>
                    <a:pt x="0" y="394"/>
                  </a:cubicBezTo>
                  <a:cubicBezTo>
                    <a:pt x="0" y="621"/>
                    <a:pt x="178" y="798"/>
                    <a:pt x="394" y="798"/>
                  </a:cubicBezTo>
                  <a:cubicBezTo>
                    <a:pt x="620" y="798"/>
                    <a:pt x="798" y="621"/>
                    <a:pt x="798" y="394"/>
                  </a:cubicBezTo>
                  <a:cubicBezTo>
                    <a:pt x="798" y="177"/>
                    <a:pt x="620" y="0"/>
                    <a:pt x="394" y="0"/>
                  </a:cubicBez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39" name="Google Shape;2539;p60"/>
            <p:cNvSpPr/>
            <p:nvPr/>
          </p:nvSpPr>
          <p:spPr>
            <a:xfrm>
              <a:off x="1636025" y="4015875"/>
              <a:ext cx="74375" cy="141825"/>
            </a:xfrm>
            <a:custGeom>
              <a:avLst/>
              <a:gdLst/>
              <a:ahLst/>
              <a:cxnLst/>
              <a:rect l="l" t="t" r="r" b="b"/>
              <a:pathLst>
                <a:path w="2975" h="5673" extrusionOk="0">
                  <a:moveTo>
                    <a:pt x="1" y="1"/>
                  </a:moveTo>
                  <a:lnTo>
                    <a:pt x="1113" y="5366"/>
                  </a:lnTo>
                  <a:cubicBezTo>
                    <a:pt x="1152" y="5544"/>
                    <a:pt x="1310" y="5672"/>
                    <a:pt x="1487" y="5672"/>
                  </a:cubicBezTo>
                  <a:cubicBezTo>
                    <a:pt x="1675" y="5672"/>
                    <a:pt x="1822" y="5544"/>
                    <a:pt x="1861" y="5366"/>
                  </a:cubicBezTo>
                  <a:lnTo>
                    <a:pt x="2974" y="1"/>
                  </a:lnTo>
                  <a:close/>
                </a:path>
              </a:pathLst>
            </a:custGeom>
            <a:solidFill>
              <a:srgbClr val="FFAB2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0" name="Google Shape;2540;p60"/>
            <p:cNvSpPr/>
            <p:nvPr/>
          </p:nvSpPr>
          <p:spPr>
            <a:xfrm>
              <a:off x="1647600" y="4033825"/>
              <a:ext cx="58850" cy="2750"/>
            </a:xfrm>
            <a:custGeom>
              <a:avLst/>
              <a:gdLst/>
              <a:ahLst/>
              <a:cxnLst/>
              <a:rect l="l" t="t" r="r" b="b"/>
              <a:pathLst>
                <a:path w="2354" h="110" extrusionOk="0">
                  <a:moveTo>
                    <a:pt x="0" y="1"/>
                  </a:moveTo>
                  <a:lnTo>
                    <a:pt x="0" y="110"/>
                  </a:lnTo>
                  <a:lnTo>
                    <a:pt x="2354" y="110"/>
                  </a:lnTo>
                  <a:lnTo>
                    <a:pt x="2354"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1" name="Google Shape;2541;p60"/>
            <p:cNvSpPr/>
            <p:nvPr/>
          </p:nvSpPr>
          <p:spPr>
            <a:xfrm>
              <a:off x="1346800" y="3880725"/>
              <a:ext cx="246650" cy="640775"/>
            </a:xfrm>
            <a:custGeom>
              <a:avLst/>
              <a:gdLst/>
              <a:ahLst/>
              <a:cxnLst/>
              <a:rect l="l" t="t" r="r" b="b"/>
              <a:pathLst>
                <a:path w="9866" h="25631" extrusionOk="0">
                  <a:moveTo>
                    <a:pt x="7660" y="1"/>
                  </a:moveTo>
                  <a:lnTo>
                    <a:pt x="3939" y="1005"/>
                  </a:lnTo>
                  <a:cubicBezTo>
                    <a:pt x="3220" y="1202"/>
                    <a:pt x="2688" y="1812"/>
                    <a:pt x="2610" y="2551"/>
                  </a:cubicBezTo>
                  <a:lnTo>
                    <a:pt x="0" y="25631"/>
                  </a:lnTo>
                  <a:lnTo>
                    <a:pt x="4785" y="25631"/>
                  </a:lnTo>
                  <a:cubicBezTo>
                    <a:pt x="6135" y="25631"/>
                    <a:pt x="7277" y="24607"/>
                    <a:pt x="7424" y="23268"/>
                  </a:cubicBezTo>
                  <a:lnTo>
                    <a:pt x="9866" y="1399"/>
                  </a:lnTo>
                  <a:cubicBezTo>
                    <a:pt x="8015" y="1055"/>
                    <a:pt x="7660" y="1"/>
                    <a:pt x="7660"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2" name="Google Shape;2542;p60"/>
            <p:cNvSpPr/>
            <p:nvPr/>
          </p:nvSpPr>
          <p:spPr>
            <a:xfrm>
              <a:off x="1497425" y="3936625"/>
              <a:ext cx="74625" cy="540575"/>
            </a:xfrm>
            <a:custGeom>
              <a:avLst/>
              <a:gdLst/>
              <a:ahLst/>
              <a:cxnLst/>
              <a:rect l="l" t="t" r="r" b="b"/>
              <a:pathLst>
                <a:path w="2985" h="21623" extrusionOk="0">
                  <a:moveTo>
                    <a:pt x="2867" y="0"/>
                  </a:moveTo>
                  <a:lnTo>
                    <a:pt x="1" y="21603"/>
                  </a:lnTo>
                  <a:lnTo>
                    <a:pt x="129" y="21622"/>
                  </a:lnTo>
                  <a:lnTo>
                    <a:pt x="2985" y="20"/>
                  </a:lnTo>
                  <a:lnTo>
                    <a:pt x="2867"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3" name="Google Shape;2543;p60"/>
            <p:cNvSpPr/>
            <p:nvPr/>
          </p:nvSpPr>
          <p:spPr>
            <a:xfrm>
              <a:off x="1267725" y="3905825"/>
              <a:ext cx="329450" cy="462125"/>
            </a:xfrm>
            <a:custGeom>
              <a:avLst/>
              <a:gdLst/>
              <a:ahLst/>
              <a:cxnLst/>
              <a:rect l="l" t="t" r="r" b="b"/>
              <a:pathLst>
                <a:path w="13178" h="18485" extrusionOk="0">
                  <a:moveTo>
                    <a:pt x="7102" y="1"/>
                  </a:moveTo>
                  <a:cubicBezTo>
                    <a:pt x="7102" y="1"/>
                    <a:pt x="4808" y="464"/>
                    <a:pt x="3675" y="2315"/>
                  </a:cubicBezTo>
                  <a:cubicBezTo>
                    <a:pt x="2651" y="3969"/>
                    <a:pt x="1736" y="9178"/>
                    <a:pt x="1450" y="11364"/>
                  </a:cubicBezTo>
                  <a:cubicBezTo>
                    <a:pt x="1182" y="13490"/>
                    <a:pt x="1" y="18485"/>
                    <a:pt x="4394" y="18485"/>
                  </a:cubicBezTo>
                  <a:cubicBezTo>
                    <a:pt x="4517" y="18485"/>
                    <a:pt x="4645" y="18481"/>
                    <a:pt x="4778" y="18472"/>
                  </a:cubicBezTo>
                  <a:cubicBezTo>
                    <a:pt x="7919" y="18276"/>
                    <a:pt x="13177" y="11807"/>
                    <a:pt x="13177" y="11807"/>
                  </a:cubicBezTo>
                  <a:lnTo>
                    <a:pt x="11119" y="8941"/>
                  </a:lnTo>
                  <a:lnTo>
                    <a:pt x="6964" y="11807"/>
                  </a:lnTo>
                  <a:cubicBezTo>
                    <a:pt x="6964" y="11807"/>
                    <a:pt x="7870" y="7081"/>
                    <a:pt x="8096" y="5436"/>
                  </a:cubicBezTo>
                  <a:cubicBezTo>
                    <a:pt x="8519" y="2394"/>
                    <a:pt x="7102" y="1"/>
                    <a:pt x="7102" y="1"/>
                  </a:cubicBezTo>
                  <a:close/>
                </a:path>
              </a:pathLst>
            </a:custGeom>
            <a:solidFill>
              <a:srgbClr val="65A4C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4" name="Google Shape;2544;p60"/>
            <p:cNvSpPr/>
            <p:nvPr/>
          </p:nvSpPr>
          <p:spPr>
            <a:xfrm>
              <a:off x="1387150" y="4127875"/>
              <a:ext cx="159550" cy="111050"/>
            </a:xfrm>
            <a:custGeom>
              <a:avLst/>
              <a:gdLst/>
              <a:ahLst/>
              <a:cxnLst/>
              <a:rect l="l" t="t" r="r" b="b"/>
              <a:pathLst>
                <a:path w="6382" h="4442" extrusionOk="0">
                  <a:moveTo>
                    <a:pt x="6313" y="0"/>
                  </a:moveTo>
                  <a:lnTo>
                    <a:pt x="1" y="4333"/>
                  </a:lnTo>
                  <a:lnTo>
                    <a:pt x="70" y="4441"/>
                  </a:lnTo>
                  <a:lnTo>
                    <a:pt x="6381" y="109"/>
                  </a:lnTo>
                  <a:lnTo>
                    <a:pt x="6313"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5" name="Google Shape;2545;p60"/>
            <p:cNvSpPr/>
            <p:nvPr/>
          </p:nvSpPr>
          <p:spPr>
            <a:xfrm>
              <a:off x="1440325" y="4059700"/>
              <a:ext cx="28575" cy="141800"/>
            </a:xfrm>
            <a:custGeom>
              <a:avLst/>
              <a:gdLst/>
              <a:ahLst/>
              <a:cxnLst/>
              <a:rect l="l" t="t" r="r" b="b"/>
              <a:pathLst>
                <a:path w="1143" h="5672" extrusionOk="0">
                  <a:moveTo>
                    <a:pt x="1015" y="0"/>
                  </a:moveTo>
                  <a:lnTo>
                    <a:pt x="1" y="5642"/>
                  </a:lnTo>
                  <a:lnTo>
                    <a:pt x="119" y="5672"/>
                  </a:lnTo>
                  <a:lnTo>
                    <a:pt x="1143" y="20"/>
                  </a:lnTo>
                  <a:lnTo>
                    <a:pt x="1015"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6" name="Google Shape;2546;p60"/>
            <p:cNvSpPr/>
            <p:nvPr/>
          </p:nvSpPr>
          <p:spPr>
            <a:xfrm>
              <a:off x="1534125" y="4046900"/>
              <a:ext cx="153725" cy="145975"/>
            </a:xfrm>
            <a:custGeom>
              <a:avLst/>
              <a:gdLst/>
              <a:ahLst/>
              <a:cxnLst/>
              <a:rect l="l" t="t" r="r" b="b"/>
              <a:pathLst>
                <a:path w="6149" h="5839" extrusionOk="0">
                  <a:moveTo>
                    <a:pt x="4362" y="0"/>
                  </a:moveTo>
                  <a:cubicBezTo>
                    <a:pt x="3476" y="158"/>
                    <a:pt x="3112" y="1526"/>
                    <a:pt x="3112" y="1526"/>
                  </a:cubicBezTo>
                  <a:lnTo>
                    <a:pt x="0" y="3781"/>
                  </a:lnTo>
                  <a:lnTo>
                    <a:pt x="1438" y="5839"/>
                  </a:lnTo>
                  <a:lnTo>
                    <a:pt x="3742" y="2521"/>
                  </a:lnTo>
                  <a:lnTo>
                    <a:pt x="5543" y="1635"/>
                  </a:lnTo>
                  <a:cubicBezTo>
                    <a:pt x="5819" y="1487"/>
                    <a:pt x="6016" y="1221"/>
                    <a:pt x="6066" y="916"/>
                  </a:cubicBezTo>
                  <a:lnTo>
                    <a:pt x="6115" y="561"/>
                  </a:lnTo>
                  <a:cubicBezTo>
                    <a:pt x="6149" y="331"/>
                    <a:pt x="5975" y="144"/>
                    <a:pt x="5762" y="144"/>
                  </a:cubicBezTo>
                  <a:cubicBezTo>
                    <a:pt x="5729" y="144"/>
                    <a:pt x="5695" y="149"/>
                    <a:pt x="5662" y="158"/>
                  </a:cubicBezTo>
                  <a:lnTo>
                    <a:pt x="4815" y="394"/>
                  </a:lnTo>
                  <a:cubicBezTo>
                    <a:pt x="4780" y="405"/>
                    <a:pt x="4745" y="410"/>
                    <a:pt x="4711" y="410"/>
                  </a:cubicBezTo>
                  <a:cubicBezTo>
                    <a:pt x="4524" y="410"/>
                    <a:pt x="4362" y="259"/>
                    <a:pt x="4362" y="59"/>
                  </a:cubicBezTo>
                  <a:lnTo>
                    <a:pt x="4362" y="0"/>
                  </a:lnTo>
                  <a:close/>
                </a:path>
              </a:pathLst>
            </a:custGeom>
            <a:solidFill>
              <a:srgbClr val="A35E5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7" name="Google Shape;2547;p60"/>
            <p:cNvSpPr/>
            <p:nvPr/>
          </p:nvSpPr>
          <p:spPr>
            <a:xfrm>
              <a:off x="1248575" y="5230400"/>
              <a:ext cx="144525" cy="69950"/>
            </a:xfrm>
            <a:custGeom>
              <a:avLst/>
              <a:gdLst/>
              <a:ahLst/>
              <a:cxnLst/>
              <a:rect l="l" t="t" r="r" b="b"/>
              <a:pathLst>
                <a:path w="5781" h="2798" extrusionOk="0">
                  <a:moveTo>
                    <a:pt x="414" y="1"/>
                  </a:moveTo>
                  <a:lnTo>
                    <a:pt x="1" y="1212"/>
                  </a:lnTo>
                  <a:lnTo>
                    <a:pt x="5337" y="2797"/>
                  </a:lnTo>
                  <a:lnTo>
                    <a:pt x="5780" y="1625"/>
                  </a:lnTo>
                  <a:lnTo>
                    <a:pt x="414" y="1"/>
                  </a:ln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8" name="Google Shape;2548;p60"/>
            <p:cNvSpPr/>
            <p:nvPr/>
          </p:nvSpPr>
          <p:spPr>
            <a:xfrm>
              <a:off x="1619300" y="5308700"/>
              <a:ext cx="254275" cy="167400"/>
            </a:xfrm>
            <a:custGeom>
              <a:avLst/>
              <a:gdLst/>
              <a:ahLst/>
              <a:cxnLst/>
              <a:rect l="l" t="t" r="r" b="b"/>
              <a:pathLst>
                <a:path w="10171" h="6696" extrusionOk="0">
                  <a:moveTo>
                    <a:pt x="512" y="0"/>
                  </a:moveTo>
                  <a:lnTo>
                    <a:pt x="532" y="2974"/>
                  </a:lnTo>
                  <a:cubicBezTo>
                    <a:pt x="0" y="4106"/>
                    <a:pt x="0" y="5632"/>
                    <a:pt x="0" y="5632"/>
                  </a:cubicBezTo>
                  <a:lnTo>
                    <a:pt x="0" y="6695"/>
                  </a:lnTo>
                  <a:lnTo>
                    <a:pt x="10171" y="6695"/>
                  </a:lnTo>
                  <a:lnTo>
                    <a:pt x="10171" y="5701"/>
                  </a:lnTo>
                  <a:cubicBezTo>
                    <a:pt x="9984" y="4106"/>
                    <a:pt x="6637" y="3939"/>
                    <a:pt x="6637" y="3939"/>
                  </a:cubicBezTo>
                  <a:lnTo>
                    <a:pt x="4529" y="2254"/>
                  </a:lnTo>
                  <a:lnTo>
                    <a:pt x="4392" y="0"/>
                  </a:lnTo>
                  <a:close/>
                </a:path>
              </a:pathLst>
            </a:custGeom>
            <a:solidFill>
              <a:srgbClr val="FFAB2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49" name="Google Shape;2549;p60"/>
            <p:cNvSpPr/>
            <p:nvPr/>
          </p:nvSpPr>
          <p:spPr>
            <a:xfrm>
              <a:off x="1619300" y="5448750"/>
              <a:ext cx="254275" cy="27350"/>
            </a:xfrm>
            <a:custGeom>
              <a:avLst/>
              <a:gdLst/>
              <a:ahLst/>
              <a:cxnLst/>
              <a:rect l="l" t="t" r="r" b="b"/>
              <a:pathLst>
                <a:path w="10171" h="1094" extrusionOk="0">
                  <a:moveTo>
                    <a:pt x="0" y="0"/>
                  </a:moveTo>
                  <a:lnTo>
                    <a:pt x="0" y="30"/>
                  </a:lnTo>
                  <a:lnTo>
                    <a:pt x="0" y="1093"/>
                  </a:lnTo>
                  <a:lnTo>
                    <a:pt x="10171" y="1093"/>
                  </a:lnTo>
                  <a:lnTo>
                    <a:pt x="10171" y="99"/>
                  </a:lnTo>
                  <a:cubicBezTo>
                    <a:pt x="10161" y="59"/>
                    <a:pt x="10151" y="30"/>
                    <a:pt x="10151" y="0"/>
                  </a:cubicBezTo>
                  <a:close/>
                </a:path>
              </a:pathLst>
            </a:custGeom>
            <a:solidFill>
              <a:srgbClr val="2D104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0" name="Google Shape;2550;p60"/>
            <p:cNvSpPr/>
            <p:nvPr/>
          </p:nvSpPr>
          <p:spPr>
            <a:xfrm>
              <a:off x="1703725" y="5336250"/>
              <a:ext cx="27100" cy="3225"/>
            </a:xfrm>
            <a:custGeom>
              <a:avLst/>
              <a:gdLst/>
              <a:ahLst/>
              <a:cxnLst/>
              <a:rect l="l" t="t" r="r" b="b"/>
              <a:pathLst>
                <a:path w="1084" h="129" extrusionOk="0">
                  <a:moveTo>
                    <a:pt x="0" y="1"/>
                  </a:moveTo>
                  <a:lnTo>
                    <a:pt x="0" y="128"/>
                  </a:lnTo>
                  <a:lnTo>
                    <a:pt x="1083" y="128"/>
                  </a:lnTo>
                  <a:lnTo>
                    <a:pt x="1083"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1" name="Google Shape;2551;p60"/>
            <p:cNvSpPr/>
            <p:nvPr/>
          </p:nvSpPr>
          <p:spPr>
            <a:xfrm>
              <a:off x="1703725" y="5350275"/>
              <a:ext cx="28075" cy="2975"/>
            </a:xfrm>
            <a:custGeom>
              <a:avLst/>
              <a:gdLst/>
              <a:ahLst/>
              <a:cxnLst/>
              <a:rect l="l" t="t" r="r" b="b"/>
              <a:pathLst>
                <a:path w="1123" h="119" extrusionOk="0">
                  <a:moveTo>
                    <a:pt x="0" y="1"/>
                  </a:moveTo>
                  <a:lnTo>
                    <a:pt x="0" y="119"/>
                  </a:lnTo>
                  <a:lnTo>
                    <a:pt x="1123" y="119"/>
                  </a:lnTo>
                  <a:lnTo>
                    <a:pt x="1123"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2" name="Google Shape;2552;p60"/>
            <p:cNvSpPr/>
            <p:nvPr/>
          </p:nvSpPr>
          <p:spPr>
            <a:xfrm>
              <a:off x="1703725" y="5364075"/>
              <a:ext cx="28825" cy="2975"/>
            </a:xfrm>
            <a:custGeom>
              <a:avLst/>
              <a:gdLst/>
              <a:ahLst/>
              <a:cxnLst/>
              <a:rect l="l" t="t" r="r" b="b"/>
              <a:pathLst>
                <a:path w="1153" h="119" extrusionOk="0">
                  <a:moveTo>
                    <a:pt x="0" y="0"/>
                  </a:moveTo>
                  <a:lnTo>
                    <a:pt x="0" y="118"/>
                  </a:lnTo>
                  <a:lnTo>
                    <a:pt x="1152" y="118"/>
                  </a:lnTo>
                  <a:lnTo>
                    <a:pt x="1152" y="0"/>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3" name="Google Shape;2553;p60"/>
            <p:cNvSpPr/>
            <p:nvPr/>
          </p:nvSpPr>
          <p:spPr>
            <a:xfrm>
              <a:off x="1610425" y="5296125"/>
              <a:ext cx="138850" cy="25125"/>
            </a:xfrm>
            <a:custGeom>
              <a:avLst/>
              <a:gdLst/>
              <a:ahLst/>
              <a:cxnLst/>
              <a:rect l="l" t="t" r="r" b="b"/>
              <a:pathLst>
                <a:path w="5554" h="1005" extrusionOk="0">
                  <a:moveTo>
                    <a:pt x="1" y="1"/>
                  </a:moveTo>
                  <a:lnTo>
                    <a:pt x="10" y="1005"/>
                  </a:lnTo>
                  <a:lnTo>
                    <a:pt x="5554" y="1005"/>
                  </a:lnTo>
                  <a:lnTo>
                    <a:pt x="5534" y="1"/>
                  </a:lnTo>
                  <a:close/>
                </a:path>
              </a:pathLst>
            </a:custGeom>
            <a:solidFill>
              <a:srgbClr val="CB1C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4" name="Google Shape;2554;p60"/>
            <p:cNvSpPr/>
            <p:nvPr/>
          </p:nvSpPr>
          <p:spPr>
            <a:xfrm>
              <a:off x="1554800" y="3666100"/>
              <a:ext cx="173775" cy="120625"/>
            </a:xfrm>
            <a:custGeom>
              <a:avLst/>
              <a:gdLst/>
              <a:ahLst/>
              <a:cxnLst/>
              <a:rect l="l" t="t" r="r" b="b"/>
              <a:pathLst>
                <a:path w="6951" h="4825" extrusionOk="0">
                  <a:moveTo>
                    <a:pt x="4823" y="0"/>
                  </a:moveTo>
                  <a:cubicBezTo>
                    <a:pt x="4686" y="0"/>
                    <a:pt x="4560" y="5"/>
                    <a:pt x="4451" y="10"/>
                  </a:cubicBezTo>
                  <a:cubicBezTo>
                    <a:pt x="3653" y="39"/>
                    <a:pt x="2846" y="10"/>
                    <a:pt x="1911" y="108"/>
                  </a:cubicBezTo>
                  <a:cubicBezTo>
                    <a:pt x="975" y="216"/>
                    <a:pt x="0" y="1221"/>
                    <a:pt x="158" y="2491"/>
                  </a:cubicBezTo>
                  <a:cubicBezTo>
                    <a:pt x="316" y="3752"/>
                    <a:pt x="1044" y="4824"/>
                    <a:pt x="1044" y="4824"/>
                  </a:cubicBezTo>
                  <a:lnTo>
                    <a:pt x="4924" y="3062"/>
                  </a:lnTo>
                  <a:cubicBezTo>
                    <a:pt x="4924" y="3062"/>
                    <a:pt x="6440" y="2708"/>
                    <a:pt x="6804" y="1674"/>
                  </a:cubicBezTo>
                  <a:cubicBezTo>
                    <a:pt x="6843" y="1566"/>
                    <a:pt x="6873" y="1437"/>
                    <a:pt x="6883" y="1310"/>
                  </a:cubicBezTo>
                  <a:cubicBezTo>
                    <a:pt x="6951" y="171"/>
                    <a:pt x="5683" y="0"/>
                    <a:pt x="4823" y="0"/>
                  </a:cubicBezTo>
                  <a:close/>
                </a:path>
              </a:pathLst>
            </a:custGeom>
            <a:solidFill>
              <a:srgbClr val="2D104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5" name="Google Shape;2555;p60"/>
            <p:cNvSpPr/>
            <p:nvPr/>
          </p:nvSpPr>
          <p:spPr>
            <a:xfrm>
              <a:off x="1553075" y="3707925"/>
              <a:ext cx="134675" cy="191175"/>
            </a:xfrm>
            <a:custGeom>
              <a:avLst/>
              <a:gdLst/>
              <a:ahLst/>
              <a:cxnLst/>
              <a:rect l="l" t="t" r="r" b="b"/>
              <a:pathLst>
                <a:path w="5387" h="7647" extrusionOk="0">
                  <a:moveTo>
                    <a:pt x="3240" y="1"/>
                  </a:moveTo>
                  <a:cubicBezTo>
                    <a:pt x="3240" y="1"/>
                    <a:pt x="2964" y="956"/>
                    <a:pt x="2275" y="1261"/>
                  </a:cubicBezTo>
                  <a:lnTo>
                    <a:pt x="1812" y="2019"/>
                  </a:lnTo>
                  <a:cubicBezTo>
                    <a:pt x="1812" y="2019"/>
                    <a:pt x="1483" y="1560"/>
                    <a:pt x="1019" y="1560"/>
                  </a:cubicBezTo>
                  <a:cubicBezTo>
                    <a:pt x="957" y="1560"/>
                    <a:pt x="893" y="1568"/>
                    <a:pt x="827" y="1586"/>
                  </a:cubicBezTo>
                  <a:cubicBezTo>
                    <a:pt x="266" y="1753"/>
                    <a:pt x="0" y="2994"/>
                    <a:pt x="1004" y="3132"/>
                  </a:cubicBezTo>
                  <a:lnTo>
                    <a:pt x="227" y="6696"/>
                  </a:lnTo>
                  <a:cubicBezTo>
                    <a:pt x="227" y="6696"/>
                    <a:pt x="1110" y="7647"/>
                    <a:pt x="2271" y="7647"/>
                  </a:cubicBezTo>
                  <a:cubicBezTo>
                    <a:pt x="2713" y="7647"/>
                    <a:pt x="3194" y="7509"/>
                    <a:pt x="3683" y="7129"/>
                  </a:cubicBezTo>
                  <a:lnTo>
                    <a:pt x="3683" y="4895"/>
                  </a:lnTo>
                  <a:cubicBezTo>
                    <a:pt x="3683" y="4895"/>
                    <a:pt x="3686" y="4895"/>
                    <a:pt x="3691" y="4895"/>
                  </a:cubicBezTo>
                  <a:cubicBezTo>
                    <a:pt x="3786" y="4895"/>
                    <a:pt x="4664" y="4869"/>
                    <a:pt x="4953" y="3910"/>
                  </a:cubicBezTo>
                  <a:cubicBezTo>
                    <a:pt x="5209" y="3053"/>
                    <a:pt x="4993" y="2591"/>
                    <a:pt x="4993" y="2591"/>
                  </a:cubicBezTo>
                  <a:cubicBezTo>
                    <a:pt x="4993" y="2591"/>
                    <a:pt x="5386" y="1862"/>
                    <a:pt x="5367" y="513"/>
                  </a:cubicBezTo>
                  <a:cubicBezTo>
                    <a:pt x="5367" y="513"/>
                    <a:pt x="3752" y="444"/>
                    <a:pt x="3240" y="1"/>
                  </a:cubicBezTo>
                  <a:close/>
                </a:path>
              </a:pathLst>
            </a:custGeom>
            <a:solidFill>
              <a:srgbClr val="A35E5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6" name="Google Shape;2556;p60"/>
            <p:cNvSpPr/>
            <p:nvPr/>
          </p:nvSpPr>
          <p:spPr>
            <a:xfrm>
              <a:off x="1585550" y="3806125"/>
              <a:ext cx="59600" cy="63800"/>
            </a:xfrm>
            <a:custGeom>
              <a:avLst/>
              <a:gdLst/>
              <a:ahLst/>
              <a:cxnLst/>
              <a:rect l="l" t="t" r="r" b="b"/>
              <a:pathLst>
                <a:path w="2384" h="2552" extrusionOk="0">
                  <a:moveTo>
                    <a:pt x="201" y="1"/>
                  </a:moveTo>
                  <a:cubicBezTo>
                    <a:pt x="118" y="1"/>
                    <a:pt x="37" y="63"/>
                    <a:pt x="31" y="159"/>
                  </a:cubicBezTo>
                  <a:cubicBezTo>
                    <a:pt x="1" y="1074"/>
                    <a:pt x="405" y="1341"/>
                    <a:pt x="769" y="1459"/>
                  </a:cubicBezTo>
                  <a:cubicBezTo>
                    <a:pt x="996" y="2079"/>
                    <a:pt x="1626" y="2512"/>
                    <a:pt x="2384" y="2551"/>
                  </a:cubicBezTo>
                  <a:lnTo>
                    <a:pt x="2384" y="967"/>
                  </a:lnTo>
                  <a:cubicBezTo>
                    <a:pt x="2358" y="968"/>
                    <a:pt x="2332" y="968"/>
                    <a:pt x="2306" y="968"/>
                  </a:cubicBezTo>
                  <a:cubicBezTo>
                    <a:pt x="1534" y="968"/>
                    <a:pt x="754" y="556"/>
                    <a:pt x="326" y="61"/>
                  </a:cubicBezTo>
                  <a:cubicBezTo>
                    <a:pt x="292" y="19"/>
                    <a:pt x="246" y="1"/>
                    <a:pt x="201" y="1"/>
                  </a:cubicBezTo>
                  <a:close/>
                </a:path>
              </a:pathLst>
            </a:custGeom>
            <a:solidFill>
              <a:srgbClr val="80434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7" name="Google Shape;2557;p60"/>
            <p:cNvSpPr/>
            <p:nvPr/>
          </p:nvSpPr>
          <p:spPr>
            <a:xfrm>
              <a:off x="1511475" y="4129350"/>
              <a:ext cx="85700" cy="103650"/>
            </a:xfrm>
            <a:custGeom>
              <a:avLst/>
              <a:gdLst/>
              <a:ahLst/>
              <a:cxnLst/>
              <a:rect l="l" t="t" r="r" b="b"/>
              <a:pathLst>
                <a:path w="3428" h="4146" extrusionOk="0">
                  <a:moveTo>
                    <a:pt x="1369" y="0"/>
                  </a:moveTo>
                  <a:lnTo>
                    <a:pt x="1" y="946"/>
                  </a:lnTo>
                  <a:lnTo>
                    <a:pt x="2324" y="4146"/>
                  </a:lnTo>
                  <a:cubicBezTo>
                    <a:pt x="3003" y="3387"/>
                    <a:pt x="3427" y="2866"/>
                    <a:pt x="3427" y="2866"/>
                  </a:cubicBezTo>
                  <a:lnTo>
                    <a:pt x="1369" y="0"/>
                  </a:lnTo>
                  <a:close/>
                </a:path>
              </a:pathLst>
            </a:custGeom>
            <a:solidFill>
              <a:srgbClr val="1B283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8" name="Google Shape;2558;p60"/>
            <p:cNvSpPr/>
            <p:nvPr/>
          </p:nvSpPr>
          <p:spPr>
            <a:xfrm>
              <a:off x="1521325" y="3898225"/>
              <a:ext cx="69450" cy="46025"/>
            </a:xfrm>
            <a:custGeom>
              <a:avLst/>
              <a:gdLst/>
              <a:ahLst/>
              <a:cxnLst/>
              <a:rect l="l" t="t" r="r" b="b"/>
              <a:pathLst>
                <a:path w="2778" h="1841" extrusionOk="0">
                  <a:moveTo>
                    <a:pt x="108" y="0"/>
                  </a:moveTo>
                  <a:lnTo>
                    <a:pt x="0" y="59"/>
                  </a:lnTo>
                  <a:cubicBezTo>
                    <a:pt x="20" y="118"/>
                    <a:pt x="679" y="1398"/>
                    <a:pt x="2747" y="1841"/>
                  </a:cubicBezTo>
                  <a:lnTo>
                    <a:pt x="2777" y="1713"/>
                  </a:lnTo>
                  <a:cubicBezTo>
                    <a:pt x="768" y="1280"/>
                    <a:pt x="119" y="20"/>
                    <a:pt x="108" y="0"/>
                  </a:cubicBez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59" name="Google Shape;2559;p60"/>
            <p:cNvSpPr/>
            <p:nvPr/>
          </p:nvSpPr>
          <p:spPr>
            <a:xfrm>
              <a:off x="1619300" y="3910025"/>
              <a:ext cx="52925" cy="34225"/>
            </a:xfrm>
            <a:custGeom>
              <a:avLst/>
              <a:gdLst/>
              <a:ahLst/>
              <a:cxnLst/>
              <a:rect l="l" t="t" r="r" b="b"/>
              <a:pathLst>
                <a:path w="2117" h="1369" extrusionOk="0">
                  <a:moveTo>
                    <a:pt x="1989" y="1"/>
                  </a:moveTo>
                  <a:cubicBezTo>
                    <a:pt x="1989" y="10"/>
                    <a:pt x="1585" y="1054"/>
                    <a:pt x="0" y="1241"/>
                  </a:cubicBezTo>
                  <a:lnTo>
                    <a:pt x="10" y="1369"/>
                  </a:lnTo>
                  <a:cubicBezTo>
                    <a:pt x="1684" y="1172"/>
                    <a:pt x="2097" y="89"/>
                    <a:pt x="2117" y="40"/>
                  </a:cubicBezTo>
                  <a:lnTo>
                    <a:pt x="1989" y="1"/>
                  </a:lnTo>
                  <a:close/>
                </a:path>
              </a:pathLst>
            </a:custGeom>
            <a:solidFill>
              <a:srgbClr val="20202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68" name="Shape 1168"/>
        <p:cNvGrpSpPr/>
        <p:nvPr/>
      </p:nvGrpSpPr>
      <p:grpSpPr>
        <a:xfrm>
          <a:off x="0" y="0"/>
          <a:ext cx="0" cy="0"/>
          <a:chOff x="0" y="0"/>
          <a:chExt cx="0" cy="0"/>
        </a:xfrm>
      </p:grpSpPr>
      <p:sp>
        <p:nvSpPr>
          <p:cNvPr id="1169" name="Google Shape;1169;p47"/>
          <p:cNvSpPr/>
          <p:nvPr/>
        </p:nvSpPr>
        <p:spPr>
          <a:xfrm>
            <a:off x="1283575" y="3607724"/>
            <a:ext cx="892200" cy="892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7"/>
          <p:cNvSpPr/>
          <p:nvPr/>
        </p:nvSpPr>
        <p:spPr>
          <a:xfrm>
            <a:off x="5082975" y="3607724"/>
            <a:ext cx="892200" cy="892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7"/>
          <p:cNvSpPr/>
          <p:nvPr/>
        </p:nvSpPr>
        <p:spPr>
          <a:xfrm>
            <a:off x="3183275" y="1835199"/>
            <a:ext cx="892200" cy="892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47"/>
          <p:cNvSpPr/>
          <p:nvPr/>
        </p:nvSpPr>
        <p:spPr>
          <a:xfrm>
            <a:off x="6982675" y="1835199"/>
            <a:ext cx="892200" cy="892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174" name="Google Shape;1174;p47"/>
          <p:cNvCxnSpPr/>
          <p:nvPr/>
        </p:nvCxnSpPr>
        <p:spPr>
          <a:xfrm>
            <a:off x="727200" y="3151650"/>
            <a:ext cx="7693500" cy="0"/>
          </a:xfrm>
          <a:prstGeom prst="straightConnector1">
            <a:avLst/>
          </a:prstGeom>
          <a:noFill/>
          <a:ln w="19050" cap="flat" cmpd="sng">
            <a:solidFill>
              <a:schemeClr val="dk1"/>
            </a:solidFill>
            <a:prstDash val="solid"/>
            <a:round/>
            <a:headEnd type="oval" w="med" len="med"/>
            <a:tailEnd type="oval" w="med" len="med"/>
          </a:ln>
        </p:spPr>
      </p:cxnSp>
      <p:sp>
        <p:nvSpPr>
          <p:cNvPr id="1175" name="Google Shape;1175;p47"/>
          <p:cNvSpPr/>
          <p:nvPr/>
        </p:nvSpPr>
        <p:spPr>
          <a:xfrm>
            <a:off x="721975" y="1835200"/>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176" name="Google Shape;1176;p47"/>
          <p:cNvSpPr txBox="1"/>
          <p:nvPr>
            <p:ph type="subTitle" idx="4294967295"/>
          </p:nvPr>
        </p:nvSpPr>
        <p:spPr>
          <a:xfrm>
            <a:off x="1007875" y="1898838"/>
            <a:ext cx="14436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Abril Fatface" panose="02000503000000020003"/>
                <a:ea typeface="Abril Fatface" panose="02000503000000020003"/>
                <a:cs typeface="Abril Fatface" panose="02000503000000020003"/>
                <a:sym typeface="Abril Fatface" panose="02000503000000020003"/>
              </a:rPr>
              <a:t>1</a:t>
            </a:r>
            <a:endParaRPr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177" name="Google Shape;1177;p47"/>
          <p:cNvSpPr txBox="1"/>
          <p:nvPr>
            <p:ph type="subTitle" idx="4294967295"/>
          </p:nvPr>
        </p:nvSpPr>
        <p:spPr>
          <a:xfrm>
            <a:off x="546625" y="2206300"/>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Sediaan Langsung</a:t>
            </a:r>
            <a:endParaRPr lang="en-US" altLang="en-GB"/>
          </a:p>
        </p:txBody>
      </p:sp>
      <p:sp>
        <p:nvSpPr>
          <p:cNvPr id="1178" name="Google Shape;1178;p47"/>
          <p:cNvSpPr/>
          <p:nvPr/>
        </p:nvSpPr>
        <p:spPr>
          <a:xfrm>
            <a:off x="4521375" y="1835200"/>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179" name="Google Shape;1179;p47"/>
          <p:cNvSpPr txBox="1"/>
          <p:nvPr>
            <p:ph type="subTitle" idx="4294967295"/>
          </p:nvPr>
        </p:nvSpPr>
        <p:spPr>
          <a:xfrm>
            <a:off x="4807275" y="1898838"/>
            <a:ext cx="14436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Abril Fatface" panose="02000503000000020003"/>
                <a:ea typeface="Abril Fatface" panose="02000503000000020003"/>
                <a:cs typeface="Abril Fatface" panose="02000503000000020003"/>
                <a:sym typeface="Abril Fatface" panose="02000503000000020003"/>
              </a:rPr>
              <a:t>3</a:t>
            </a:r>
            <a:endParaRPr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180" name="Google Shape;1180;p47"/>
          <p:cNvSpPr txBox="1"/>
          <p:nvPr>
            <p:ph type="subTitle" idx="4294967295"/>
          </p:nvPr>
        </p:nvSpPr>
        <p:spPr>
          <a:xfrm>
            <a:off x="4346025" y="2206300"/>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Test Definitif</a:t>
            </a:r>
            <a:endParaRPr lang="en-US" altLang="en-GB"/>
          </a:p>
        </p:txBody>
      </p:sp>
      <p:sp>
        <p:nvSpPr>
          <p:cNvPr id="1181" name="Google Shape;1181;p47"/>
          <p:cNvSpPr/>
          <p:nvPr/>
        </p:nvSpPr>
        <p:spPr>
          <a:xfrm>
            <a:off x="2621675" y="3613925"/>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182" name="Google Shape;1182;p47"/>
          <p:cNvSpPr txBox="1"/>
          <p:nvPr>
            <p:ph type="subTitle" idx="4294967295"/>
          </p:nvPr>
        </p:nvSpPr>
        <p:spPr>
          <a:xfrm>
            <a:off x="2907575" y="3677563"/>
            <a:ext cx="14436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Abril Fatface" panose="02000503000000020003"/>
                <a:ea typeface="Abril Fatface" panose="02000503000000020003"/>
                <a:cs typeface="Abril Fatface" panose="02000503000000020003"/>
                <a:sym typeface="Abril Fatface" panose="02000503000000020003"/>
              </a:rPr>
              <a:t>2</a:t>
            </a:r>
            <a:endParaRPr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183" name="Google Shape;1183;p47"/>
          <p:cNvSpPr txBox="1"/>
          <p:nvPr>
            <p:ph type="subTitle" idx="4294967295"/>
          </p:nvPr>
        </p:nvSpPr>
        <p:spPr>
          <a:xfrm>
            <a:off x="2446325" y="3985025"/>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Kultur (Biakan)</a:t>
            </a:r>
            <a:endParaRPr lang="en-US" altLang="en-GB"/>
          </a:p>
        </p:txBody>
      </p:sp>
      <p:sp>
        <p:nvSpPr>
          <p:cNvPr id="1184" name="Google Shape;1184;p47"/>
          <p:cNvSpPr/>
          <p:nvPr/>
        </p:nvSpPr>
        <p:spPr>
          <a:xfrm>
            <a:off x="6421075" y="3613925"/>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185" name="Google Shape;1185;p47"/>
          <p:cNvSpPr txBox="1"/>
          <p:nvPr>
            <p:ph type="subTitle" idx="4294967295"/>
          </p:nvPr>
        </p:nvSpPr>
        <p:spPr>
          <a:xfrm>
            <a:off x="6706975" y="3677563"/>
            <a:ext cx="14436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Abril Fatface" panose="02000503000000020003"/>
                <a:ea typeface="Abril Fatface" panose="02000503000000020003"/>
                <a:cs typeface="Abril Fatface" panose="02000503000000020003"/>
                <a:sym typeface="Abril Fatface" panose="02000503000000020003"/>
              </a:rPr>
              <a:t>4</a:t>
            </a:r>
            <a:endParaRPr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186" name="Google Shape;1186;p47"/>
          <p:cNvSpPr txBox="1"/>
          <p:nvPr>
            <p:ph type="subTitle" idx="4294967295"/>
          </p:nvPr>
        </p:nvSpPr>
        <p:spPr>
          <a:xfrm>
            <a:off x="6245725" y="3985025"/>
            <a:ext cx="2366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Pemerikaan Molekular</a:t>
            </a:r>
            <a:endParaRPr lang="en-US" altLang="en-GB"/>
          </a:p>
        </p:txBody>
      </p:sp>
      <p:cxnSp>
        <p:nvCxnSpPr>
          <p:cNvPr id="1187" name="Google Shape;1187;p47"/>
          <p:cNvCxnSpPr/>
          <p:nvPr/>
        </p:nvCxnSpPr>
        <p:spPr>
          <a:xfrm rot="10800000">
            <a:off x="1729675" y="2870025"/>
            <a:ext cx="0" cy="570600"/>
          </a:xfrm>
          <a:prstGeom prst="straightConnector1">
            <a:avLst/>
          </a:prstGeom>
          <a:noFill/>
          <a:ln w="19050" cap="flat" cmpd="sng">
            <a:solidFill>
              <a:schemeClr val="dk1"/>
            </a:solidFill>
            <a:prstDash val="solid"/>
            <a:round/>
            <a:headEnd type="oval" w="med" len="med"/>
            <a:tailEnd type="oval" w="med" len="med"/>
          </a:ln>
        </p:spPr>
      </p:cxnSp>
      <p:cxnSp>
        <p:nvCxnSpPr>
          <p:cNvPr id="1188" name="Google Shape;1188;p47"/>
          <p:cNvCxnSpPr/>
          <p:nvPr/>
        </p:nvCxnSpPr>
        <p:spPr>
          <a:xfrm rot="10800000">
            <a:off x="3629375" y="2870025"/>
            <a:ext cx="0" cy="570600"/>
          </a:xfrm>
          <a:prstGeom prst="straightConnector1">
            <a:avLst/>
          </a:prstGeom>
          <a:noFill/>
          <a:ln w="19050" cap="flat" cmpd="sng">
            <a:solidFill>
              <a:schemeClr val="dk1"/>
            </a:solidFill>
            <a:prstDash val="solid"/>
            <a:round/>
            <a:headEnd type="oval" w="med" len="med"/>
            <a:tailEnd type="oval" w="med" len="med"/>
          </a:ln>
        </p:spPr>
      </p:cxnSp>
      <p:cxnSp>
        <p:nvCxnSpPr>
          <p:cNvPr id="1189" name="Google Shape;1189;p47"/>
          <p:cNvCxnSpPr/>
          <p:nvPr/>
        </p:nvCxnSpPr>
        <p:spPr>
          <a:xfrm rot="10800000">
            <a:off x="5529075" y="2870025"/>
            <a:ext cx="0" cy="570600"/>
          </a:xfrm>
          <a:prstGeom prst="straightConnector1">
            <a:avLst/>
          </a:prstGeom>
          <a:noFill/>
          <a:ln w="19050" cap="flat" cmpd="sng">
            <a:solidFill>
              <a:schemeClr val="dk1"/>
            </a:solidFill>
            <a:prstDash val="solid"/>
            <a:round/>
            <a:headEnd type="oval" w="med" len="med"/>
            <a:tailEnd type="oval" w="med" len="med"/>
          </a:ln>
        </p:spPr>
      </p:cxnSp>
      <p:cxnSp>
        <p:nvCxnSpPr>
          <p:cNvPr id="1190" name="Google Shape;1190;p47"/>
          <p:cNvCxnSpPr/>
          <p:nvPr/>
        </p:nvCxnSpPr>
        <p:spPr>
          <a:xfrm rot="10800000">
            <a:off x="7428775" y="2870025"/>
            <a:ext cx="0" cy="570600"/>
          </a:xfrm>
          <a:prstGeom prst="straightConnector1">
            <a:avLst/>
          </a:prstGeom>
          <a:noFill/>
          <a:ln w="19050" cap="flat" cmpd="sng">
            <a:solidFill>
              <a:schemeClr val="dk1"/>
            </a:solidFill>
            <a:prstDash val="solid"/>
            <a:round/>
            <a:headEnd type="oval" w="med" len="med"/>
            <a:tailEnd type="oval" w="med" len="med"/>
          </a:ln>
        </p:spPr>
      </p:cxnSp>
      <p:grpSp>
        <p:nvGrpSpPr>
          <p:cNvPr id="1191" name="Google Shape;1191;p47"/>
          <p:cNvGrpSpPr/>
          <p:nvPr/>
        </p:nvGrpSpPr>
        <p:grpSpPr>
          <a:xfrm>
            <a:off x="1556500" y="3885462"/>
            <a:ext cx="346350" cy="336725"/>
            <a:chOff x="3613138" y="2047000"/>
            <a:chExt cx="346350" cy="336725"/>
          </a:xfrm>
        </p:grpSpPr>
        <p:sp>
          <p:nvSpPr>
            <p:cNvPr id="1192" name="Google Shape;1192;p47"/>
            <p:cNvSpPr/>
            <p:nvPr/>
          </p:nvSpPr>
          <p:spPr>
            <a:xfrm>
              <a:off x="3891313" y="2098175"/>
              <a:ext cx="14425" cy="13175"/>
            </a:xfrm>
            <a:custGeom>
              <a:avLst/>
              <a:gdLst/>
              <a:ahLst/>
              <a:cxnLst/>
              <a:rect l="l" t="t" r="r" b="b"/>
              <a:pathLst>
                <a:path w="577" h="527" extrusionOk="0">
                  <a:moveTo>
                    <a:pt x="288" y="1"/>
                  </a:moveTo>
                  <a:cubicBezTo>
                    <a:pt x="220" y="1"/>
                    <a:pt x="152" y="26"/>
                    <a:pt x="101" y="76"/>
                  </a:cubicBezTo>
                  <a:cubicBezTo>
                    <a:pt x="0" y="188"/>
                    <a:pt x="0" y="349"/>
                    <a:pt x="101" y="450"/>
                  </a:cubicBezTo>
                  <a:cubicBezTo>
                    <a:pt x="152" y="501"/>
                    <a:pt x="220" y="526"/>
                    <a:pt x="288" y="526"/>
                  </a:cubicBezTo>
                  <a:cubicBezTo>
                    <a:pt x="356" y="526"/>
                    <a:pt x="425" y="501"/>
                    <a:pt x="475" y="450"/>
                  </a:cubicBezTo>
                  <a:cubicBezTo>
                    <a:pt x="576" y="349"/>
                    <a:pt x="576" y="188"/>
                    <a:pt x="475" y="76"/>
                  </a:cubicBezTo>
                  <a:cubicBezTo>
                    <a:pt x="425" y="26"/>
                    <a:pt x="35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7"/>
            <p:cNvSpPr/>
            <p:nvPr/>
          </p:nvSpPr>
          <p:spPr>
            <a:xfrm>
              <a:off x="3613138" y="2047000"/>
              <a:ext cx="346350" cy="336725"/>
            </a:xfrm>
            <a:custGeom>
              <a:avLst/>
              <a:gdLst/>
              <a:ahLst/>
              <a:cxnLst/>
              <a:rect l="l" t="t" r="r" b="b"/>
              <a:pathLst>
                <a:path w="13854" h="13469" extrusionOk="0">
                  <a:moveTo>
                    <a:pt x="9774" y="4335"/>
                  </a:moveTo>
                  <a:lnTo>
                    <a:pt x="10148" y="4699"/>
                  </a:lnTo>
                  <a:lnTo>
                    <a:pt x="9401" y="5446"/>
                  </a:lnTo>
                  <a:lnTo>
                    <a:pt x="9027" y="5072"/>
                  </a:lnTo>
                  <a:lnTo>
                    <a:pt x="9774" y="4335"/>
                  </a:lnTo>
                  <a:close/>
                  <a:moveTo>
                    <a:pt x="8654" y="5446"/>
                  </a:moveTo>
                  <a:lnTo>
                    <a:pt x="9027" y="5819"/>
                  </a:lnTo>
                  <a:lnTo>
                    <a:pt x="8280" y="6566"/>
                  </a:lnTo>
                  <a:lnTo>
                    <a:pt x="7916" y="6193"/>
                  </a:lnTo>
                  <a:lnTo>
                    <a:pt x="8654" y="5446"/>
                  </a:lnTo>
                  <a:close/>
                  <a:moveTo>
                    <a:pt x="7543" y="6566"/>
                  </a:moveTo>
                  <a:lnTo>
                    <a:pt x="7916" y="6930"/>
                  </a:lnTo>
                  <a:lnTo>
                    <a:pt x="7169" y="7677"/>
                  </a:lnTo>
                  <a:lnTo>
                    <a:pt x="6796" y="7304"/>
                  </a:lnTo>
                  <a:lnTo>
                    <a:pt x="7543" y="6566"/>
                  </a:lnTo>
                  <a:close/>
                  <a:moveTo>
                    <a:pt x="6422" y="7677"/>
                  </a:moveTo>
                  <a:lnTo>
                    <a:pt x="6796" y="8051"/>
                  </a:lnTo>
                  <a:lnTo>
                    <a:pt x="5887" y="8960"/>
                  </a:lnTo>
                  <a:lnTo>
                    <a:pt x="5513" y="8586"/>
                  </a:lnTo>
                  <a:lnTo>
                    <a:pt x="6422" y="7677"/>
                  </a:lnTo>
                  <a:close/>
                  <a:moveTo>
                    <a:pt x="2890" y="9790"/>
                  </a:moveTo>
                  <a:cubicBezTo>
                    <a:pt x="3158" y="9790"/>
                    <a:pt x="3428" y="9893"/>
                    <a:pt x="3635" y="10100"/>
                  </a:cubicBezTo>
                  <a:cubicBezTo>
                    <a:pt x="4050" y="10504"/>
                    <a:pt x="4050" y="11171"/>
                    <a:pt x="3635" y="11585"/>
                  </a:cubicBezTo>
                  <a:cubicBezTo>
                    <a:pt x="3428" y="11792"/>
                    <a:pt x="3158" y="11895"/>
                    <a:pt x="2890" y="11895"/>
                  </a:cubicBezTo>
                  <a:cubicBezTo>
                    <a:pt x="2621" y="11895"/>
                    <a:pt x="2353" y="11792"/>
                    <a:pt x="2151" y="11585"/>
                  </a:cubicBezTo>
                  <a:cubicBezTo>
                    <a:pt x="1737" y="11171"/>
                    <a:pt x="1737" y="10504"/>
                    <a:pt x="2151" y="10100"/>
                  </a:cubicBezTo>
                  <a:cubicBezTo>
                    <a:pt x="2353" y="9893"/>
                    <a:pt x="2621" y="9790"/>
                    <a:pt x="2890" y="9790"/>
                  </a:cubicBezTo>
                  <a:close/>
                  <a:moveTo>
                    <a:pt x="12415" y="529"/>
                  </a:moveTo>
                  <a:cubicBezTo>
                    <a:pt x="12615" y="529"/>
                    <a:pt x="12815" y="605"/>
                    <a:pt x="12965" y="761"/>
                  </a:cubicBezTo>
                  <a:cubicBezTo>
                    <a:pt x="13278" y="1073"/>
                    <a:pt x="13278" y="1568"/>
                    <a:pt x="12965" y="1881"/>
                  </a:cubicBezTo>
                  <a:lnTo>
                    <a:pt x="10512" y="4335"/>
                  </a:lnTo>
                  <a:lnTo>
                    <a:pt x="10148" y="3961"/>
                  </a:lnTo>
                  <a:lnTo>
                    <a:pt x="10855" y="3245"/>
                  </a:lnTo>
                  <a:cubicBezTo>
                    <a:pt x="10966" y="3144"/>
                    <a:pt x="10966" y="2972"/>
                    <a:pt x="10855" y="2871"/>
                  </a:cubicBezTo>
                  <a:cubicBezTo>
                    <a:pt x="10805" y="2820"/>
                    <a:pt x="10739" y="2795"/>
                    <a:pt x="10673" y="2795"/>
                  </a:cubicBezTo>
                  <a:cubicBezTo>
                    <a:pt x="10608" y="2795"/>
                    <a:pt x="10542" y="2820"/>
                    <a:pt x="10492" y="2871"/>
                  </a:cubicBezTo>
                  <a:lnTo>
                    <a:pt x="3807" y="9555"/>
                  </a:lnTo>
                  <a:cubicBezTo>
                    <a:pt x="3534" y="9362"/>
                    <a:pt x="3210" y="9265"/>
                    <a:pt x="2888" y="9265"/>
                  </a:cubicBezTo>
                  <a:cubicBezTo>
                    <a:pt x="2484" y="9265"/>
                    <a:pt x="2080" y="9418"/>
                    <a:pt x="1777" y="9727"/>
                  </a:cubicBezTo>
                  <a:cubicBezTo>
                    <a:pt x="1162" y="10343"/>
                    <a:pt x="1162" y="11343"/>
                    <a:pt x="1777" y="11958"/>
                  </a:cubicBezTo>
                  <a:cubicBezTo>
                    <a:pt x="2085" y="12266"/>
                    <a:pt x="2489" y="12420"/>
                    <a:pt x="2893" y="12420"/>
                  </a:cubicBezTo>
                  <a:cubicBezTo>
                    <a:pt x="3297" y="12420"/>
                    <a:pt x="3701" y="12266"/>
                    <a:pt x="4009" y="11958"/>
                  </a:cubicBezTo>
                  <a:cubicBezTo>
                    <a:pt x="4554" y="11403"/>
                    <a:pt x="4615" y="10544"/>
                    <a:pt x="4180" y="9929"/>
                  </a:cubicBezTo>
                  <a:lnTo>
                    <a:pt x="5150" y="8960"/>
                  </a:lnTo>
                  <a:lnTo>
                    <a:pt x="5513" y="9333"/>
                  </a:lnTo>
                  <a:lnTo>
                    <a:pt x="4948" y="9898"/>
                  </a:lnTo>
                  <a:cubicBezTo>
                    <a:pt x="4877" y="9969"/>
                    <a:pt x="4857" y="10070"/>
                    <a:pt x="4887" y="10171"/>
                  </a:cubicBezTo>
                  <a:cubicBezTo>
                    <a:pt x="5140" y="10928"/>
                    <a:pt x="4948" y="11756"/>
                    <a:pt x="4382" y="12332"/>
                  </a:cubicBezTo>
                  <a:cubicBezTo>
                    <a:pt x="3968" y="12741"/>
                    <a:pt x="3428" y="12945"/>
                    <a:pt x="2889" y="12945"/>
                  </a:cubicBezTo>
                  <a:cubicBezTo>
                    <a:pt x="2350" y="12945"/>
                    <a:pt x="1813" y="12741"/>
                    <a:pt x="1404" y="12332"/>
                  </a:cubicBezTo>
                  <a:cubicBezTo>
                    <a:pt x="576" y="11504"/>
                    <a:pt x="576" y="10171"/>
                    <a:pt x="1404" y="9353"/>
                  </a:cubicBezTo>
                  <a:cubicBezTo>
                    <a:pt x="1804" y="8953"/>
                    <a:pt x="2336" y="8734"/>
                    <a:pt x="2885" y="8734"/>
                  </a:cubicBezTo>
                  <a:cubicBezTo>
                    <a:pt x="3112" y="8734"/>
                    <a:pt x="3341" y="8772"/>
                    <a:pt x="3565" y="8848"/>
                  </a:cubicBezTo>
                  <a:cubicBezTo>
                    <a:pt x="3589" y="8856"/>
                    <a:pt x="3614" y="8860"/>
                    <a:pt x="3639" y="8860"/>
                  </a:cubicBezTo>
                  <a:cubicBezTo>
                    <a:pt x="3710" y="8860"/>
                    <a:pt x="3783" y="8830"/>
                    <a:pt x="3827" y="8778"/>
                  </a:cubicBezTo>
                  <a:lnTo>
                    <a:pt x="11854" y="761"/>
                  </a:lnTo>
                  <a:cubicBezTo>
                    <a:pt x="12007" y="608"/>
                    <a:pt x="12211" y="529"/>
                    <a:pt x="12415" y="529"/>
                  </a:cubicBezTo>
                  <a:close/>
                  <a:moveTo>
                    <a:pt x="12410" y="1"/>
                  </a:moveTo>
                  <a:cubicBezTo>
                    <a:pt x="12074" y="1"/>
                    <a:pt x="11738" y="129"/>
                    <a:pt x="11481" y="387"/>
                  </a:cubicBezTo>
                  <a:lnTo>
                    <a:pt x="3575" y="8303"/>
                  </a:lnTo>
                  <a:cubicBezTo>
                    <a:pt x="3346" y="8239"/>
                    <a:pt x="3114" y="8209"/>
                    <a:pt x="2884" y="8209"/>
                  </a:cubicBezTo>
                  <a:cubicBezTo>
                    <a:pt x="2201" y="8209"/>
                    <a:pt x="1537" y="8481"/>
                    <a:pt x="1030" y="8980"/>
                  </a:cubicBezTo>
                  <a:cubicBezTo>
                    <a:pt x="0" y="10010"/>
                    <a:pt x="0" y="11675"/>
                    <a:pt x="1030" y="12696"/>
                  </a:cubicBezTo>
                  <a:cubicBezTo>
                    <a:pt x="1545" y="13211"/>
                    <a:pt x="2219" y="13468"/>
                    <a:pt x="2892" y="13468"/>
                  </a:cubicBezTo>
                  <a:cubicBezTo>
                    <a:pt x="3565" y="13468"/>
                    <a:pt x="4236" y="13211"/>
                    <a:pt x="4746" y="12696"/>
                  </a:cubicBezTo>
                  <a:cubicBezTo>
                    <a:pt x="5423" y="12029"/>
                    <a:pt x="5675" y="11070"/>
                    <a:pt x="5432" y="10161"/>
                  </a:cubicBezTo>
                  <a:lnTo>
                    <a:pt x="6079" y="9515"/>
                  </a:lnTo>
                  <a:cubicBezTo>
                    <a:pt x="6301" y="9292"/>
                    <a:pt x="13117" y="2477"/>
                    <a:pt x="13339" y="2245"/>
                  </a:cubicBezTo>
                  <a:cubicBezTo>
                    <a:pt x="13854" y="1740"/>
                    <a:pt x="13854" y="902"/>
                    <a:pt x="13339" y="387"/>
                  </a:cubicBezTo>
                  <a:cubicBezTo>
                    <a:pt x="13081" y="129"/>
                    <a:pt x="12745" y="1"/>
                    <a:pt x="12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94" name="Google Shape;1194;p47"/>
          <p:cNvGrpSpPr/>
          <p:nvPr/>
        </p:nvGrpSpPr>
        <p:grpSpPr>
          <a:xfrm>
            <a:off x="5360688" y="3885562"/>
            <a:ext cx="336775" cy="336525"/>
            <a:chOff x="6226788" y="3330175"/>
            <a:chExt cx="336775" cy="336525"/>
          </a:xfrm>
        </p:grpSpPr>
        <p:sp>
          <p:nvSpPr>
            <p:cNvPr id="1195" name="Google Shape;1195;p47"/>
            <p:cNvSpPr/>
            <p:nvPr/>
          </p:nvSpPr>
          <p:spPr>
            <a:xfrm>
              <a:off x="6375488" y="3601025"/>
              <a:ext cx="13150" cy="13150"/>
            </a:xfrm>
            <a:custGeom>
              <a:avLst/>
              <a:gdLst/>
              <a:ahLst/>
              <a:cxnLst/>
              <a:rect l="l" t="t" r="r" b="b"/>
              <a:pathLst>
                <a:path w="526" h="526" extrusionOk="0">
                  <a:moveTo>
                    <a:pt x="263" y="1"/>
                  </a:moveTo>
                  <a:cubicBezTo>
                    <a:pt x="122" y="1"/>
                    <a:pt x="1" y="112"/>
                    <a:pt x="1" y="263"/>
                  </a:cubicBezTo>
                  <a:cubicBezTo>
                    <a:pt x="1" y="405"/>
                    <a:pt x="122" y="526"/>
                    <a:pt x="263" y="526"/>
                  </a:cubicBezTo>
                  <a:cubicBezTo>
                    <a:pt x="414" y="526"/>
                    <a:pt x="526" y="405"/>
                    <a:pt x="526" y="263"/>
                  </a:cubicBezTo>
                  <a:cubicBezTo>
                    <a:pt x="526" y="112"/>
                    <a:pt x="414"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47"/>
            <p:cNvSpPr/>
            <p:nvPr/>
          </p:nvSpPr>
          <p:spPr>
            <a:xfrm>
              <a:off x="6226788" y="3330175"/>
              <a:ext cx="336775" cy="336525"/>
            </a:xfrm>
            <a:custGeom>
              <a:avLst/>
              <a:gdLst/>
              <a:ahLst/>
              <a:cxnLst/>
              <a:rect l="l" t="t" r="r" b="b"/>
              <a:pathLst>
                <a:path w="13471" h="13461" extrusionOk="0">
                  <a:moveTo>
                    <a:pt x="12683" y="526"/>
                  </a:moveTo>
                  <a:cubicBezTo>
                    <a:pt x="12824" y="526"/>
                    <a:pt x="12945" y="637"/>
                    <a:pt x="12945" y="788"/>
                  </a:cubicBezTo>
                  <a:lnTo>
                    <a:pt x="12945" y="12672"/>
                  </a:lnTo>
                  <a:cubicBezTo>
                    <a:pt x="12945" y="12824"/>
                    <a:pt x="12824" y="12935"/>
                    <a:pt x="12683" y="12935"/>
                  </a:cubicBezTo>
                  <a:lnTo>
                    <a:pt x="799" y="12935"/>
                  </a:lnTo>
                  <a:cubicBezTo>
                    <a:pt x="647" y="12935"/>
                    <a:pt x="526" y="12824"/>
                    <a:pt x="526" y="12672"/>
                  </a:cubicBezTo>
                  <a:lnTo>
                    <a:pt x="526" y="788"/>
                  </a:lnTo>
                  <a:cubicBezTo>
                    <a:pt x="526" y="637"/>
                    <a:pt x="647" y="526"/>
                    <a:pt x="799" y="526"/>
                  </a:cubicBezTo>
                  <a:close/>
                  <a:moveTo>
                    <a:pt x="799" y="1"/>
                  </a:moveTo>
                  <a:cubicBezTo>
                    <a:pt x="355" y="1"/>
                    <a:pt x="1" y="354"/>
                    <a:pt x="1" y="788"/>
                  </a:cubicBezTo>
                  <a:lnTo>
                    <a:pt x="1" y="12672"/>
                  </a:lnTo>
                  <a:cubicBezTo>
                    <a:pt x="1" y="13107"/>
                    <a:pt x="355" y="13460"/>
                    <a:pt x="799" y="13460"/>
                  </a:cubicBezTo>
                  <a:lnTo>
                    <a:pt x="12683" y="13460"/>
                  </a:lnTo>
                  <a:cubicBezTo>
                    <a:pt x="13118" y="13460"/>
                    <a:pt x="13471" y="13107"/>
                    <a:pt x="13471" y="12672"/>
                  </a:cubicBezTo>
                  <a:lnTo>
                    <a:pt x="13471" y="788"/>
                  </a:lnTo>
                  <a:cubicBezTo>
                    <a:pt x="13471" y="354"/>
                    <a:pt x="13118" y="1"/>
                    <a:pt x="12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47"/>
            <p:cNvSpPr/>
            <p:nvPr/>
          </p:nvSpPr>
          <p:spPr>
            <a:xfrm>
              <a:off x="6270213" y="3369550"/>
              <a:ext cx="249925" cy="205250"/>
            </a:xfrm>
            <a:custGeom>
              <a:avLst/>
              <a:gdLst/>
              <a:ahLst/>
              <a:cxnLst/>
              <a:rect l="l" t="t" r="r" b="b"/>
              <a:pathLst>
                <a:path w="9997" h="8210" extrusionOk="0">
                  <a:moveTo>
                    <a:pt x="9472" y="526"/>
                  </a:moveTo>
                  <a:lnTo>
                    <a:pt x="9472" y="4363"/>
                  </a:lnTo>
                  <a:lnTo>
                    <a:pt x="7271" y="4363"/>
                  </a:lnTo>
                  <a:lnTo>
                    <a:pt x="6817" y="3454"/>
                  </a:lnTo>
                  <a:cubicBezTo>
                    <a:pt x="6766" y="3363"/>
                    <a:pt x="6675" y="3313"/>
                    <a:pt x="6564" y="3313"/>
                  </a:cubicBezTo>
                  <a:cubicBezTo>
                    <a:pt x="6463" y="3323"/>
                    <a:pt x="6372" y="3383"/>
                    <a:pt x="6332" y="3474"/>
                  </a:cubicBezTo>
                  <a:lnTo>
                    <a:pt x="5585" y="5353"/>
                  </a:lnTo>
                  <a:lnTo>
                    <a:pt x="4726" y="1929"/>
                  </a:lnTo>
                  <a:cubicBezTo>
                    <a:pt x="4706" y="1818"/>
                    <a:pt x="4605" y="1738"/>
                    <a:pt x="4484" y="1738"/>
                  </a:cubicBezTo>
                  <a:cubicBezTo>
                    <a:pt x="4477" y="1737"/>
                    <a:pt x="4471" y="1737"/>
                    <a:pt x="4464" y="1737"/>
                  </a:cubicBezTo>
                  <a:cubicBezTo>
                    <a:pt x="4360" y="1737"/>
                    <a:pt x="4259" y="1815"/>
                    <a:pt x="4221" y="1919"/>
                  </a:cubicBezTo>
                  <a:lnTo>
                    <a:pt x="3424" y="4323"/>
                  </a:lnTo>
                  <a:lnTo>
                    <a:pt x="3151" y="3495"/>
                  </a:lnTo>
                  <a:cubicBezTo>
                    <a:pt x="3111" y="3394"/>
                    <a:pt x="3020" y="3323"/>
                    <a:pt x="2919" y="3313"/>
                  </a:cubicBezTo>
                  <a:cubicBezTo>
                    <a:pt x="2911" y="3312"/>
                    <a:pt x="2902" y="3312"/>
                    <a:pt x="2894" y="3312"/>
                  </a:cubicBezTo>
                  <a:cubicBezTo>
                    <a:pt x="2793" y="3312"/>
                    <a:pt x="2704" y="3370"/>
                    <a:pt x="2666" y="3454"/>
                  </a:cubicBezTo>
                  <a:lnTo>
                    <a:pt x="2212" y="4363"/>
                  </a:lnTo>
                  <a:lnTo>
                    <a:pt x="526" y="4363"/>
                  </a:lnTo>
                  <a:lnTo>
                    <a:pt x="526" y="526"/>
                  </a:lnTo>
                  <a:close/>
                  <a:moveTo>
                    <a:pt x="4443" y="2939"/>
                  </a:moveTo>
                  <a:lnTo>
                    <a:pt x="5271" y="6271"/>
                  </a:lnTo>
                  <a:cubicBezTo>
                    <a:pt x="5302" y="6382"/>
                    <a:pt x="5392" y="6463"/>
                    <a:pt x="5514" y="6473"/>
                  </a:cubicBezTo>
                  <a:lnTo>
                    <a:pt x="5524" y="6473"/>
                  </a:lnTo>
                  <a:cubicBezTo>
                    <a:pt x="5635" y="6473"/>
                    <a:pt x="5736" y="6403"/>
                    <a:pt x="5776" y="6302"/>
                  </a:cubicBezTo>
                  <a:lnTo>
                    <a:pt x="6604" y="4222"/>
                  </a:lnTo>
                  <a:lnTo>
                    <a:pt x="6867" y="4747"/>
                  </a:lnTo>
                  <a:cubicBezTo>
                    <a:pt x="6918" y="4837"/>
                    <a:pt x="7008" y="4888"/>
                    <a:pt x="7109" y="4888"/>
                  </a:cubicBezTo>
                  <a:lnTo>
                    <a:pt x="9472" y="4888"/>
                  </a:lnTo>
                  <a:lnTo>
                    <a:pt x="9472" y="7685"/>
                  </a:lnTo>
                  <a:lnTo>
                    <a:pt x="526" y="7685"/>
                  </a:lnTo>
                  <a:lnTo>
                    <a:pt x="526" y="4888"/>
                  </a:lnTo>
                  <a:lnTo>
                    <a:pt x="2374" y="4888"/>
                  </a:lnTo>
                  <a:cubicBezTo>
                    <a:pt x="2475" y="4888"/>
                    <a:pt x="2565" y="4837"/>
                    <a:pt x="2606" y="4747"/>
                  </a:cubicBezTo>
                  <a:lnTo>
                    <a:pt x="2848" y="4262"/>
                  </a:lnTo>
                  <a:lnTo>
                    <a:pt x="3171" y="5241"/>
                  </a:lnTo>
                  <a:cubicBezTo>
                    <a:pt x="3211" y="5342"/>
                    <a:pt x="3312" y="5413"/>
                    <a:pt x="3424" y="5413"/>
                  </a:cubicBezTo>
                  <a:cubicBezTo>
                    <a:pt x="3535" y="5413"/>
                    <a:pt x="3636" y="5342"/>
                    <a:pt x="3676" y="5241"/>
                  </a:cubicBezTo>
                  <a:lnTo>
                    <a:pt x="4443" y="2939"/>
                  </a:lnTo>
                  <a:close/>
                  <a:moveTo>
                    <a:pt x="263" y="1"/>
                  </a:moveTo>
                  <a:cubicBezTo>
                    <a:pt x="122" y="1"/>
                    <a:pt x="1" y="112"/>
                    <a:pt x="1" y="263"/>
                  </a:cubicBezTo>
                  <a:lnTo>
                    <a:pt x="1" y="7947"/>
                  </a:lnTo>
                  <a:cubicBezTo>
                    <a:pt x="1" y="8088"/>
                    <a:pt x="122" y="8210"/>
                    <a:pt x="263" y="8210"/>
                  </a:cubicBezTo>
                  <a:lnTo>
                    <a:pt x="9734" y="8210"/>
                  </a:lnTo>
                  <a:cubicBezTo>
                    <a:pt x="9886" y="8210"/>
                    <a:pt x="9997" y="8088"/>
                    <a:pt x="9997" y="7947"/>
                  </a:cubicBezTo>
                  <a:lnTo>
                    <a:pt x="9997" y="263"/>
                  </a:lnTo>
                  <a:cubicBezTo>
                    <a:pt x="9997" y="112"/>
                    <a:pt x="9886"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47"/>
            <p:cNvSpPr/>
            <p:nvPr/>
          </p:nvSpPr>
          <p:spPr>
            <a:xfrm>
              <a:off x="6270213" y="3601025"/>
              <a:ext cx="39675" cy="13150"/>
            </a:xfrm>
            <a:custGeom>
              <a:avLst/>
              <a:gdLst/>
              <a:ahLst/>
              <a:cxnLst/>
              <a:rect l="l" t="t" r="r" b="b"/>
              <a:pathLst>
                <a:path w="1587" h="526" extrusionOk="0">
                  <a:moveTo>
                    <a:pt x="263" y="1"/>
                  </a:moveTo>
                  <a:cubicBezTo>
                    <a:pt x="122" y="1"/>
                    <a:pt x="1" y="112"/>
                    <a:pt x="1" y="263"/>
                  </a:cubicBezTo>
                  <a:cubicBezTo>
                    <a:pt x="1" y="405"/>
                    <a:pt x="122" y="526"/>
                    <a:pt x="263" y="526"/>
                  </a:cubicBezTo>
                  <a:lnTo>
                    <a:pt x="1324" y="526"/>
                  </a:lnTo>
                  <a:cubicBezTo>
                    <a:pt x="1465" y="526"/>
                    <a:pt x="1586" y="405"/>
                    <a:pt x="1586" y="263"/>
                  </a:cubicBezTo>
                  <a:cubicBezTo>
                    <a:pt x="1586" y="112"/>
                    <a:pt x="1465" y="1"/>
                    <a:pt x="1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47"/>
            <p:cNvSpPr/>
            <p:nvPr/>
          </p:nvSpPr>
          <p:spPr>
            <a:xfrm>
              <a:off x="6322988" y="3601025"/>
              <a:ext cx="39400" cy="13150"/>
            </a:xfrm>
            <a:custGeom>
              <a:avLst/>
              <a:gdLst/>
              <a:ahLst/>
              <a:cxnLst/>
              <a:rect l="l" t="t" r="r" b="b"/>
              <a:pathLst>
                <a:path w="1576" h="526" extrusionOk="0">
                  <a:moveTo>
                    <a:pt x="263" y="1"/>
                  </a:moveTo>
                  <a:cubicBezTo>
                    <a:pt x="111" y="1"/>
                    <a:pt x="0" y="112"/>
                    <a:pt x="0" y="263"/>
                  </a:cubicBezTo>
                  <a:cubicBezTo>
                    <a:pt x="0" y="405"/>
                    <a:pt x="111" y="526"/>
                    <a:pt x="263" y="526"/>
                  </a:cubicBezTo>
                  <a:lnTo>
                    <a:pt x="1313" y="526"/>
                  </a:lnTo>
                  <a:cubicBezTo>
                    <a:pt x="1454" y="526"/>
                    <a:pt x="1575" y="405"/>
                    <a:pt x="1575" y="263"/>
                  </a:cubicBezTo>
                  <a:cubicBezTo>
                    <a:pt x="1575" y="112"/>
                    <a:pt x="1454" y="1"/>
                    <a:pt x="1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47"/>
            <p:cNvSpPr/>
            <p:nvPr/>
          </p:nvSpPr>
          <p:spPr>
            <a:xfrm>
              <a:off x="6480738" y="3587900"/>
              <a:ext cx="39400" cy="39400"/>
            </a:xfrm>
            <a:custGeom>
              <a:avLst/>
              <a:gdLst/>
              <a:ahLst/>
              <a:cxnLst/>
              <a:rect l="l" t="t" r="r" b="b"/>
              <a:pathLst>
                <a:path w="1576" h="1576" extrusionOk="0">
                  <a:moveTo>
                    <a:pt x="788" y="526"/>
                  </a:moveTo>
                  <a:cubicBezTo>
                    <a:pt x="930" y="526"/>
                    <a:pt x="1051" y="637"/>
                    <a:pt x="1051" y="788"/>
                  </a:cubicBezTo>
                  <a:cubicBezTo>
                    <a:pt x="1051" y="930"/>
                    <a:pt x="930" y="1051"/>
                    <a:pt x="788" y="1051"/>
                  </a:cubicBezTo>
                  <a:cubicBezTo>
                    <a:pt x="647" y="1051"/>
                    <a:pt x="526" y="930"/>
                    <a:pt x="526" y="788"/>
                  </a:cubicBezTo>
                  <a:cubicBezTo>
                    <a:pt x="526" y="637"/>
                    <a:pt x="647" y="526"/>
                    <a:pt x="788" y="526"/>
                  </a:cubicBezTo>
                  <a:close/>
                  <a:moveTo>
                    <a:pt x="788" y="1"/>
                  </a:moveTo>
                  <a:cubicBezTo>
                    <a:pt x="354" y="1"/>
                    <a:pt x="1" y="355"/>
                    <a:pt x="1" y="788"/>
                  </a:cubicBezTo>
                  <a:cubicBezTo>
                    <a:pt x="1" y="1223"/>
                    <a:pt x="354" y="1576"/>
                    <a:pt x="788" y="1576"/>
                  </a:cubicBezTo>
                  <a:cubicBezTo>
                    <a:pt x="1223" y="1576"/>
                    <a:pt x="1576" y="1223"/>
                    <a:pt x="1576" y="788"/>
                  </a:cubicBezTo>
                  <a:cubicBezTo>
                    <a:pt x="1576" y="355"/>
                    <a:pt x="1223"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47"/>
            <p:cNvSpPr/>
            <p:nvPr/>
          </p:nvSpPr>
          <p:spPr>
            <a:xfrm>
              <a:off x="6414863" y="3587900"/>
              <a:ext cx="39650" cy="39400"/>
            </a:xfrm>
            <a:custGeom>
              <a:avLst/>
              <a:gdLst/>
              <a:ahLst/>
              <a:cxnLst/>
              <a:rect l="l" t="t" r="r" b="b"/>
              <a:pathLst>
                <a:path w="1586" h="1576" extrusionOk="0">
                  <a:moveTo>
                    <a:pt x="798" y="526"/>
                  </a:moveTo>
                  <a:cubicBezTo>
                    <a:pt x="939" y="526"/>
                    <a:pt x="1060" y="637"/>
                    <a:pt x="1060" y="788"/>
                  </a:cubicBezTo>
                  <a:cubicBezTo>
                    <a:pt x="1060" y="930"/>
                    <a:pt x="939" y="1051"/>
                    <a:pt x="798" y="1051"/>
                  </a:cubicBezTo>
                  <a:cubicBezTo>
                    <a:pt x="647" y="1051"/>
                    <a:pt x="535" y="930"/>
                    <a:pt x="535" y="788"/>
                  </a:cubicBezTo>
                  <a:cubicBezTo>
                    <a:pt x="535" y="637"/>
                    <a:pt x="647" y="526"/>
                    <a:pt x="798" y="526"/>
                  </a:cubicBezTo>
                  <a:close/>
                  <a:moveTo>
                    <a:pt x="798" y="1"/>
                  </a:moveTo>
                  <a:cubicBezTo>
                    <a:pt x="354" y="1"/>
                    <a:pt x="1" y="355"/>
                    <a:pt x="1" y="788"/>
                  </a:cubicBezTo>
                  <a:cubicBezTo>
                    <a:pt x="1" y="1223"/>
                    <a:pt x="354" y="1576"/>
                    <a:pt x="798" y="1576"/>
                  </a:cubicBezTo>
                  <a:cubicBezTo>
                    <a:pt x="1233" y="1576"/>
                    <a:pt x="1586" y="1223"/>
                    <a:pt x="1586" y="788"/>
                  </a:cubicBezTo>
                  <a:cubicBezTo>
                    <a:pt x="1586" y="355"/>
                    <a:pt x="1233"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2" name="Google Shape;1202;p47"/>
          <p:cNvGrpSpPr/>
          <p:nvPr/>
        </p:nvGrpSpPr>
        <p:grpSpPr>
          <a:xfrm>
            <a:off x="3457838" y="2112924"/>
            <a:ext cx="343075" cy="336750"/>
            <a:chOff x="5703513" y="3974725"/>
            <a:chExt cx="343075" cy="336750"/>
          </a:xfrm>
        </p:grpSpPr>
        <p:sp>
          <p:nvSpPr>
            <p:cNvPr id="1203" name="Google Shape;1203;p47"/>
            <p:cNvSpPr/>
            <p:nvPr/>
          </p:nvSpPr>
          <p:spPr>
            <a:xfrm>
              <a:off x="5820138" y="4201500"/>
              <a:ext cx="14400" cy="13275"/>
            </a:xfrm>
            <a:custGeom>
              <a:avLst/>
              <a:gdLst/>
              <a:ahLst/>
              <a:cxnLst/>
              <a:rect l="l" t="t" r="r" b="b"/>
              <a:pathLst>
                <a:path w="576" h="531" extrusionOk="0">
                  <a:moveTo>
                    <a:pt x="288" y="1"/>
                  </a:moveTo>
                  <a:cubicBezTo>
                    <a:pt x="220" y="1"/>
                    <a:pt x="152" y="29"/>
                    <a:pt x="102" y="84"/>
                  </a:cubicBezTo>
                  <a:cubicBezTo>
                    <a:pt x="1" y="185"/>
                    <a:pt x="1" y="347"/>
                    <a:pt x="102" y="448"/>
                  </a:cubicBezTo>
                  <a:cubicBezTo>
                    <a:pt x="152" y="503"/>
                    <a:pt x="220" y="531"/>
                    <a:pt x="288" y="531"/>
                  </a:cubicBezTo>
                  <a:cubicBezTo>
                    <a:pt x="356" y="531"/>
                    <a:pt x="424" y="503"/>
                    <a:pt x="475" y="448"/>
                  </a:cubicBezTo>
                  <a:cubicBezTo>
                    <a:pt x="576" y="347"/>
                    <a:pt x="576" y="185"/>
                    <a:pt x="475" y="84"/>
                  </a:cubicBezTo>
                  <a:cubicBezTo>
                    <a:pt x="424" y="29"/>
                    <a:pt x="35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47"/>
            <p:cNvSpPr/>
            <p:nvPr/>
          </p:nvSpPr>
          <p:spPr>
            <a:xfrm>
              <a:off x="5763088" y="4138675"/>
              <a:ext cx="129525" cy="113250"/>
            </a:xfrm>
            <a:custGeom>
              <a:avLst/>
              <a:gdLst/>
              <a:ahLst/>
              <a:cxnLst/>
              <a:rect l="l" t="t" r="r" b="b"/>
              <a:pathLst>
                <a:path w="5181" h="4530" extrusionOk="0">
                  <a:moveTo>
                    <a:pt x="3595" y="0"/>
                  </a:moveTo>
                  <a:cubicBezTo>
                    <a:pt x="3525" y="0"/>
                    <a:pt x="3456" y="30"/>
                    <a:pt x="3403" y="83"/>
                  </a:cubicBezTo>
                  <a:lnTo>
                    <a:pt x="304" y="3183"/>
                  </a:lnTo>
                  <a:cubicBezTo>
                    <a:pt x="1" y="3486"/>
                    <a:pt x="1" y="3991"/>
                    <a:pt x="304" y="4303"/>
                  </a:cubicBezTo>
                  <a:cubicBezTo>
                    <a:pt x="459" y="4454"/>
                    <a:pt x="659" y="4529"/>
                    <a:pt x="859" y="4529"/>
                  </a:cubicBezTo>
                  <a:cubicBezTo>
                    <a:pt x="1063" y="4529"/>
                    <a:pt x="1266" y="4451"/>
                    <a:pt x="1424" y="4294"/>
                  </a:cubicBezTo>
                  <a:lnTo>
                    <a:pt x="2010" y="3708"/>
                  </a:lnTo>
                  <a:cubicBezTo>
                    <a:pt x="2111" y="3607"/>
                    <a:pt x="2111" y="3435"/>
                    <a:pt x="2010" y="3334"/>
                  </a:cubicBezTo>
                  <a:cubicBezTo>
                    <a:pt x="1959" y="3284"/>
                    <a:pt x="1891" y="3258"/>
                    <a:pt x="1823" y="3258"/>
                  </a:cubicBezTo>
                  <a:cubicBezTo>
                    <a:pt x="1755" y="3258"/>
                    <a:pt x="1687" y="3284"/>
                    <a:pt x="1636" y="3334"/>
                  </a:cubicBezTo>
                  <a:lnTo>
                    <a:pt x="1051" y="3930"/>
                  </a:lnTo>
                  <a:cubicBezTo>
                    <a:pt x="1000" y="3981"/>
                    <a:pt x="932" y="4006"/>
                    <a:pt x="864" y="4006"/>
                  </a:cubicBezTo>
                  <a:cubicBezTo>
                    <a:pt x="795" y="4006"/>
                    <a:pt x="727" y="3981"/>
                    <a:pt x="677" y="3930"/>
                  </a:cubicBezTo>
                  <a:cubicBezTo>
                    <a:pt x="576" y="3819"/>
                    <a:pt x="576" y="3657"/>
                    <a:pt x="677" y="3556"/>
                  </a:cubicBezTo>
                  <a:lnTo>
                    <a:pt x="3686" y="547"/>
                  </a:lnTo>
                  <a:lnTo>
                    <a:pt x="4332" y="638"/>
                  </a:lnTo>
                  <a:lnTo>
                    <a:pt x="3131" y="1850"/>
                  </a:lnTo>
                  <a:cubicBezTo>
                    <a:pt x="3019" y="1951"/>
                    <a:pt x="3019" y="2113"/>
                    <a:pt x="3131" y="2223"/>
                  </a:cubicBezTo>
                  <a:cubicBezTo>
                    <a:pt x="3181" y="2274"/>
                    <a:pt x="3247" y="2299"/>
                    <a:pt x="3313" y="2299"/>
                  </a:cubicBezTo>
                  <a:cubicBezTo>
                    <a:pt x="3378" y="2299"/>
                    <a:pt x="3444" y="2274"/>
                    <a:pt x="3494" y="2223"/>
                  </a:cubicBezTo>
                  <a:lnTo>
                    <a:pt x="5079" y="638"/>
                  </a:lnTo>
                  <a:cubicBezTo>
                    <a:pt x="5150" y="567"/>
                    <a:pt x="5180" y="466"/>
                    <a:pt x="5140" y="365"/>
                  </a:cubicBezTo>
                  <a:cubicBezTo>
                    <a:pt x="5110" y="275"/>
                    <a:pt x="5029" y="204"/>
                    <a:pt x="4928" y="194"/>
                  </a:cubicBezTo>
                  <a:lnTo>
                    <a:pt x="3625" y="2"/>
                  </a:lnTo>
                  <a:cubicBezTo>
                    <a:pt x="3615" y="1"/>
                    <a:pt x="3605" y="0"/>
                    <a:pt x="3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47"/>
            <p:cNvSpPr/>
            <p:nvPr/>
          </p:nvSpPr>
          <p:spPr>
            <a:xfrm>
              <a:off x="5703513" y="3974725"/>
              <a:ext cx="343075" cy="336750"/>
            </a:xfrm>
            <a:custGeom>
              <a:avLst/>
              <a:gdLst/>
              <a:ahLst/>
              <a:cxnLst/>
              <a:rect l="l" t="t" r="r" b="b"/>
              <a:pathLst>
                <a:path w="13723" h="13470" extrusionOk="0">
                  <a:moveTo>
                    <a:pt x="11703" y="529"/>
                  </a:moveTo>
                  <a:cubicBezTo>
                    <a:pt x="12039" y="529"/>
                    <a:pt x="12375" y="658"/>
                    <a:pt x="12632" y="916"/>
                  </a:cubicBezTo>
                  <a:cubicBezTo>
                    <a:pt x="13147" y="1421"/>
                    <a:pt x="13147" y="2259"/>
                    <a:pt x="12632" y="2774"/>
                  </a:cubicBezTo>
                  <a:lnTo>
                    <a:pt x="10159" y="5247"/>
                  </a:lnTo>
                  <a:lnTo>
                    <a:pt x="8301" y="3380"/>
                  </a:lnTo>
                  <a:lnTo>
                    <a:pt x="10774" y="916"/>
                  </a:lnTo>
                  <a:cubicBezTo>
                    <a:pt x="11032" y="658"/>
                    <a:pt x="11368" y="529"/>
                    <a:pt x="11703" y="529"/>
                  </a:cubicBezTo>
                  <a:close/>
                  <a:moveTo>
                    <a:pt x="7185" y="3122"/>
                  </a:moveTo>
                  <a:cubicBezTo>
                    <a:pt x="7253" y="3122"/>
                    <a:pt x="7321" y="3147"/>
                    <a:pt x="7372" y="3198"/>
                  </a:cubicBezTo>
                  <a:lnTo>
                    <a:pt x="10350" y="6176"/>
                  </a:lnTo>
                  <a:cubicBezTo>
                    <a:pt x="10451" y="6277"/>
                    <a:pt x="10451" y="6439"/>
                    <a:pt x="10350" y="6550"/>
                  </a:cubicBezTo>
                  <a:cubicBezTo>
                    <a:pt x="10295" y="6601"/>
                    <a:pt x="10227" y="6626"/>
                    <a:pt x="10160" y="6626"/>
                  </a:cubicBezTo>
                  <a:cubicBezTo>
                    <a:pt x="10093" y="6626"/>
                    <a:pt x="10027" y="6601"/>
                    <a:pt x="9977" y="6550"/>
                  </a:cubicBezTo>
                  <a:lnTo>
                    <a:pt x="7271" y="3844"/>
                  </a:lnTo>
                  <a:cubicBezTo>
                    <a:pt x="7210" y="3784"/>
                    <a:pt x="7129" y="3692"/>
                    <a:pt x="6998" y="3571"/>
                  </a:cubicBezTo>
                  <a:cubicBezTo>
                    <a:pt x="6897" y="3470"/>
                    <a:pt x="6897" y="3299"/>
                    <a:pt x="6998" y="3198"/>
                  </a:cubicBezTo>
                  <a:cubicBezTo>
                    <a:pt x="7048" y="3147"/>
                    <a:pt x="7116" y="3122"/>
                    <a:pt x="7185" y="3122"/>
                  </a:cubicBezTo>
                  <a:close/>
                  <a:moveTo>
                    <a:pt x="7179" y="4500"/>
                  </a:moveTo>
                  <a:lnTo>
                    <a:pt x="9048" y="6358"/>
                  </a:lnTo>
                  <a:lnTo>
                    <a:pt x="4181" y="11225"/>
                  </a:lnTo>
                  <a:cubicBezTo>
                    <a:pt x="3927" y="11479"/>
                    <a:pt x="3585" y="11615"/>
                    <a:pt x="3239" y="11615"/>
                  </a:cubicBezTo>
                  <a:cubicBezTo>
                    <a:pt x="3048" y="11615"/>
                    <a:pt x="2856" y="11574"/>
                    <a:pt x="2676" y="11487"/>
                  </a:cubicBezTo>
                  <a:cubicBezTo>
                    <a:pt x="2639" y="11469"/>
                    <a:pt x="2600" y="11460"/>
                    <a:pt x="2561" y="11460"/>
                  </a:cubicBezTo>
                  <a:cubicBezTo>
                    <a:pt x="2493" y="11460"/>
                    <a:pt x="2428" y="11487"/>
                    <a:pt x="2384" y="11538"/>
                  </a:cubicBezTo>
                  <a:lnTo>
                    <a:pt x="1051" y="12861"/>
                  </a:lnTo>
                  <a:cubicBezTo>
                    <a:pt x="1000" y="12911"/>
                    <a:pt x="935" y="12936"/>
                    <a:pt x="868" y="12936"/>
                  </a:cubicBezTo>
                  <a:cubicBezTo>
                    <a:pt x="801" y="12936"/>
                    <a:pt x="733" y="12911"/>
                    <a:pt x="677" y="12861"/>
                  </a:cubicBezTo>
                  <a:cubicBezTo>
                    <a:pt x="576" y="12760"/>
                    <a:pt x="576" y="12598"/>
                    <a:pt x="677" y="12487"/>
                  </a:cubicBezTo>
                  <a:lnTo>
                    <a:pt x="2010" y="11164"/>
                  </a:lnTo>
                  <a:cubicBezTo>
                    <a:pt x="2090" y="11084"/>
                    <a:pt x="2111" y="10962"/>
                    <a:pt x="2061" y="10861"/>
                  </a:cubicBezTo>
                  <a:cubicBezTo>
                    <a:pt x="1818" y="10367"/>
                    <a:pt x="1919" y="9761"/>
                    <a:pt x="2313" y="9367"/>
                  </a:cubicBezTo>
                  <a:lnTo>
                    <a:pt x="7179" y="4500"/>
                  </a:lnTo>
                  <a:close/>
                  <a:moveTo>
                    <a:pt x="11698" y="1"/>
                  </a:moveTo>
                  <a:cubicBezTo>
                    <a:pt x="11228" y="1"/>
                    <a:pt x="10758" y="180"/>
                    <a:pt x="10401" y="542"/>
                  </a:cubicBezTo>
                  <a:lnTo>
                    <a:pt x="7927" y="3016"/>
                  </a:lnTo>
                  <a:lnTo>
                    <a:pt x="7745" y="2824"/>
                  </a:lnTo>
                  <a:cubicBezTo>
                    <a:pt x="7589" y="2673"/>
                    <a:pt x="7387" y="2597"/>
                    <a:pt x="7185" y="2597"/>
                  </a:cubicBezTo>
                  <a:cubicBezTo>
                    <a:pt x="6983" y="2597"/>
                    <a:pt x="6781" y="2673"/>
                    <a:pt x="6624" y="2824"/>
                  </a:cubicBezTo>
                  <a:cubicBezTo>
                    <a:pt x="6322" y="3137"/>
                    <a:pt x="6322" y="3632"/>
                    <a:pt x="6624" y="3945"/>
                  </a:cubicBezTo>
                  <a:lnTo>
                    <a:pt x="6816" y="4127"/>
                  </a:lnTo>
                  <a:lnTo>
                    <a:pt x="1939" y="8994"/>
                  </a:lnTo>
                  <a:cubicBezTo>
                    <a:pt x="1434" y="9499"/>
                    <a:pt x="1273" y="10256"/>
                    <a:pt x="1515" y="10912"/>
                  </a:cubicBezTo>
                  <a:lnTo>
                    <a:pt x="313" y="12124"/>
                  </a:lnTo>
                  <a:cubicBezTo>
                    <a:pt x="1" y="12427"/>
                    <a:pt x="1" y="12932"/>
                    <a:pt x="313" y="13235"/>
                  </a:cubicBezTo>
                  <a:cubicBezTo>
                    <a:pt x="465" y="13391"/>
                    <a:pt x="667" y="13469"/>
                    <a:pt x="869" y="13469"/>
                  </a:cubicBezTo>
                  <a:cubicBezTo>
                    <a:pt x="1071" y="13469"/>
                    <a:pt x="1273" y="13391"/>
                    <a:pt x="1424" y="13235"/>
                  </a:cubicBezTo>
                  <a:lnTo>
                    <a:pt x="2626" y="12033"/>
                  </a:lnTo>
                  <a:cubicBezTo>
                    <a:pt x="2827" y="12103"/>
                    <a:pt x="3034" y="12137"/>
                    <a:pt x="3241" y="12137"/>
                  </a:cubicBezTo>
                  <a:cubicBezTo>
                    <a:pt x="3720" y="12137"/>
                    <a:pt x="4192" y="11952"/>
                    <a:pt x="4544" y="11599"/>
                  </a:cubicBezTo>
                  <a:lnTo>
                    <a:pt x="9421" y="6732"/>
                  </a:lnTo>
                  <a:lnTo>
                    <a:pt x="9603" y="6914"/>
                  </a:lnTo>
                  <a:cubicBezTo>
                    <a:pt x="9759" y="7070"/>
                    <a:pt x="9961" y="7148"/>
                    <a:pt x="10162" y="7148"/>
                  </a:cubicBezTo>
                  <a:cubicBezTo>
                    <a:pt x="10363" y="7148"/>
                    <a:pt x="10562" y="7070"/>
                    <a:pt x="10713" y="6914"/>
                  </a:cubicBezTo>
                  <a:cubicBezTo>
                    <a:pt x="11027" y="6611"/>
                    <a:pt x="11027" y="6106"/>
                    <a:pt x="10713" y="5803"/>
                  </a:cubicBezTo>
                  <a:lnTo>
                    <a:pt x="10532" y="5621"/>
                  </a:lnTo>
                  <a:lnTo>
                    <a:pt x="13006" y="3147"/>
                  </a:lnTo>
                  <a:cubicBezTo>
                    <a:pt x="13722" y="2420"/>
                    <a:pt x="13722" y="1259"/>
                    <a:pt x="13006" y="542"/>
                  </a:cubicBezTo>
                  <a:cubicBezTo>
                    <a:pt x="12646" y="182"/>
                    <a:pt x="12172" y="1"/>
                    <a:pt x="11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6" name="Google Shape;1206;p47"/>
          <p:cNvGrpSpPr/>
          <p:nvPr/>
        </p:nvGrpSpPr>
        <p:grpSpPr>
          <a:xfrm>
            <a:off x="7260388" y="2123512"/>
            <a:ext cx="336775" cy="315575"/>
            <a:chOff x="6226788" y="3985225"/>
            <a:chExt cx="336775" cy="315575"/>
          </a:xfrm>
        </p:grpSpPr>
        <p:sp>
          <p:nvSpPr>
            <p:cNvPr id="1207" name="Google Shape;1207;p47"/>
            <p:cNvSpPr/>
            <p:nvPr/>
          </p:nvSpPr>
          <p:spPr>
            <a:xfrm>
              <a:off x="6441363" y="4261400"/>
              <a:ext cx="13150" cy="13150"/>
            </a:xfrm>
            <a:custGeom>
              <a:avLst/>
              <a:gdLst/>
              <a:ahLst/>
              <a:cxnLst/>
              <a:rect l="l" t="t" r="r" b="b"/>
              <a:pathLst>
                <a:path w="526" h="526" extrusionOk="0">
                  <a:moveTo>
                    <a:pt x="263" y="0"/>
                  </a:moveTo>
                  <a:cubicBezTo>
                    <a:pt x="112" y="0"/>
                    <a:pt x="0" y="121"/>
                    <a:pt x="0" y="263"/>
                  </a:cubicBezTo>
                  <a:cubicBezTo>
                    <a:pt x="0" y="404"/>
                    <a:pt x="112" y="525"/>
                    <a:pt x="263" y="525"/>
                  </a:cubicBezTo>
                  <a:cubicBezTo>
                    <a:pt x="404" y="525"/>
                    <a:pt x="526" y="404"/>
                    <a:pt x="526" y="263"/>
                  </a:cubicBezTo>
                  <a:cubicBezTo>
                    <a:pt x="526" y="121"/>
                    <a:pt x="404"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47"/>
            <p:cNvSpPr/>
            <p:nvPr/>
          </p:nvSpPr>
          <p:spPr>
            <a:xfrm>
              <a:off x="6226788" y="3985225"/>
              <a:ext cx="336775" cy="315575"/>
            </a:xfrm>
            <a:custGeom>
              <a:avLst/>
              <a:gdLst/>
              <a:ahLst/>
              <a:cxnLst/>
              <a:rect l="l" t="t" r="r" b="b"/>
              <a:pathLst>
                <a:path w="13471" h="12623" extrusionOk="0">
                  <a:moveTo>
                    <a:pt x="5686" y="526"/>
                  </a:moveTo>
                  <a:cubicBezTo>
                    <a:pt x="5827" y="526"/>
                    <a:pt x="5949" y="647"/>
                    <a:pt x="5949" y="788"/>
                  </a:cubicBezTo>
                  <a:cubicBezTo>
                    <a:pt x="5949" y="930"/>
                    <a:pt x="5827" y="1051"/>
                    <a:pt x="5686" y="1051"/>
                  </a:cubicBezTo>
                  <a:lnTo>
                    <a:pt x="3586" y="1051"/>
                  </a:lnTo>
                  <a:cubicBezTo>
                    <a:pt x="3434" y="1051"/>
                    <a:pt x="3323" y="930"/>
                    <a:pt x="3323" y="788"/>
                  </a:cubicBezTo>
                  <a:cubicBezTo>
                    <a:pt x="3323" y="647"/>
                    <a:pt x="3434" y="526"/>
                    <a:pt x="3586" y="526"/>
                  </a:cubicBezTo>
                  <a:close/>
                  <a:moveTo>
                    <a:pt x="9896" y="526"/>
                  </a:moveTo>
                  <a:cubicBezTo>
                    <a:pt x="10037" y="526"/>
                    <a:pt x="10159" y="647"/>
                    <a:pt x="10159" y="788"/>
                  </a:cubicBezTo>
                  <a:cubicBezTo>
                    <a:pt x="10159" y="930"/>
                    <a:pt x="10037" y="1051"/>
                    <a:pt x="9896" y="1051"/>
                  </a:cubicBezTo>
                  <a:lnTo>
                    <a:pt x="7786" y="1051"/>
                  </a:lnTo>
                  <a:cubicBezTo>
                    <a:pt x="7645" y="1051"/>
                    <a:pt x="7524" y="930"/>
                    <a:pt x="7524" y="788"/>
                  </a:cubicBezTo>
                  <a:cubicBezTo>
                    <a:pt x="7524" y="647"/>
                    <a:pt x="7645" y="526"/>
                    <a:pt x="7786" y="526"/>
                  </a:cubicBezTo>
                  <a:close/>
                  <a:moveTo>
                    <a:pt x="5423" y="1576"/>
                  </a:moveTo>
                  <a:lnTo>
                    <a:pt x="5423" y="2101"/>
                  </a:lnTo>
                  <a:lnTo>
                    <a:pt x="5161" y="2101"/>
                  </a:lnTo>
                  <a:cubicBezTo>
                    <a:pt x="5020" y="2101"/>
                    <a:pt x="4898" y="2222"/>
                    <a:pt x="4898" y="2364"/>
                  </a:cubicBezTo>
                  <a:cubicBezTo>
                    <a:pt x="4898" y="2515"/>
                    <a:pt x="5020" y="2626"/>
                    <a:pt x="5161" y="2626"/>
                  </a:cubicBezTo>
                  <a:lnTo>
                    <a:pt x="5423" y="2626"/>
                  </a:lnTo>
                  <a:lnTo>
                    <a:pt x="5423" y="3162"/>
                  </a:lnTo>
                  <a:lnTo>
                    <a:pt x="3848" y="3162"/>
                  </a:lnTo>
                  <a:lnTo>
                    <a:pt x="3848" y="1576"/>
                  </a:lnTo>
                  <a:close/>
                  <a:moveTo>
                    <a:pt x="9634" y="1576"/>
                  </a:moveTo>
                  <a:lnTo>
                    <a:pt x="9634" y="2101"/>
                  </a:lnTo>
                  <a:lnTo>
                    <a:pt x="9371" y="2101"/>
                  </a:lnTo>
                  <a:cubicBezTo>
                    <a:pt x="9220" y="2101"/>
                    <a:pt x="9109" y="2222"/>
                    <a:pt x="9109" y="2364"/>
                  </a:cubicBezTo>
                  <a:cubicBezTo>
                    <a:pt x="9109" y="2515"/>
                    <a:pt x="9220" y="2626"/>
                    <a:pt x="9371" y="2626"/>
                  </a:cubicBezTo>
                  <a:lnTo>
                    <a:pt x="9634" y="2626"/>
                  </a:lnTo>
                  <a:lnTo>
                    <a:pt x="9634" y="3162"/>
                  </a:lnTo>
                  <a:lnTo>
                    <a:pt x="8058" y="3162"/>
                  </a:lnTo>
                  <a:lnTo>
                    <a:pt x="8058" y="1576"/>
                  </a:lnTo>
                  <a:close/>
                  <a:moveTo>
                    <a:pt x="11370" y="3687"/>
                  </a:moveTo>
                  <a:lnTo>
                    <a:pt x="11370" y="4212"/>
                  </a:lnTo>
                  <a:lnTo>
                    <a:pt x="2112" y="4212"/>
                  </a:lnTo>
                  <a:lnTo>
                    <a:pt x="2112" y="3687"/>
                  </a:lnTo>
                  <a:close/>
                  <a:moveTo>
                    <a:pt x="5423" y="4737"/>
                  </a:moveTo>
                  <a:lnTo>
                    <a:pt x="5423" y="5262"/>
                  </a:lnTo>
                  <a:lnTo>
                    <a:pt x="5161" y="5262"/>
                  </a:lnTo>
                  <a:cubicBezTo>
                    <a:pt x="5020" y="5262"/>
                    <a:pt x="4898" y="5383"/>
                    <a:pt x="4898" y="5524"/>
                  </a:cubicBezTo>
                  <a:cubicBezTo>
                    <a:pt x="4898" y="5666"/>
                    <a:pt x="5020" y="5787"/>
                    <a:pt x="5161" y="5787"/>
                  </a:cubicBezTo>
                  <a:lnTo>
                    <a:pt x="5423" y="5787"/>
                  </a:lnTo>
                  <a:lnTo>
                    <a:pt x="5423" y="6312"/>
                  </a:lnTo>
                  <a:lnTo>
                    <a:pt x="5161" y="6312"/>
                  </a:lnTo>
                  <a:cubicBezTo>
                    <a:pt x="5020" y="6312"/>
                    <a:pt x="4898" y="6433"/>
                    <a:pt x="4898" y="6575"/>
                  </a:cubicBezTo>
                  <a:cubicBezTo>
                    <a:pt x="4898" y="6726"/>
                    <a:pt x="5020" y="6837"/>
                    <a:pt x="5161" y="6837"/>
                  </a:cubicBezTo>
                  <a:lnTo>
                    <a:pt x="5423" y="6837"/>
                  </a:lnTo>
                  <a:lnTo>
                    <a:pt x="5423" y="7362"/>
                  </a:lnTo>
                  <a:lnTo>
                    <a:pt x="5161" y="7362"/>
                  </a:lnTo>
                  <a:cubicBezTo>
                    <a:pt x="5020" y="7362"/>
                    <a:pt x="4898" y="7483"/>
                    <a:pt x="4898" y="7625"/>
                  </a:cubicBezTo>
                  <a:cubicBezTo>
                    <a:pt x="4898" y="7776"/>
                    <a:pt x="5020" y="7887"/>
                    <a:pt x="5161" y="7887"/>
                  </a:cubicBezTo>
                  <a:lnTo>
                    <a:pt x="5423" y="7887"/>
                  </a:lnTo>
                  <a:lnTo>
                    <a:pt x="5423" y="8159"/>
                  </a:lnTo>
                  <a:cubicBezTo>
                    <a:pt x="5423" y="8594"/>
                    <a:pt x="5070" y="8947"/>
                    <a:pt x="4636" y="8947"/>
                  </a:cubicBezTo>
                  <a:cubicBezTo>
                    <a:pt x="4201" y="8947"/>
                    <a:pt x="3848" y="8594"/>
                    <a:pt x="3848" y="8159"/>
                  </a:cubicBezTo>
                  <a:lnTo>
                    <a:pt x="3848" y="4737"/>
                  </a:lnTo>
                  <a:close/>
                  <a:moveTo>
                    <a:pt x="9634" y="4737"/>
                  </a:moveTo>
                  <a:lnTo>
                    <a:pt x="9634" y="5262"/>
                  </a:lnTo>
                  <a:lnTo>
                    <a:pt x="9371" y="5262"/>
                  </a:lnTo>
                  <a:cubicBezTo>
                    <a:pt x="9220" y="5262"/>
                    <a:pt x="9109" y="5383"/>
                    <a:pt x="9109" y="5524"/>
                  </a:cubicBezTo>
                  <a:cubicBezTo>
                    <a:pt x="9109" y="5666"/>
                    <a:pt x="9220" y="5787"/>
                    <a:pt x="9371" y="5787"/>
                  </a:cubicBezTo>
                  <a:lnTo>
                    <a:pt x="9634" y="5787"/>
                  </a:lnTo>
                  <a:lnTo>
                    <a:pt x="9634" y="6312"/>
                  </a:lnTo>
                  <a:lnTo>
                    <a:pt x="9371" y="6312"/>
                  </a:lnTo>
                  <a:cubicBezTo>
                    <a:pt x="9220" y="6312"/>
                    <a:pt x="9109" y="6433"/>
                    <a:pt x="9109" y="6575"/>
                  </a:cubicBezTo>
                  <a:cubicBezTo>
                    <a:pt x="9109" y="6726"/>
                    <a:pt x="9220" y="6837"/>
                    <a:pt x="9371" y="6837"/>
                  </a:cubicBezTo>
                  <a:lnTo>
                    <a:pt x="9634" y="6837"/>
                  </a:lnTo>
                  <a:lnTo>
                    <a:pt x="9634" y="7362"/>
                  </a:lnTo>
                  <a:lnTo>
                    <a:pt x="9371" y="7362"/>
                  </a:lnTo>
                  <a:cubicBezTo>
                    <a:pt x="9220" y="7362"/>
                    <a:pt x="9109" y="7483"/>
                    <a:pt x="9109" y="7625"/>
                  </a:cubicBezTo>
                  <a:cubicBezTo>
                    <a:pt x="9109" y="7776"/>
                    <a:pt x="9220" y="7887"/>
                    <a:pt x="9371" y="7887"/>
                  </a:cubicBezTo>
                  <a:lnTo>
                    <a:pt x="9634" y="7887"/>
                  </a:lnTo>
                  <a:lnTo>
                    <a:pt x="9634" y="8159"/>
                  </a:lnTo>
                  <a:cubicBezTo>
                    <a:pt x="9634" y="8594"/>
                    <a:pt x="9281" y="8947"/>
                    <a:pt x="8846" y="8947"/>
                  </a:cubicBezTo>
                  <a:cubicBezTo>
                    <a:pt x="8412" y="8947"/>
                    <a:pt x="8058" y="8594"/>
                    <a:pt x="8058" y="8159"/>
                  </a:cubicBezTo>
                  <a:lnTo>
                    <a:pt x="8058" y="4737"/>
                  </a:lnTo>
                  <a:close/>
                  <a:moveTo>
                    <a:pt x="1324" y="2626"/>
                  </a:moveTo>
                  <a:cubicBezTo>
                    <a:pt x="1465" y="2626"/>
                    <a:pt x="1587" y="2747"/>
                    <a:pt x="1587" y="2889"/>
                  </a:cubicBezTo>
                  <a:lnTo>
                    <a:pt x="1587" y="9997"/>
                  </a:lnTo>
                  <a:lnTo>
                    <a:pt x="1061" y="9997"/>
                  </a:lnTo>
                  <a:lnTo>
                    <a:pt x="1061" y="2889"/>
                  </a:lnTo>
                  <a:cubicBezTo>
                    <a:pt x="1061" y="2747"/>
                    <a:pt x="1172" y="2626"/>
                    <a:pt x="1324" y="2626"/>
                  </a:cubicBezTo>
                  <a:close/>
                  <a:moveTo>
                    <a:pt x="11370" y="4737"/>
                  </a:moveTo>
                  <a:lnTo>
                    <a:pt x="11370" y="9997"/>
                  </a:lnTo>
                  <a:lnTo>
                    <a:pt x="2112" y="9997"/>
                  </a:lnTo>
                  <a:lnTo>
                    <a:pt x="2112" y="4737"/>
                  </a:lnTo>
                  <a:lnTo>
                    <a:pt x="3323" y="4737"/>
                  </a:lnTo>
                  <a:lnTo>
                    <a:pt x="3323" y="8159"/>
                  </a:lnTo>
                  <a:cubicBezTo>
                    <a:pt x="3323" y="8877"/>
                    <a:pt x="3909" y="9472"/>
                    <a:pt x="4636" y="9472"/>
                  </a:cubicBezTo>
                  <a:cubicBezTo>
                    <a:pt x="5363" y="9472"/>
                    <a:pt x="5949" y="8877"/>
                    <a:pt x="5949" y="8159"/>
                  </a:cubicBezTo>
                  <a:lnTo>
                    <a:pt x="5949" y="4737"/>
                  </a:lnTo>
                  <a:lnTo>
                    <a:pt x="7524" y="4737"/>
                  </a:lnTo>
                  <a:lnTo>
                    <a:pt x="7524" y="8159"/>
                  </a:lnTo>
                  <a:cubicBezTo>
                    <a:pt x="7524" y="8877"/>
                    <a:pt x="8119" y="9472"/>
                    <a:pt x="8846" y="9472"/>
                  </a:cubicBezTo>
                  <a:cubicBezTo>
                    <a:pt x="9563" y="9472"/>
                    <a:pt x="10159" y="8877"/>
                    <a:pt x="10159" y="8159"/>
                  </a:cubicBezTo>
                  <a:lnTo>
                    <a:pt x="10159" y="4737"/>
                  </a:lnTo>
                  <a:close/>
                  <a:moveTo>
                    <a:pt x="12158" y="2626"/>
                  </a:moveTo>
                  <a:cubicBezTo>
                    <a:pt x="12299" y="2626"/>
                    <a:pt x="12420" y="2747"/>
                    <a:pt x="12420" y="2889"/>
                  </a:cubicBezTo>
                  <a:lnTo>
                    <a:pt x="12420" y="9997"/>
                  </a:lnTo>
                  <a:lnTo>
                    <a:pt x="11895" y="9997"/>
                  </a:lnTo>
                  <a:lnTo>
                    <a:pt x="11895" y="2889"/>
                  </a:lnTo>
                  <a:cubicBezTo>
                    <a:pt x="11895" y="2747"/>
                    <a:pt x="12017" y="2626"/>
                    <a:pt x="12158" y="2626"/>
                  </a:cubicBezTo>
                  <a:close/>
                  <a:moveTo>
                    <a:pt x="12683" y="10522"/>
                  </a:moveTo>
                  <a:cubicBezTo>
                    <a:pt x="12824" y="10522"/>
                    <a:pt x="12945" y="10643"/>
                    <a:pt x="12945" y="10785"/>
                  </a:cubicBezTo>
                  <a:lnTo>
                    <a:pt x="12945" y="12097"/>
                  </a:lnTo>
                  <a:lnTo>
                    <a:pt x="526" y="12097"/>
                  </a:lnTo>
                  <a:lnTo>
                    <a:pt x="526" y="10785"/>
                  </a:lnTo>
                  <a:cubicBezTo>
                    <a:pt x="526" y="10643"/>
                    <a:pt x="647" y="10522"/>
                    <a:pt x="799" y="10522"/>
                  </a:cubicBezTo>
                  <a:close/>
                  <a:moveTo>
                    <a:pt x="3586" y="1"/>
                  </a:moveTo>
                  <a:cubicBezTo>
                    <a:pt x="3141" y="1"/>
                    <a:pt x="2798" y="355"/>
                    <a:pt x="2798" y="788"/>
                  </a:cubicBezTo>
                  <a:cubicBezTo>
                    <a:pt x="2798" y="1132"/>
                    <a:pt x="3010" y="1425"/>
                    <a:pt x="3323" y="1536"/>
                  </a:cubicBezTo>
                  <a:lnTo>
                    <a:pt x="3323" y="3162"/>
                  </a:lnTo>
                  <a:lnTo>
                    <a:pt x="2112" y="3162"/>
                  </a:lnTo>
                  <a:lnTo>
                    <a:pt x="2112" y="2889"/>
                  </a:lnTo>
                  <a:cubicBezTo>
                    <a:pt x="2112" y="2455"/>
                    <a:pt x="1758" y="2101"/>
                    <a:pt x="1324" y="2101"/>
                  </a:cubicBezTo>
                  <a:cubicBezTo>
                    <a:pt x="889" y="2101"/>
                    <a:pt x="526" y="2455"/>
                    <a:pt x="526" y="2889"/>
                  </a:cubicBezTo>
                  <a:lnTo>
                    <a:pt x="526" y="10038"/>
                  </a:lnTo>
                  <a:cubicBezTo>
                    <a:pt x="223" y="10149"/>
                    <a:pt x="1" y="10441"/>
                    <a:pt x="1" y="10785"/>
                  </a:cubicBezTo>
                  <a:lnTo>
                    <a:pt x="1" y="12360"/>
                  </a:lnTo>
                  <a:cubicBezTo>
                    <a:pt x="1" y="12512"/>
                    <a:pt x="122" y="12622"/>
                    <a:pt x="263" y="12622"/>
                  </a:cubicBezTo>
                  <a:lnTo>
                    <a:pt x="13208" y="12622"/>
                  </a:lnTo>
                  <a:cubicBezTo>
                    <a:pt x="13360" y="12622"/>
                    <a:pt x="13471" y="12512"/>
                    <a:pt x="13471" y="12360"/>
                  </a:cubicBezTo>
                  <a:lnTo>
                    <a:pt x="13471" y="10785"/>
                  </a:lnTo>
                  <a:cubicBezTo>
                    <a:pt x="13471" y="10441"/>
                    <a:pt x="13248" y="10149"/>
                    <a:pt x="12945" y="10038"/>
                  </a:cubicBezTo>
                  <a:lnTo>
                    <a:pt x="12945" y="2889"/>
                  </a:lnTo>
                  <a:cubicBezTo>
                    <a:pt x="12945" y="2455"/>
                    <a:pt x="12592" y="2101"/>
                    <a:pt x="12158" y="2101"/>
                  </a:cubicBezTo>
                  <a:cubicBezTo>
                    <a:pt x="11724" y="2101"/>
                    <a:pt x="11370" y="2455"/>
                    <a:pt x="11370" y="2889"/>
                  </a:cubicBezTo>
                  <a:lnTo>
                    <a:pt x="11370" y="3162"/>
                  </a:lnTo>
                  <a:lnTo>
                    <a:pt x="10159" y="3162"/>
                  </a:lnTo>
                  <a:lnTo>
                    <a:pt x="10159" y="1536"/>
                  </a:lnTo>
                  <a:cubicBezTo>
                    <a:pt x="10462" y="1425"/>
                    <a:pt x="10684" y="1142"/>
                    <a:pt x="10684" y="788"/>
                  </a:cubicBezTo>
                  <a:cubicBezTo>
                    <a:pt x="10684" y="355"/>
                    <a:pt x="10331" y="1"/>
                    <a:pt x="9896" y="1"/>
                  </a:cubicBezTo>
                  <a:lnTo>
                    <a:pt x="7786" y="1"/>
                  </a:lnTo>
                  <a:cubicBezTo>
                    <a:pt x="7352" y="1"/>
                    <a:pt x="6999" y="355"/>
                    <a:pt x="6999" y="788"/>
                  </a:cubicBezTo>
                  <a:cubicBezTo>
                    <a:pt x="6999" y="1132"/>
                    <a:pt x="7221" y="1425"/>
                    <a:pt x="7524" y="1536"/>
                  </a:cubicBezTo>
                  <a:lnTo>
                    <a:pt x="7524" y="3162"/>
                  </a:lnTo>
                  <a:lnTo>
                    <a:pt x="5949" y="3162"/>
                  </a:lnTo>
                  <a:lnTo>
                    <a:pt x="5949" y="1536"/>
                  </a:lnTo>
                  <a:cubicBezTo>
                    <a:pt x="6251" y="1425"/>
                    <a:pt x="6474" y="1142"/>
                    <a:pt x="6474" y="788"/>
                  </a:cubicBezTo>
                  <a:cubicBezTo>
                    <a:pt x="6474" y="355"/>
                    <a:pt x="6120" y="1"/>
                    <a:pt x="5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47"/>
            <p:cNvSpPr/>
            <p:nvPr/>
          </p:nvSpPr>
          <p:spPr>
            <a:xfrm>
              <a:off x="6336113" y="4261400"/>
              <a:ext cx="92150" cy="13150"/>
            </a:xfrm>
            <a:custGeom>
              <a:avLst/>
              <a:gdLst/>
              <a:ahLst/>
              <a:cxnLst/>
              <a:rect l="l" t="t" r="r" b="b"/>
              <a:pathLst>
                <a:path w="3686" h="526" extrusionOk="0">
                  <a:moveTo>
                    <a:pt x="263" y="0"/>
                  </a:moveTo>
                  <a:cubicBezTo>
                    <a:pt x="111" y="0"/>
                    <a:pt x="0" y="121"/>
                    <a:pt x="0" y="263"/>
                  </a:cubicBezTo>
                  <a:cubicBezTo>
                    <a:pt x="0" y="415"/>
                    <a:pt x="111" y="525"/>
                    <a:pt x="263" y="525"/>
                  </a:cubicBezTo>
                  <a:lnTo>
                    <a:pt x="3413" y="525"/>
                  </a:lnTo>
                  <a:cubicBezTo>
                    <a:pt x="3564" y="525"/>
                    <a:pt x="3685" y="415"/>
                    <a:pt x="3685" y="263"/>
                  </a:cubicBezTo>
                  <a:cubicBezTo>
                    <a:pt x="3685" y="121"/>
                    <a:pt x="3564" y="0"/>
                    <a:pt x="3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5" name="Google Shape;285;p30"/>
          <p:cNvSpPr txBox="1"/>
          <p:nvPr>
            <p:ph type="title"/>
          </p:nvPr>
        </p:nvSpPr>
        <p:spPr>
          <a:xfrm>
            <a:off x="807720" y="262255"/>
            <a:ext cx="7843520" cy="572770"/>
          </a:xfrm>
          <a:prstGeom prst="rect">
            <a:avLst/>
          </a:prstGeom>
        </p:spPr>
        <p:txBody>
          <a:bodyPr spcFirstLastPara="1" wrap="square" lIns="91425" tIns="91425" rIns="91425" bIns="91425" anchor="t" anchorCtr="0">
            <a:noAutofit/>
          </a:bodyPr>
          <a:p>
            <a:pPr marL="0" lvl="0" indent="0" algn="l" rtl="0">
              <a:spcBef>
                <a:spcPts val="0"/>
              </a:spcBef>
              <a:spcAft>
                <a:spcPts val="0"/>
              </a:spcAft>
              <a:buNone/>
            </a:pPr>
            <a:r>
              <a:rPr lang="en-US" altLang="en-GB"/>
              <a:t>Diagnosis: Pemeriksaan Penunjang</a:t>
            </a:r>
            <a:endParaRPr lang="en-US" alt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213" name="Shape 1213"/>
        <p:cNvGrpSpPr/>
        <p:nvPr/>
      </p:nvGrpSpPr>
      <p:grpSpPr>
        <a:xfrm>
          <a:off x="0" y="0"/>
          <a:ext cx="0" cy="0"/>
          <a:chOff x="0" y="0"/>
          <a:chExt cx="0" cy="0"/>
        </a:xfrm>
      </p:grpSpPr>
      <p:sp>
        <p:nvSpPr>
          <p:cNvPr id="1217" name="Google Shape;1217;p48"/>
          <p:cNvSpPr txBox="1"/>
          <p:nvPr>
            <p:ph type="body" idx="1"/>
          </p:nvPr>
        </p:nvSpPr>
        <p:spPr>
          <a:xfrm>
            <a:off x="953500" y="2397800"/>
            <a:ext cx="3366300" cy="22056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Clr>
                <a:srgbClr val="231F20"/>
              </a:buClr>
              <a:buSzPts val="1600"/>
              <a:buChar char="●"/>
            </a:pPr>
            <a:r>
              <a:rPr lang="en-US" altLang="en-GB"/>
              <a:t>Media Transport:</a:t>
            </a:r>
            <a:endParaRPr lang="en-US" altLang="en-GB"/>
          </a:p>
          <a:p>
            <a:pPr marL="914400" lvl="1" indent="-330200" algn="l" rtl="0">
              <a:spcBef>
                <a:spcPts val="0"/>
              </a:spcBef>
              <a:spcAft>
                <a:spcPts val="0"/>
              </a:spcAft>
              <a:buClr>
                <a:srgbClr val="231F20"/>
              </a:buClr>
              <a:buSzPts val="1600"/>
              <a:buChar char="●"/>
            </a:pPr>
            <a:r>
              <a:rPr lang="en-US" altLang="en-GB"/>
              <a:t>Media Stuart</a:t>
            </a:r>
            <a:endParaRPr lang="en-US" altLang="en-GB"/>
          </a:p>
          <a:p>
            <a:pPr marL="914400" lvl="1" indent="-330200" algn="l" rtl="0">
              <a:spcBef>
                <a:spcPts val="0"/>
              </a:spcBef>
              <a:spcAft>
                <a:spcPts val="0"/>
              </a:spcAft>
              <a:buClr>
                <a:srgbClr val="231F20"/>
              </a:buClr>
              <a:buSzPts val="1600"/>
              <a:buChar char="●"/>
            </a:pPr>
            <a:r>
              <a:rPr lang="en-US" altLang="en-GB"/>
              <a:t>Media Transgrow</a:t>
            </a:r>
            <a:endParaRPr lang="en-US" altLang="en-GB"/>
          </a:p>
          <a:p>
            <a:pPr marL="457200" lvl="0" indent="-330200" algn="l" rtl="0">
              <a:spcBef>
                <a:spcPts val="0"/>
              </a:spcBef>
              <a:spcAft>
                <a:spcPts val="0"/>
              </a:spcAft>
              <a:buClr>
                <a:srgbClr val="231F20"/>
              </a:buClr>
              <a:buSzPts val="1600"/>
              <a:buChar char="●"/>
            </a:pPr>
            <a:endParaRPr lang="en-US" altLang="en-GB"/>
          </a:p>
          <a:p>
            <a:pPr marL="457200" lvl="0" indent="-330200" algn="l" rtl="0">
              <a:spcBef>
                <a:spcPts val="0"/>
              </a:spcBef>
              <a:spcAft>
                <a:spcPts val="0"/>
              </a:spcAft>
              <a:buClr>
                <a:srgbClr val="231F20"/>
              </a:buClr>
              <a:buSzPts val="1600"/>
              <a:buChar char="●"/>
            </a:pPr>
            <a:r>
              <a:rPr lang="en-US" altLang="en-GB"/>
              <a:t>Media Pertumbuhan:</a:t>
            </a:r>
            <a:endParaRPr lang="en-US" altLang="en-GB"/>
          </a:p>
          <a:p>
            <a:pPr marL="914400" lvl="1" indent="-330200" algn="l" rtl="0">
              <a:spcBef>
                <a:spcPts val="0"/>
              </a:spcBef>
              <a:spcAft>
                <a:spcPts val="0"/>
              </a:spcAft>
              <a:buClr>
                <a:srgbClr val="231F20"/>
              </a:buClr>
              <a:buSzPts val="1600"/>
              <a:buChar char="●"/>
            </a:pPr>
            <a:r>
              <a:rPr lang="en-US" altLang="en-GB"/>
              <a:t>Media Thayer-Martin</a:t>
            </a:r>
            <a:endParaRPr lang="en-US" altLang="en-GB"/>
          </a:p>
          <a:p>
            <a:pPr marL="914400" lvl="1" indent="-330200" algn="l" rtl="0">
              <a:spcBef>
                <a:spcPts val="0"/>
              </a:spcBef>
              <a:spcAft>
                <a:spcPts val="0"/>
              </a:spcAft>
              <a:buClr>
                <a:srgbClr val="231F20"/>
              </a:buClr>
              <a:buSzPts val="1600"/>
              <a:buChar char="●"/>
            </a:pPr>
            <a:r>
              <a:rPr lang="en-US" altLang="en-GB"/>
              <a:t>Modifikasi Thayer-Martin</a:t>
            </a:r>
            <a:endParaRPr lang="en-US" altLang="en-GB"/>
          </a:p>
          <a:p>
            <a:pPr marL="914400" lvl="1" indent="-330200" algn="l" rtl="0">
              <a:spcBef>
                <a:spcPts val="0"/>
              </a:spcBef>
              <a:spcAft>
                <a:spcPts val="0"/>
              </a:spcAft>
              <a:buClr>
                <a:srgbClr val="231F20"/>
              </a:buClr>
              <a:buSzPts val="1600"/>
              <a:buChar char="●"/>
            </a:pPr>
            <a:r>
              <a:rPr lang="en-US" altLang="en-GB"/>
              <a:t>Agar Coklat McLeod</a:t>
            </a:r>
            <a:endParaRPr lang="en-US" altLang="en-GB"/>
          </a:p>
          <a:p>
            <a:pPr marL="584200" lvl="1" indent="0" algn="l" rtl="0">
              <a:spcBef>
                <a:spcPts val="0"/>
              </a:spcBef>
              <a:spcAft>
                <a:spcPts val="0"/>
              </a:spcAft>
              <a:buSzPts val="1600"/>
              <a:buNone/>
            </a:pPr>
            <a:endParaRPr lang="en-US" altLang="en-GB"/>
          </a:p>
        </p:txBody>
      </p:sp>
      <p:sp>
        <p:nvSpPr>
          <p:cNvPr id="1218" name="Google Shape;1218;p48"/>
          <p:cNvSpPr txBox="1"/>
          <p:nvPr>
            <p:ph type="body" idx="2"/>
          </p:nvPr>
        </p:nvSpPr>
        <p:spPr>
          <a:xfrm>
            <a:off x="5117465" y="2174240"/>
            <a:ext cx="3366135" cy="115697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Clr>
                <a:srgbClr val="231F20"/>
              </a:buClr>
              <a:buSzPts val="1600"/>
              <a:buChar char="●"/>
            </a:pPr>
            <a:r>
              <a:rPr lang="en-US" altLang="en-GB"/>
              <a:t>Tes Oksidasi</a:t>
            </a:r>
            <a:endParaRPr lang="en-US" altLang="en-GB"/>
          </a:p>
          <a:p>
            <a:pPr marL="457200" lvl="0" indent="-330200" algn="l" rtl="0">
              <a:spcBef>
                <a:spcPts val="0"/>
              </a:spcBef>
              <a:spcAft>
                <a:spcPts val="0"/>
              </a:spcAft>
              <a:buClr>
                <a:srgbClr val="231F20"/>
              </a:buClr>
              <a:buSzPts val="1600"/>
              <a:buChar char="●"/>
            </a:pPr>
            <a:r>
              <a:rPr lang="en-US" altLang="en-GB"/>
              <a:t>Tes Fermentasi</a:t>
            </a:r>
            <a:endParaRPr lang="en-US" altLang="en-GB"/>
          </a:p>
          <a:p>
            <a:pPr marL="457200" lvl="0" indent="-330200" algn="l" rtl="0">
              <a:spcBef>
                <a:spcPts val="0"/>
              </a:spcBef>
              <a:spcAft>
                <a:spcPts val="0"/>
              </a:spcAft>
              <a:buClr>
                <a:srgbClr val="231F20"/>
              </a:buClr>
              <a:buSzPts val="1600"/>
              <a:buChar char="●"/>
            </a:pPr>
            <a:r>
              <a:rPr lang="en-US" altLang="en-GB"/>
              <a:t>Tes Beta-Laktamase</a:t>
            </a:r>
            <a:endParaRPr lang="en-US" altLang="en-GB"/>
          </a:p>
        </p:txBody>
      </p:sp>
      <p:sp>
        <p:nvSpPr>
          <p:cNvPr id="1175" name="Google Shape;1175;p47"/>
          <p:cNvSpPr/>
          <p:nvPr/>
        </p:nvSpPr>
        <p:spPr>
          <a:xfrm>
            <a:off x="1272520" y="1827580"/>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p>
            <a:pPr marL="0" lvl="0" indent="0" algn="ctr" rtl="0">
              <a:spcBef>
                <a:spcPts val="0"/>
              </a:spcBef>
              <a:spcAft>
                <a:spcPts val="0"/>
              </a:spcAft>
              <a:buNone/>
            </a:pPr>
          </a:p>
        </p:txBody>
      </p:sp>
      <p:sp>
        <p:nvSpPr>
          <p:cNvPr id="3" name="Google Shape;1175;p47"/>
          <p:cNvSpPr/>
          <p:nvPr/>
        </p:nvSpPr>
        <p:spPr>
          <a:xfrm>
            <a:off x="5499715" y="1827580"/>
            <a:ext cx="20154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p>
            <a:pPr marL="0" lvl="0" indent="0" algn="ctr" rtl="0">
              <a:spcBef>
                <a:spcPts val="0"/>
              </a:spcBef>
              <a:spcAft>
                <a:spcPts val="0"/>
              </a:spcAft>
              <a:buNone/>
            </a:pPr>
          </a:p>
        </p:txBody>
      </p:sp>
      <p:sp>
        <p:nvSpPr>
          <p:cNvPr id="1176" name="Google Shape;1176;p47"/>
          <p:cNvSpPr txBox="1"/>
          <p:nvPr>
            <p:ph type="subTitle" idx="4294967295"/>
          </p:nvPr>
        </p:nvSpPr>
        <p:spPr>
          <a:xfrm>
            <a:off x="1386205" y="1891030"/>
            <a:ext cx="1788160" cy="243840"/>
          </a:xfrm>
          <a:prstGeom prst="rect">
            <a:avLst/>
          </a:prstGeom>
        </p:spPr>
        <p:txBody>
          <a:bodyPr spcFirstLastPara="1" wrap="square" lIns="91425" tIns="91425" rIns="91425" bIns="91425" anchor="ctr" anchorCtr="0">
            <a:noAutofit/>
          </a:bodyPr>
          <a:p>
            <a:pPr marL="0" lvl="0" indent="0" algn="ctr" rtl="0">
              <a:spcBef>
                <a:spcPts val="0"/>
              </a:spcBef>
              <a:spcAft>
                <a:spcPts val="0"/>
              </a:spcAft>
              <a:buNone/>
            </a:pPr>
            <a:r>
              <a:rPr lang="en-US">
                <a:solidFill>
                  <a:schemeClr val="lt1"/>
                </a:solidFill>
                <a:latin typeface="Abril Fatface" panose="02000503000000020003"/>
                <a:ea typeface="Abril Fatface" panose="02000503000000020003"/>
                <a:cs typeface="Abril Fatface" panose="02000503000000020003"/>
                <a:sym typeface="Abril Fatface" panose="02000503000000020003"/>
              </a:rPr>
              <a:t>Kultur (Biakan)</a:t>
            </a:r>
            <a:endParaRPr lang="en-US">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2" name="Google Shape;1176;p47"/>
          <p:cNvSpPr txBox="1"/>
          <p:nvPr/>
        </p:nvSpPr>
        <p:spPr>
          <a:xfrm>
            <a:off x="5786250" y="1891218"/>
            <a:ext cx="1443600" cy="2439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L="914400" marR="0" lvl="1"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L="1371600" marR="0" lvl="2"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L="1828800" marR="0" lvl="3"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L="2286000" marR="0" lvl="4"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L="2743200" marR="0" lvl="5"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L="3200400" marR="0" lvl="6"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L="3657600" marR="0" lvl="7"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L="4114800" marR="0" lvl="8"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marL="0" lvl="0" indent="0" algn="ctr" rtl="0">
              <a:spcBef>
                <a:spcPts val="0"/>
              </a:spcBef>
              <a:spcAft>
                <a:spcPts val="0"/>
              </a:spcAft>
              <a:buNone/>
            </a:pPr>
            <a:r>
              <a:rPr lang="en-US">
                <a:solidFill>
                  <a:schemeClr val="lt1"/>
                </a:solidFill>
                <a:latin typeface="Abril Fatface" panose="02000503000000020003"/>
                <a:ea typeface="Abril Fatface" panose="02000503000000020003"/>
                <a:cs typeface="Abril Fatface" panose="02000503000000020003"/>
                <a:sym typeface="Abril Fatface" panose="02000503000000020003"/>
              </a:rPr>
              <a:t>Tes Definitif</a:t>
            </a:r>
            <a:endParaRPr lang="en-US">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285" name="Google Shape;285;p30"/>
          <p:cNvSpPr txBox="1"/>
          <p:nvPr/>
        </p:nvSpPr>
        <p:spPr>
          <a:xfrm>
            <a:off x="807720" y="262255"/>
            <a:ext cx="7843520" cy="5727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Abril Fatface" panose="02000503000000020003"/>
              <a:buNone/>
              <a:defRPr sz="3200" b="0" i="0" u="none" strike="noStrike" cap="none">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marR="0" lvl="1"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spcBef>
                <a:spcPts val="0"/>
              </a:spcBef>
              <a:spcAft>
                <a:spcPts val="0"/>
              </a:spcAft>
              <a:buNone/>
            </a:pPr>
            <a:r>
              <a:rPr lang="en-US" altLang="en-GB"/>
              <a:t>Diagnosis: Pemeriksaan Penunjang</a:t>
            </a:r>
            <a:endParaRPr lang="en-US" alt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13" name="Shape 1213"/>
        <p:cNvGrpSpPr/>
        <p:nvPr/>
      </p:nvGrpSpPr>
      <p:grpSpPr>
        <a:xfrm>
          <a:off x="0" y="0"/>
          <a:ext cx="0" cy="0"/>
          <a:chOff x="0" y="0"/>
          <a:chExt cx="0" cy="0"/>
        </a:xfrm>
      </p:grpSpPr>
      <p:sp>
        <p:nvSpPr>
          <p:cNvPr id="285" name="Google Shape;285;p30"/>
          <p:cNvSpPr txBox="1"/>
          <p:nvPr/>
        </p:nvSpPr>
        <p:spPr>
          <a:xfrm>
            <a:off x="807720" y="262255"/>
            <a:ext cx="7843520" cy="5727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Abril Fatface" panose="02000503000000020003"/>
              <a:buNone/>
              <a:defRPr sz="3200" b="0" i="0" u="none" strike="noStrike" cap="none">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marR="0" lvl="1"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spcBef>
                <a:spcPts val="0"/>
              </a:spcBef>
              <a:spcAft>
                <a:spcPts val="0"/>
              </a:spcAft>
              <a:buNone/>
            </a:pPr>
            <a:r>
              <a:rPr lang="en-US" altLang="en-GB"/>
              <a:t>Diagnosis: Pemeriksaan Penunjang</a:t>
            </a:r>
            <a:endParaRPr lang="en-US" altLang="en-GB"/>
          </a:p>
        </p:txBody>
      </p:sp>
      <p:pic>
        <p:nvPicPr>
          <p:cNvPr id="6" name="Picture 5" descr="x52_transgrow_ngonorrhoeae_43069_hugo"/>
          <p:cNvPicPr>
            <a:picLocks noChangeAspect="1"/>
          </p:cNvPicPr>
          <p:nvPr/>
        </p:nvPicPr>
        <p:blipFill>
          <a:blip r:embed="rId1"/>
          <a:stretch>
            <a:fillRect/>
          </a:stretch>
        </p:blipFill>
        <p:spPr>
          <a:xfrm>
            <a:off x="4335145" y="1577975"/>
            <a:ext cx="3810000" cy="2857500"/>
          </a:xfrm>
          <a:prstGeom prst="rect">
            <a:avLst/>
          </a:prstGeom>
        </p:spPr>
      </p:pic>
      <p:pic>
        <p:nvPicPr>
          <p:cNvPr id="8" name="Picture 7" descr="gonococcal-23-728"/>
          <p:cNvPicPr>
            <a:picLocks noChangeAspect="1"/>
          </p:cNvPicPr>
          <p:nvPr/>
        </p:nvPicPr>
        <p:blipFill>
          <a:blip r:embed="rId2"/>
          <a:srcRect l="51003" t="23846"/>
          <a:stretch>
            <a:fillRect/>
          </a:stretch>
        </p:blipFill>
        <p:spPr>
          <a:xfrm>
            <a:off x="1203960" y="1532255"/>
            <a:ext cx="2529205" cy="29483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13" name="Shape 1213"/>
        <p:cNvGrpSpPr/>
        <p:nvPr/>
      </p:nvGrpSpPr>
      <p:grpSpPr>
        <a:xfrm>
          <a:off x="0" y="0"/>
          <a:ext cx="0" cy="0"/>
          <a:chOff x="0" y="0"/>
          <a:chExt cx="0" cy="0"/>
        </a:xfrm>
      </p:grpSpPr>
      <p:sp>
        <p:nvSpPr>
          <p:cNvPr id="285" name="Google Shape;285;p30"/>
          <p:cNvSpPr txBox="1"/>
          <p:nvPr/>
        </p:nvSpPr>
        <p:spPr>
          <a:xfrm>
            <a:off x="807720" y="262255"/>
            <a:ext cx="7843520" cy="5727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Abril Fatface" panose="02000503000000020003"/>
              <a:buNone/>
              <a:defRPr sz="3200" b="0" i="0" u="none" strike="noStrike" cap="none">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marR="0" lvl="1"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spcBef>
                <a:spcPts val="0"/>
              </a:spcBef>
              <a:spcAft>
                <a:spcPts val="0"/>
              </a:spcAft>
              <a:buNone/>
            </a:pPr>
            <a:r>
              <a:rPr lang="en-US" altLang="en-GB"/>
              <a:t>Diagnosis: Pemeriksaan Penunjang</a:t>
            </a:r>
            <a:endParaRPr lang="en-US" altLang="en-GB"/>
          </a:p>
        </p:txBody>
      </p:sp>
      <p:pic>
        <p:nvPicPr>
          <p:cNvPr id="5" name="Picture 4" descr="neisseria-geonorrhoeae-thayer-martin-medium"/>
          <p:cNvPicPr>
            <a:picLocks noChangeAspect="1"/>
          </p:cNvPicPr>
          <p:nvPr/>
        </p:nvPicPr>
        <p:blipFill>
          <a:blip r:embed="rId1"/>
          <a:stretch>
            <a:fillRect/>
          </a:stretch>
        </p:blipFill>
        <p:spPr>
          <a:xfrm>
            <a:off x="704850" y="1400175"/>
            <a:ext cx="4043680" cy="3235325"/>
          </a:xfrm>
          <a:prstGeom prst="rect">
            <a:avLst/>
          </a:prstGeom>
        </p:spPr>
      </p:pic>
      <p:pic>
        <p:nvPicPr>
          <p:cNvPr id="7" name="Picture 6" descr="download (2)"/>
          <p:cNvPicPr>
            <a:picLocks noChangeAspect="1"/>
          </p:cNvPicPr>
          <p:nvPr/>
        </p:nvPicPr>
        <p:blipFill>
          <a:blip r:embed="rId2"/>
          <a:stretch>
            <a:fillRect/>
          </a:stretch>
        </p:blipFill>
        <p:spPr>
          <a:xfrm>
            <a:off x="4983480" y="1999615"/>
            <a:ext cx="3426460" cy="2037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Definisi</a:t>
            </a:r>
            <a:endParaRPr lang="en-US" altLang="en-GB"/>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1</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a:t>Tata Laksana</a:t>
            </a:r>
            <a:endParaRPr lang="en-US" altLang="en-GB" sz="2800"/>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7</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36" name="Shape 1136"/>
        <p:cNvGrpSpPr/>
        <p:nvPr/>
      </p:nvGrpSpPr>
      <p:grpSpPr>
        <a:xfrm>
          <a:off x="0" y="0"/>
          <a:ext cx="0" cy="0"/>
          <a:chOff x="0" y="0"/>
          <a:chExt cx="0" cy="0"/>
        </a:xfrm>
      </p:grpSpPr>
      <p:sp>
        <p:nvSpPr>
          <p:cNvPr id="1137" name="Google Shape;1137;p45"/>
          <p:cNvSpPr/>
          <p:nvPr/>
        </p:nvSpPr>
        <p:spPr>
          <a:xfrm>
            <a:off x="5769225" y="1460025"/>
            <a:ext cx="1293000" cy="1293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5"/>
          <p:cNvSpPr/>
          <p:nvPr/>
        </p:nvSpPr>
        <p:spPr>
          <a:xfrm>
            <a:off x="2081725" y="1460025"/>
            <a:ext cx="1293000" cy="1293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5"/>
          <p:cNvSpPr/>
          <p:nvPr/>
        </p:nvSpPr>
        <p:spPr>
          <a:xfrm>
            <a:off x="5289225" y="3096750"/>
            <a:ext cx="22530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5"/>
          <p:cNvSpPr/>
          <p:nvPr/>
        </p:nvSpPr>
        <p:spPr>
          <a:xfrm>
            <a:off x="1601725" y="3096750"/>
            <a:ext cx="22530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5"/>
          <p:cNvSpPr txBox="1"/>
          <p:nvPr>
            <p:ph type="title"/>
          </p:nvPr>
        </p:nvSpPr>
        <p:spPr>
          <a:xfrm>
            <a:off x="720000" y="30596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Tata Laksana</a:t>
            </a:r>
            <a:endParaRPr lang="en-US" altLang="en-GB"/>
          </a:p>
        </p:txBody>
      </p:sp>
      <p:sp>
        <p:nvSpPr>
          <p:cNvPr id="1142" name="Google Shape;1142;p45"/>
          <p:cNvSpPr txBox="1"/>
          <p:nvPr>
            <p:ph type="subTitle" idx="1"/>
          </p:nvPr>
        </p:nvSpPr>
        <p:spPr>
          <a:xfrm>
            <a:off x="1728625" y="3078600"/>
            <a:ext cx="1999200" cy="4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Farmakologi</a:t>
            </a:r>
            <a:endParaRPr lang="en-US" altLang="en-GB"/>
          </a:p>
        </p:txBody>
      </p:sp>
      <p:sp>
        <p:nvSpPr>
          <p:cNvPr id="1143" name="Google Shape;1143;p45"/>
          <p:cNvSpPr txBox="1"/>
          <p:nvPr>
            <p:ph type="subTitle" idx="2"/>
          </p:nvPr>
        </p:nvSpPr>
        <p:spPr>
          <a:xfrm>
            <a:off x="1315675" y="3883235"/>
            <a:ext cx="2825100" cy="759000"/>
          </a:xfrm>
          <a:prstGeom prst="rect">
            <a:avLst/>
          </a:prstGeom>
        </p:spPr>
        <p:txBody>
          <a:bodyPr spcFirstLastPara="1" wrap="square" lIns="91425" tIns="91425" rIns="91425" bIns="91425" anchor="ctr" anchorCtr="0">
            <a:noAutofit/>
          </a:bodyPr>
          <a:lstStyle/>
          <a:p>
            <a:pPr marL="0" lvl="0" indent="0" algn="ctr" rtl="0">
              <a:lnSpc>
                <a:spcPct val="30000"/>
              </a:lnSpc>
              <a:spcBef>
                <a:spcPts val="0"/>
              </a:spcBef>
              <a:spcAft>
                <a:spcPts val="1200"/>
              </a:spcAft>
              <a:buNone/>
            </a:pPr>
            <a:r>
              <a:rPr lang="en-US" altLang="en-GB"/>
              <a:t>Cefalosporin</a:t>
            </a:r>
            <a:endParaRPr lang="en-US" altLang="en-GB"/>
          </a:p>
          <a:p>
            <a:pPr marL="0" lvl="0" indent="0" algn="ctr" rtl="0">
              <a:lnSpc>
                <a:spcPct val="30000"/>
              </a:lnSpc>
              <a:spcBef>
                <a:spcPts val="0"/>
              </a:spcBef>
              <a:spcAft>
                <a:spcPts val="1200"/>
              </a:spcAft>
              <a:buNone/>
            </a:pPr>
            <a:r>
              <a:rPr lang="en-US" altLang="en-GB"/>
              <a:t>Spektinomisin</a:t>
            </a:r>
            <a:endParaRPr lang="en-US" altLang="en-GB"/>
          </a:p>
          <a:p>
            <a:pPr marL="0" lvl="0" indent="0" algn="ctr" rtl="0">
              <a:lnSpc>
                <a:spcPct val="30000"/>
              </a:lnSpc>
              <a:spcBef>
                <a:spcPts val="0"/>
              </a:spcBef>
              <a:spcAft>
                <a:spcPts val="1200"/>
              </a:spcAft>
              <a:buNone/>
            </a:pPr>
            <a:r>
              <a:rPr lang="en-US" altLang="en-GB"/>
              <a:t>Kanamisin</a:t>
            </a:r>
            <a:endParaRPr lang="en-US" altLang="en-GB"/>
          </a:p>
          <a:p>
            <a:pPr marL="0" lvl="0" indent="0" algn="ctr" rtl="0">
              <a:lnSpc>
                <a:spcPct val="30000"/>
              </a:lnSpc>
              <a:spcBef>
                <a:spcPts val="0"/>
              </a:spcBef>
              <a:spcAft>
                <a:spcPts val="1200"/>
              </a:spcAft>
              <a:buNone/>
            </a:pPr>
            <a:r>
              <a:rPr lang="en-US" altLang="en-GB"/>
              <a:t>Tiamfenikol</a:t>
            </a:r>
            <a:endParaRPr lang="en-US" altLang="en-GB"/>
          </a:p>
          <a:p>
            <a:pPr marL="0" lvl="0" indent="0" algn="ctr" rtl="0">
              <a:lnSpc>
                <a:spcPct val="30000"/>
              </a:lnSpc>
              <a:spcBef>
                <a:spcPts val="0"/>
              </a:spcBef>
              <a:spcAft>
                <a:spcPts val="1200"/>
              </a:spcAft>
              <a:buNone/>
            </a:pPr>
            <a:r>
              <a:rPr lang="en-US" altLang="en-GB"/>
              <a:t>Kuinolon</a:t>
            </a:r>
            <a:endParaRPr lang="en-US" altLang="en-GB"/>
          </a:p>
        </p:txBody>
      </p:sp>
      <p:sp>
        <p:nvSpPr>
          <p:cNvPr id="1144" name="Google Shape;1144;p45"/>
          <p:cNvSpPr txBox="1"/>
          <p:nvPr>
            <p:ph type="subTitle" idx="3"/>
          </p:nvPr>
        </p:nvSpPr>
        <p:spPr>
          <a:xfrm>
            <a:off x="5416125" y="3078600"/>
            <a:ext cx="1999200" cy="4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600"/>
              <a:t>Non-Farmakologi</a:t>
            </a:r>
            <a:endParaRPr lang="en-US" altLang="en-GB" sz="1600"/>
          </a:p>
        </p:txBody>
      </p:sp>
      <p:sp>
        <p:nvSpPr>
          <p:cNvPr id="1145" name="Google Shape;1145;p45"/>
          <p:cNvSpPr txBox="1"/>
          <p:nvPr>
            <p:ph type="subTitle" idx="4"/>
          </p:nvPr>
        </p:nvSpPr>
        <p:spPr>
          <a:xfrm>
            <a:off x="5288915" y="3979545"/>
            <a:ext cx="2414270" cy="758825"/>
          </a:xfrm>
          <a:prstGeom prst="rect">
            <a:avLst/>
          </a:prstGeom>
        </p:spPr>
        <p:txBody>
          <a:bodyPr spcFirstLastPara="1" wrap="square" lIns="91425" tIns="91425" rIns="91425" bIns="91425" anchor="ctr" anchorCtr="0">
            <a:noAutofit/>
          </a:bodyPr>
          <a:lstStyle/>
          <a:p>
            <a:pPr marL="0" lvl="0" indent="0" algn="l" rtl="0">
              <a:lnSpc>
                <a:spcPct val="50000"/>
              </a:lnSpc>
              <a:spcBef>
                <a:spcPts val="0"/>
              </a:spcBef>
              <a:spcAft>
                <a:spcPts val="1200"/>
              </a:spcAft>
              <a:buNone/>
            </a:pPr>
            <a:r>
              <a:rPr lang="en-US" altLang="en-GB"/>
              <a:t>A	: Abstinance</a:t>
            </a:r>
            <a:endParaRPr lang="en-US" altLang="en-GB"/>
          </a:p>
          <a:p>
            <a:pPr marL="0" lvl="0" indent="0" algn="l" rtl="0">
              <a:lnSpc>
                <a:spcPct val="50000"/>
              </a:lnSpc>
              <a:spcBef>
                <a:spcPts val="0"/>
              </a:spcBef>
              <a:spcAft>
                <a:spcPts val="1200"/>
              </a:spcAft>
              <a:buNone/>
            </a:pPr>
            <a:r>
              <a:rPr lang="en-US" altLang="en-GB"/>
              <a:t>B	: Be faithful</a:t>
            </a:r>
            <a:endParaRPr lang="en-US" altLang="en-GB"/>
          </a:p>
          <a:p>
            <a:pPr marL="0" lvl="0" indent="0" algn="l" rtl="0">
              <a:lnSpc>
                <a:spcPct val="50000"/>
              </a:lnSpc>
              <a:spcBef>
                <a:spcPts val="0"/>
              </a:spcBef>
              <a:spcAft>
                <a:spcPts val="1200"/>
              </a:spcAft>
              <a:buNone/>
            </a:pPr>
            <a:r>
              <a:rPr lang="en-US" altLang="en-GB"/>
              <a:t>C	: Condom</a:t>
            </a:r>
            <a:endParaRPr lang="en-US" altLang="en-GB"/>
          </a:p>
          <a:p>
            <a:pPr marL="0" lvl="0" indent="0" algn="l" rtl="0">
              <a:lnSpc>
                <a:spcPct val="50000"/>
              </a:lnSpc>
              <a:spcBef>
                <a:spcPts val="0"/>
              </a:spcBef>
              <a:spcAft>
                <a:spcPts val="1200"/>
              </a:spcAft>
              <a:buNone/>
            </a:pPr>
            <a:r>
              <a:rPr lang="en-US" altLang="en-GB"/>
              <a:t>D	: Drugs</a:t>
            </a:r>
            <a:endParaRPr lang="en-US" altLang="en-GB"/>
          </a:p>
          <a:p>
            <a:pPr marL="0" lvl="0" indent="0" algn="l" rtl="0">
              <a:lnSpc>
                <a:spcPct val="50000"/>
              </a:lnSpc>
              <a:spcBef>
                <a:spcPts val="0"/>
              </a:spcBef>
              <a:spcAft>
                <a:spcPts val="1200"/>
              </a:spcAft>
              <a:buNone/>
            </a:pPr>
            <a:r>
              <a:rPr lang="en-US" altLang="en-GB"/>
              <a:t>E	: Education</a:t>
            </a:r>
            <a:endParaRPr lang="en-US" altLang="en-GB"/>
          </a:p>
        </p:txBody>
      </p:sp>
      <p:grpSp>
        <p:nvGrpSpPr>
          <p:cNvPr id="1146" name="Google Shape;1146;p45"/>
          <p:cNvGrpSpPr/>
          <p:nvPr/>
        </p:nvGrpSpPr>
        <p:grpSpPr>
          <a:xfrm>
            <a:off x="6153141" y="1845953"/>
            <a:ext cx="525169" cy="521144"/>
            <a:chOff x="6226288" y="2696525"/>
            <a:chExt cx="339300" cy="336700"/>
          </a:xfrm>
        </p:grpSpPr>
        <p:sp>
          <p:nvSpPr>
            <p:cNvPr id="1147" name="Google Shape;1147;p45"/>
            <p:cNvSpPr/>
            <p:nvPr/>
          </p:nvSpPr>
          <p:spPr>
            <a:xfrm>
              <a:off x="6341388" y="2886275"/>
              <a:ext cx="14675" cy="13150"/>
            </a:xfrm>
            <a:custGeom>
              <a:avLst/>
              <a:gdLst/>
              <a:ahLst/>
              <a:cxnLst/>
              <a:rect l="l" t="t" r="r" b="b"/>
              <a:pathLst>
                <a:path w="587" h="526" extrusionOk="0">
                  <a:moveTo>
                    <a:pt x="294" y="0"/>
                  </a:moveTo>
                  <a:cubicBezTo>
                    <a:pt x="229" y="0"/>
                    <a:pt x="163" y="26"/>
                    <a:pt x="112" y="76"/>
                  </a:cubicBezTo>
                  <a:cubicBezTo>
                    <a:pt x="1" y="177"/>
                    <a:pt x="1" y="339"/>
                    <a:pt x="112" y="450"/>
                  </a:cubicBezTo>
                  <a:cubicBezTo>
                    <a:pt x="163" y="501"/>
                    <a:pt x="229" y="526"/>
                    <a:pt x="294" y="526"/>
                  </a:cubicBezTo>
                  <a:cubicBezTo>
                    <a:pt x="360" y="526"/>
                    <a:pt x="425" y="501"/>
                    <a:pt x="476" y="450"/>
                  </a:cubicBezTo>
                  <a:cubicBezTo>
                    <a:pt x="587" y="339"/>
                    <a:pt x="587" y="177"/>
                    <a:pt x="476" y="76"/>
                  </a:cubicBezTo>
                  <a:cubicBezTo>
                    <a:pt x="425" y="26"/>
                    <a:pt x="360"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5"/>
            <p:cNvSpPr/>
            <p:nvPr/>
          </p:nvSpPr>
          <p:spPr>
            <a:xfrm>
              <a:off x="6226288" y="2696525"/>
              <a:ext cx="339300" cy="336700"/>
            </a:xfrm>
            <a:custGeom>
              <a:avLst/>
              <a:gdLst/>
              <a:ahLst/>
              <a:cxnLst/>
              <a:rect l="l" t="t" r="r" b="b"/>
              <a:pathLst>
                <a:path w="13572" h="13468" extrusionOk="0">
                  <a:moveTo>
                    <a:pt x="11214" y="522"/>
                  </a:moveTo>
                  <a:cubicBezTo>
                    <a:pt x="11282" y="522"/>
                    <a:pt x="11350" y="547"/>
                    <a:pt x="11401" y="598"/>
                  </a:cubicBezTo>
                  <a:lnTo>
                    <a:pt x="12885" y="2092"/>
                  </a:lnTo>
                  <a:cubicBezTo>
                    <a:pt x="12996" y="2193"/>
                    <a:pt x="12996" y="2355"/>
                    <a:pt x="12885" y="2466"/>
                  </a:cubicBezTo>
                  <a:cubicBezTo>
                    <a:pt x="12834" y="2517"/>
                    <a:pt x="12769" y="2542"/>
                    <a:pt x="12703" y="2542"/>
                  </a:cubicBezTo>
                  <a:cubicBezTo>
                    <a:pt x="12637" y="2542"/>
                    <a:pt x="12572" y="2517"/>
                    <a:pt x="12521" y="2466"/>
                  </a:cubicBezTo>
                  <a:lnTo>
                    <a:pt x="11027" y="972"/>
                  </a:lnTo>
                  <a:cubicBezTo>
                    <a:pt x="10926" y="871"/>
                    <a:pt x="10926" y="709"/>
                    <a:pt x="11027" y="598"/>
                  </a:cubicBezTo>
                  <a:cubicBezTo>
                    <a:pt x="11077" y="547"/>
                    <a:pt x="11146" y="522"/>
                    <a:pt x="11214" y="522"/>
                  </a:cubicBezTo>
                  <a:close/>
                  <a:moveTo>
                    <a:pt x="11219" y="1901"/>
                  </a:moveTo>
                  <a:lnTo>
                    <a:pt x="11583" y="2274"/>
                  </a:lnTo>
                  <a:lnTo>
                    <a:pt x="10320" y="3537"/>
                  </a:lnTo>
                  <a:lnTo>
                    <a:pt x="9957" y="3163"/>
                  </a:lnTo>
                  <a:lnTo>
                    <a:pt x="11219" y="1901"/>
                  </a:lnTo>
                  <a:close/>
                  <a:moveTo>
                    <a:pt x="8836" y="2799"/>
                  </a:moveTo>
                  <a:lnTo>
                    <a:pt x="10694" y="4657"/>
                  </a:lnTo>
                  <a:lnTo>
                    <a:pt x="10108" y="5243"/>
                  </a:lnTo>
                  <a:lnTo>
                    <a:pt x="9553" y="4688"/>
                  </a:lnTo>
                  <a:cubicBezTo>
                    <a:pt x="9497" y="4637"/>
                    <a:pt x="9429" y="4612"/>
                    <a:pt x="9362" y="4612"/>
                  </a:cubicBezTo>
                  <a:cubicBezTo>
                    <a:pt x="9296" y="4612"/>
                    <a:pt x="9230" y="4637"/>
                    <a:pt x="9179" y="4688"/>
                  </a:cubicBezTo>
                  <a:cubicBezTo>
                    <a:pt x="9078" y="4789"/>
                    <a:pt x="9078" y="4960"/>
                    <a:pt x="9179" y="5061"/>
                  </a:cubicBezTo>
                  <a:lnTo>
                    <a:pt x="9734" y="5617"/>
                  </a:lnTo>
                  <a:lnTo>
                    <a:pt x="9361" y="5990"/>
                  </a:lnTo>
                  <a:lnTo>
                    <a:pt x="9179" y="5808"/>
                  </a:lnTo>
                  <a:cubicBezTo>
                    <a:pt x="9129" y="5753"/>
                    <a:pt x="9061" y="5725"/>
                    <a:pt x="8992" y="5725"/>
                  </a:cubicBezTo>
                  <a:cubicBezTo>
                    <a:pt x="8924" y="5725"/>
                    <a:pt x="8856" y="5753"/>
                    <a:pt x="8805" y="5808"/>
                  </a:cubicBezTo>
                  <a:cubicBezTo>
                    <a:pt x="8704" y="5909"/>
                    <a:pt x="8704" y="6071"/>
                    <a:pt x="8805" y="6172"/>
                  </a:cubicBezTo>
                  <a:lnTo>
                    <a:pt x="8987" y="6364"/>
                  </a:lnTo>
                  <a:lnTo>
                    <a:pt x="8614" y="6737"/>
                  </a:lnTo>
                  <a:lnTo>
                    <a:pt x="8058" y="6172"/>
                  </a:lnTo>
                  <a:cubicBezTo>
                    <a:pt x="8008" y="6121"/>
                    <a:pt x="7942" y="6096"/>
                    <a:pt x="7875" y="6096"/>
                  </a:cubicBezTo>
                  <a:cubicBezTo>
                    <a:pt x="7808" y="6096"/>
                    <a:pt x="7740" y="6121"/>
                    <a:pt x="7685" y="6172"/>
                  </a:cubicBezTo>
                  <a:cubicBezTo>
                    <a:pt x="7584" y="6283"/>
                    <a:pt x="7584" y="6445"/>
                    <a:pt x="7685" y="6546"/>
                  </a:cubicBezTo>
                  <a:lnTo>
                    <a:pt x="8250" y="7101"/>
                  </a:lnTo>
                  <a:lnTo>
                    <a:pt x="7876" y="7475"/>
                  </a:lnTo>
                  <a:lnTo>
                    <a:pt x="6019" y="5617"/>
                  </a:lnTo>
                  <a:lnTo>
                    <a:pt x="8836" y="2799"/>
                  </a:lnTo>
                  <a:close/>
                  <a:moveTo>
                    <a:pt x="5645" y="5990"/>
                  </a:moveTo>
                  <a:lnTo>
                    <a:pt x="7503" y="7848"/>
                  </a:lnTo>
                  <a:lnTo>
                    <a:pt x="7129" y="8222"/>
                  </a:lnTo>
                  <a:lnTo>
                    <a:pt x="6948" y="8040"/>
                  </a:lnTo>
                  <a:cubicBezTo>
                    <a:pt x="6897" y="7984"/>
                    <a:pt x="6829" y="7956"/>
                    <a:pt x="6761" y="7956"/>
                  </a:cubicBezTo>
                  <a:cubicBezTo>
                    <a:pt x="6693" y="7956"/>
                    <a:pt x="6625" y="7984"/>
                    <a:pt x="6574" y="8040"/>
                  </a:cubicBezTo>
                  <a:cubicBezTo>
                    <a:pt x="6473" y="8141"/>
                    <a:pt x="6473" y="8303"/>
                    <a:pt x="6574" y="8404"/>
                  </a:cubicBezTo>
                  <a:lnTo>
                    <a:pt x="6756" y="8595"/>
                  </a:lnTo>
                  <a:lnTo>
                    <a:pt x="6382" y="8969"/>
                  </a:lnTo>
                  <a:lnTo>
                    <a:pt x="5827" y="8404"/>
                  </a:lnTo>
                  <a:cubicBezTo>
                    <a:pt x="5777" y="8353"/>
                    <a:pt x="5708" y="8328"/>
                    <a:pt x="5640" y="8328"/>
                  </a:cubicBezTo>
                  <a:cubicBezTo>
                    <a:pt x="5572" y="8328"/>
                    <a:pt x="5504" y="8353"/>
                    <a:pt x="5453" y="8404"/>
                  </a:cubicBezTo>
                  <a:cubicBezTo>
                    <a:pt x="5352" y="8514"/>
                    <a:pt x="5352" y="8676"/>
                    <a:pt x="5453" y="8777"/>
                  </a:cubicBezTo>
                  <a:lnTo>
                    <a:pt x="6019" y="9333"/>
                  </a:lnTo>
                  <a:lnTo>
                    <a:pt x="5888" y="9463"/>
                  </a:lnTo>
                  <a:cubicBezTo>
                    <a:pt x="5633" y="9719"/>
                    <a:pt x="5296" y="9847"/>
                    <a:pt x="4958" y="9847"/>
                  </a:cubicBezTo>
                  <a:cubicBezTo>
                    <a:pt x="4614" y="9847"/>
                    <a:pt x="4269" y="9714"/>
                    <a:pt x="4010" y="9443"/>
                  </a:cubicBezTo>
                  <a:cubicBezTo>
                    <a:pt x="3525" y="8938"/>
                    <a:pt x="3514" y="8121"/>
                    <a:pt x="4030" y="7605"/>
                  </a:cubicBezTo>
                  <a:lnTo>
                    <a:pt x="5645" y="5990"/>
                  </a:lnTo>
                  <a:close/>
                  <a:moveTo>
                    <a:pt x="3343" y="9413"/>
                  </a:moveTo>
                  <a:cubicBezTo>
                    <a:pt x="3424" y="9555"/>
                    <a:pt x="3514" y="9696"/>
                    <a:pt x="3636" y="9807"/>
                  </a:cubicBezTo>
                  <a:cubicBezTo>
                    <a:pt x="3767" y="9948"/>
                    <a:pt x="3918" y="10060"/>
                    <a:pt x="4080" y="10150"/>
                  </a:cubicBezTo>
                  <a:lnTo>
                    <a:pt x="3788" y="10453"/>
                  </a:lnTo>
                  <a:cubicBezTo>
                    <a:pt x="3732" y="10503"/>
                    <a:pt x="3664" y="10529"/>
                    <a:pt x="3597" y="10529"/>
                  </a:cubicBezTo>
                  <a:cubicBezTo>
                    <a:pt x="3530" y="10529"/>
                    <a:pt x="3464" y="10503"/>
                    <a:pt x="3414" y="10453"/>
                  </a:cubicBezTo>
                  <a:lnTo>
                    <a:pt x="3040" y="10080"/>
                  </a:lnTo>
                  <a:cubicBezTo>
                    <a:pt x="2939" y="9979"/>
                    <a:pt x="2939" y="9817"/>
                    <a:pt x="3040" y="9706"/>
                  </a:cubicBezTo>
                  <a:lnTo>
                    <a:pt x="3343" y="9413"/>
                  </a:lnTo>
                  <a:close/>
                  <a:moveTo>
                    <a:pt x="11217" y="0"/>
                  </a:moveTo>
                  <a:cubicBezTo>
                    <a:pt x="11014" y="0"/>
                    <a:pt x="10810" y="78"/>
                    <a:pt x="10654" y="234"/>
                  </a:cubicBezTo>
                  <a:cubicBezTo>
                    <a:pt x="10351" y="537"/>
                    <a:pt x="10351" y="1042"/>
                    <a:pt x="10654" y="1345"/>
                  </a:cubicBezTo>
                  <a:lnTo>
                    <a:pt x="10845" y="1537"/>
                  </a:lnTo>
                  <a:lnTo>
                    <a:pt x="9583" y="2799"/>
                  </a:lnTo>
                  <a:lnTo>
                    <a:pt x="8654" y="1870"/>
                  </a:lnTo>
                  <a:cubicBezTo>
                    <a:pt x="8599" y="1815"/>
                    <a:pt x="8530" y="1787"/>
                    <a:pt x="8463" y="1787"/>
                  </a:cubicBezTo>
                  <a:cubicBezTo>
                    <a:pt x="8396" y="1787"/>
                    <a:pt x="8331" y="1815"/>
                    <a:pt x="8280" y="1870"/>
                  </a:cubicBezTo>
                  <a:cubicBezTo>
                    <a:pt x="8179" y="1971"/>
                    <a:pt x="8179" y="2133"/>
                    <a:pt x="8280" y="2234"/>
                  </a:cubicBezTo>
                  <a:lnTo>
                    <a:pt x="8462" y="2426"/>
                  </a:lnTo>
                  <a:lnTo>
                    <a:pt x="3656" y="7232"/>
                  </a:lnTo>
                  <a:cubicBezTo>
                    <a:pt x="3212" y="7677"/>
                    <a:pt x="3040" y="8282"/>
                    <a:pt x="3151" y="8858"/>
                  </a:cubicBezTo>
                  <a:lnTo>
                    <a:pt x="2666" y="9342"/>
                  </a:lnTo>
                  <a:cubicBezTo>
                    <a:pt x="2363" y="9645"/>
                    <a:pt x="2363" y="10150"/>
                    <a:pt x="2666" y="10453"/>
                  </a:cubicBezTo>
                  <a:lnTo>
                    <a:pt x="102" y="13018"/>
                  </a:lnTo>
                  <a:cubicBezTo>
                    <a:pt x="1" y="13119"/>
                    <a:pt x="1" y="13291"/>
                    <a:pt x="102" y="13392"/>
                  </a:cubicBezTo>
                  <a:cubicBezTo>
                    <a:pt x="152" y="13442"/>
                    <a:pt x="220" y="13467"/>
                    <a:pt x="289" y="13467"/>
                  </a:cubicBezTo>
                  <a:cubicBezTo>
                    <a:pt x="357" y="13467"/>
                    <a:pt x="425" y="13442"/>
                    <a:pt x="476" y="13392"/>
                  </a:cubicBezTo>
                  <a:lnTo>
                    <a:pt x="3040" y="10827"/>
                  </a:lnTo>
                  <a:cubicBezTo>
                    <a:pt x="3192" y="10978"/>
                    <a:pt x="3394" y="11054"/>
                    <a:pt x="3596" y="11054"/>
                  </a:cubicBezTo>
                  <a:cubicBezTo>
                    <a:pt x="3798" y="11054"/>
                    <a:pt x="4000" y="10978"/>
                    <a:pt x="4151" y="10827"/>
                  </a:cubicBezTo>
                  <a:lnTo>
                    <a:pt x="4636" y="10342"/>
                  </a:lnTo>
                  <a:cubicBezTo>
                    <a:pt x="4744" y="10362"/>
                    <a:pt x="4853" y="10372"/>
                    <a:pt x="4961" y="10372"/>
                  </a:cubicBezTo>
                  <a:cubicBezTo>
                    <a:pt x="5446" y="10372"/>
                    <a:pt x="5914" y="10176"/>
                    <a:pt x="6261" y="9837"/>
                  </a:cubicBezTo>
                  <a:cubicBezTo>
                    <a:pt x="7301" y="8797"/>
                    <a:pt x="10007" y="6081"/>
                    <a:pt x="11067" y="5031"/>
                  </a:cubicBezTo>
                  <a:lnTo>
                    <a:pt x="11259" y="5213"/>
                  </a:lnTo>
                  <a:cubicBezTo>
                    <a:pt x="11310" y="5263"/>
                    <a:pt x="11376" y="5289"/>
                    <a:pt x="11441" y="5289"/>
                  </a:cubicBezTo>
                  <a:cubicBezTo>
                    <a:pt x="11507" y="5289"/>
                    <a:pt x="11572" y="5263"/>
                    <a:pt x="11623" y="5213"/>
                  </a:cubicBezTo>
                  <a:cubicBezTo>
                    <a:pt x="11734" y="5112"/>
                    <a:pt x="11734" y="4940"/>
                    <a:pt x="11623" y="4839"/>
                  </a:cubicBezTo>
                  <a:lnTo>
                    <a:pt x="10694" y="3910"/>
                  </a:lnTo>
                  <a:lnTo>
                    <a:pt x="11956" y="2648"/>
                  </a:lnTo>
                  <a:lnTo>
                    <a:pt x="12148" y="2830"/>
                  </a:lnTo>
                  <a:cubicBezTo>
                    <a:pt x="12299" y="2986"/>
                    <a:pt x="12501" y="3064"/>
                    <a:pt x="12703" y="3064"/>
                  </a:cubicBezTo>
                  <a:cubicBezTo>
                    <a:pt x="12905" y="3064"/>
                    <a:pt x="13107" y="2986"/>
                    <a:pt x="13259" y="2830"/>
                  </a:cubicBezTo>
                  <a:cubicBezTo>
                    <a:pt x="13571" y="2527"/>
                    <a:pt x="13571" y="2032"/>
                    <a:pt x="13259" y="1719"/>
                  </a:cubicBezTo>
                  <a:lnTo>
                    <a:pt x="11774" y="234"/>
                  </a:lnTo>
                  <a:cubicBezTo>
                    <a:pt x="11623" y="78"/>
                    <a:pt x="11421" y="0"/>
                    <a:pt x="1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9" name="Google Shape;1149;p45"/>
          <p:cNvGrpSpPr/>
          <p:nvPr/>
        </p:nvGrpSpPr>
        <p:grpSpPr>
          <a:xfrm>
            <a:off x="2498727" y="1845914"/>
            <a:ext cx="500907" cy="521222"/>
            <a:chOff x="2587013" y="3974625"/>
            <a:chExt cx="323625" cy="336750"/>
          </a:xfrm>
        </p:grpSpPr>
        <p:sp>
          <p:nvSpPr>
            <p:cNvPr id="1150" name="Google Shape;1150;p45"/>
            <p:cNvSpPr/>
            <p:nvPr/>
          </p:nvSpPr>
          <p:spPr>
            <a:xfrm>
              <a:off x="2652888" y="4057425"/>
              <a:ext cx="13150" cy="13425"/>
            </a:xfrm>
            <a:custGeom>
              <a:avLst/>
              <a:gdLst/>
              <a:ahLst/>
              <a:cxnLst/>
              <a:rect l="l" t="t" r="r" b="b"/>
              <a:pathLst>
                <a:path w="526" h="537" extrusionOk="0">
                  <a:moveTo>
                    <a:pt x="263" y="1"/>
                  </a:moveTo>
                  <a:cubicBezTo>
                    <a:pt x="112" y="1"/>
                    <a:pt x="0" y="122"/>
                    <a:pt x="0" y="274"/>
                  </a:cubicBezTo>
                  <a:cubicBezTo>
                    <a:pt x="0" y="415"/>
                    <a:pt x="112" y="536"/>
                    <a:pt x="263" y="536"/>
                  </a:cubicBezTo>
                  <a:cubicBezTo>
                    <a:pt x="404" y="536"/>
                    <a:pt x="525" y="415"/>
                    <a:pt x="525" y="274"/>
                  </a:cubicBezTo>
                  <a:cubicBezTo>
                    <a:pt x="525" y="122"/>
                    <a:pt x="404"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45"/>
            <p:cNvSpPr/>
            <p:nvPr/>
          </p:nvSpPr>
          <p:spPr>
            <a:xfrm>
              <a:off x="2659438" y="4154125"/>
              <a:ext cx="65675" cy="65900"/>
            </a:xfrm>
            <a:custGeom>
              <a:avLst/>
              <a:gdLst/>
              <a:ahLst/>
              <a:cxnLst/>
              <a:rect l="l" t="t" r="r" b="b"/>
              <a:pathLst>
                <a:path w="2627" h="2636" extrusionOk="0">
                  <a:moveTo>
                    <a:pt x="1313" y="0"/>
                  </a:moveTo>
                  <a:cubicBezTo>
                    <a:pt x="1162" y="0"/>
                    <a:pt x="1051" y="121"/>
                    <a:pt x="1051" y="263"/>
                  </a:cubicBezTo>
                  <a:lnTo>
                    <a:pt x="1051" y="1060"/>
                  </a:lnTo>
                  <a:lnTo>
                    <a:pt x="263" y="1060"/>
                  </a:lnTo>
                  <a:cubicBezTo>
                    <a:pt x="112" y="1060"/>
                    <a:pt x="1" y="1172"/>
                    <a:pt x="1" y="1323"/>
                  </a:cubicBezTo>
                  <a:cubicBezTo>
                    <a:pt x="1" y="1464"/>
                    <a:pt x="112" y="1585"/>
                    <a:pt x="263" y="1585"/>
                  </a:cubicBezTo>
                  <a:lnTo>
                    <a:pt x="1051" y="1585"/>
                  </a:lnTo>
                  <a:lnTo>
                    <a:pt x="1051" y="2373"/>
                  </a:lnTo>
                  <a:cubicBezTo>
                    <a:pt x="1051" y="2514"/>
                    <a:pt x="1162" y="2635"/>
                    <a:pt x="1313" y="2635"/>
                  </a:cubicBezTo>
                  <a:cubicBezTo>
                    <a:pt x="1455" y="2635"/>
                    <a:pt x="1576" y="2514"/>
                    <a:pt x="1576" y="2373"/>
                  </a:cubicBezTo>
                  <a:lnTo>
                    <a:pt x="1576" y="1585"/>
                  </a:lnTo>
                  <a:lnTo>
                    <a:pt x="2364" y="1585"/>
                  </a:lnTo>
                  <a:cubicBezTo>
                    <a:pt x="2505" y="1585"/>
                    <a:pt x="2626" y="1464"/>
                    <a:pt x="2626" y="1323"/>
                  </a:cubicBezTo>
                  <a:cubicBezTo>
                    <a:pt x="2626" y="1172"/>
                    <a:pt x="2505" y="1060"/>
                    <a:pt x="2364" y="1060"/>
                  </a:cubicBezTo>
                  <a:lnTo>
                    <a:pt x="1576" y="1060"/>
                  </a:lnTo>
                  <a:lnTo>
                    <a:pt x="1576" y="263"/>
                  </a:lnTo>
                  <a:cubicBezTo>
                    <a:pt x="1576" y="121"/>
                    <a:pt x="1455" y="0"/>
                    <a:pt x="1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5"/>
            <p:cNvSpPr/>
            <p:nvPr/>
          </p:nvSpPr>
          <p:spPr>
            <a:xfrm>
              <a:off x="2587013" y="3974625"/>
              <a:ext cx="323625" cy="336750"/>
            </a:xfrm>
            <a:custGeom>
              <a:avLst/>
              <a:gdLst/>
              <a:ahLst/>
              <a:cxnLst/>
              <a:rect l="l" t="t" r="r" b="b"/>
              <a:pathLst>
                <a:path w="12945" h="13470" extrusionOk="0">
                  <a:moveTo>
                    <a:pt x="6573" y="526"/>
                  </a:moveTo>
                  <a:cubicBezTo>
                    <a:pt x="6725" y="526"/>
                    <a:pt x="6836" y="647"/>
                    <a:pt x="6836" y="788"/>
                  </a:cubicBezTo>
                  <a:lnTo>
                    <a:pt x="6836" y="2000"/>
                  </a:lnTo>
                  <a:cubicBezTo>
                    <a:pt x="6836" y="2152"/>
                    <a:pt x="6725" y="2263"/>
                    <a:pt x="6573" y="2263"/>
                  </a:cubicBezTo>
                  <a:lnTo>
                    <a:pt x="1838" y="2263"/>
                  </a:lnTo>
                  <a:cubicBezTo>
                    <a:pt x="1697" y="2263"/>
                    <a:pt x="1575" y="2152"/>
                    <a:pt x="1575" y="2000"/>
                  </a:cubicBezTo>
                  <a:lnTo>
                    <a:pt x="1575" y="788"/>
                  </a:lnTo>
                  <a:cubicBezTo>
                    <a:pt x="1575" y="647"/>
                    <a:pt x="1697" y="526"/>
                    <a:pt x="1838" y="526"/>
                  </a:cubicBezTo>
                  <a:close/>
                  <a:moveTo>
                    <a:pt x="6311" y="2788"/>
                  </a:moveTo>
                  <a:lnTo>
                    <a:pt x="6311" y="3313"/>
                  </a:lnTo>
                  <a:lnTo>
                    <a:pt x="3948" y="3313"/>
                  </a:lnTo>
                  <a:cubicBezTo>
                    <a:pt x="3797" y="3313"/>
                    <a:pt x="3685" y="3434"/>
                    <a:pt x="3685" y="3586"/>
                  </a:cubicBezTo>
                  <a:cubicBezTo>
                    <a:pt x="3685" y="3727"/>
                    <a:pt x="3797" y="3848"/>
                    <a:pt x="3948" y="3848"/>
                  </a:cubicBezTo>
                  <a:lnTo>
                    <a:pt x="6442" y="3848"/>
                  </a:lnTo>
                  <a:lnTo>
                    <a:pt x="7735" y="5565"/>
                  </a:lnTo>
                  <a:cubicBezTo>
                    <a:pt x="7816" y="5675"/>
                    <a:pt x="7866" y="5807"/>
                    <a:pt x="7886" y="5948"/>
                  </a:cubicBezTo>
                  <a:lnTo>
                    <a:pt x="535" y="5948"/>
                  </a:lnTo>
                  <a:cubicBezTo>
                    <a:pt x="546" y="5807"/>
                    <a:pt x="596" y="5675"/>
                    <a:pt x="687" y="5565"/>
                  </a:cubicBezTo>
                  <a:lnTo>
                    <a:pt x="2050" y="3737"/>
                  </a:lnTo>
                  <a:cubicBezTo>
                    <a:pt x="2090" y="3696"/>
                    <a:pt x="2100" y="3636"/>
                    <a:pt x="2100" y="3586"/>
                  </a:cubicBezTo>
                  <a:lnTo>
                    <a:pt x="2100" y="2788"/>
                  </a:lnTo>
                  <a:close/>
                  <a:moveTo>
                    <a:pt x="7896" y="6473"/>
                  </a:moveTo>
                  <a:lnTo>
                    <a:pt x="7896" y="8624"/>
                  </a:lnTo>
                  <a:lnTo>
                    <a:pt x="6301" y="9543"/>
                  </a:lnTo>
                  <a:cubicBezTo>
                    <a:pt x="5967" y="9735"/>
                    <a:pt x="5695" y="10008"/>
                    <a:pt x="5513" y="10340"/>
                  </a:cubicBezTo>
                  <a:lnTo>
                    <a:pt x="525" y="10340"/>
                  </a:lnTo>
                  <a:lnTo>
                    <a:pt x="525" y="6473"/>
                  </a:lnTo>
                  <a:close/>
                  <a:moveTo>
                    <a:pt x="10541" y="7947"/>
                  </a:moveTo>
                  <a:cubicBezTo>
                    <a:pt x="11084" y="7947"/>
                    <a:pt x="11614" y="8228"/>
                    <a:pt x="11905" y="8735"/>
                  </a:cubicBezTo>
                  <a:cubicBezTo>
                    <a:pt x="12339" y="9492"/>
                    <a:pt x="12077" y="10462"/>
                    <a:pt x="11329" y="10896"/>
                  </a:cubicBezTo>
                  <a:lnTo>
                    <a:pt x="10026" y="11643"/>
                  </a:lnTo>
                  <a:lnTo>
                    <a:pt x="8442" y="8917"/>
                  </a:lnTo>
                  <a:lnTo>
                    <a:pt x="9754" y="8159"/>
                  </a:lnTo>
                  <a:cubicBezTo>
                    <a:pt x="10001" y="8016"/>
                    <a:pt x="10273" y="7947"/>
                    <a:pt x="10541" y="7947"/>
                  </a:cubicBezTo>
                  <a:close/>
                  <a:moveTo>
                    <a:pt x="5301" y="10865"/>
                  </a:moveTo>
                  <a:cubicBezTo>
                    <a:pt x="5220" y="11209"/>
                    <a:pt x="5220" y="11572"/>
                    <a:pt x="5321" y="11916"/>
                  </a:cubicBezTo>
                  <a:lnTo>
                    <a:pt x="1313" y="11916"/>
                  </a:lnTo>
                  <a:cubicBezTo>
                    <a:pt x="878" y="11916"/>
                    <a:pt x="525" y="11563"/>
                    <a:pt x="525" y="11128"/>
                  </a:cubicBezTo>
                  <a:lnTo>
                    <a:pt x="525" y="10865"/>
                  </a:lnTo>
                  <a:close/>
                  <a:moveTo>
                    <a:pt x="7987" y="9180"/>
                  </a:moveTo>
                  <a:lnTo>
                    <a:pt x="9562" y="11906"/>
                  </a:lnTo>
                  <a:lnTo>
                    <a:pt x="8139" y="12734"/>
                  </a:lnTo>
                  <a:cubicBezTo>
                    <a:pt x="7888" y="12877"/>
                    <a:pt x="7616" y="12946"/>
                    <a:pt x="7347" y="12946"/>
                  </a:cubicBezTo>
                  <a:cubicBezTo>
                    <a:pt x="6804" y="12946"/>
                    <a:pt x="6278" y="12665"/>
                    <a:pt x="5988" y="12158"/>
                  </a:cubicBezTo>
                  <a:cubicBezTo>
                    <a:pt x="5543" y="11390"/>
                    <a:pt x="5806" y="10432"/>
                    <a:pt x="6563" y="9997"/>
                  </a:cubicBezTo>
                  <a:lnTo>
                    <a:pt x="7987" y="9180"/>
                  </a:lnTo>
                  <a:close/>
                  <a:moveTo>
                    <a:pt x="1838" y="1"/>
                  </a:moveTo>
                  <a:cubicBezTo>
                    <a:pt x="1403" y="1"/>
                    <a:pt x="1050" y="355"/>
                    <a:pt x="1050" y="788"/>
                  </a:cubicBezTo>
                  <a:lnTo>
                    <a:pt x="1050" y="2000"/>
                  </a:lnTo>
                  <a:cubicBezTo>
                    <a:pt x="1050" y="2343"/>
                    <a:pt x="1273" y="2637"/>
                    <a:pt x="1575" y="2747"/>
                  </a:cubicBezTo>
                  <a:lnTo>
                    <a:pt x="1575" y="3494"/>
                  </a:lnTo>
                  <a:lnTo>
                    <a:pt x="263" y="5251"/>
                  </a:lnTo>
                  <a:cubicBezTo>
                    <a:pt x="91" y="5473"/>
                    <a:pt x="0" y="5756"/>
                    <a:pt x="0" y="6039"/>
                  </a:cubicBezTo>
                  <a:lnTo>
                    <a:pt x="0" y="11128"/>
                  </a:lnTo>
                  <a:cubicBezTo>
                    <a:pt x="0" y="11855"/>
                    <a:pt x="596" y="12441"/>
                    <a:pt x="1313" y="12441"/>
                  </a:cubicBezTo>
                  <a:lnTo>
                    <a:pt x="5543" y="12441"/>
                  </a:lnTo>
                  <a:cubicBezTo>
                    <a:pt x="5934" y="13102"/>
                    <a:pt x="6632" y="13470"/>
                    <a:pt x="7350" y="13470"/>
                  </a:cubicBezTo>
                  <a:cubicBezTo>
                    <a:pt x="7707" y="13470"/>
                    <a:pt x="8069" y="13379"/>
                    <a:pt x="8401" y="13188"/>
                  </a:cubicBezTo>
                  <a:lnTo>
                    <a:pt x="11592" y="11350"/>
                  </a:lnTo>
                  <a:cubicBezTo>
                    <a:pt x="12591" y="10775"/>
                    <a:pt x="12945" y="9482"/>
                    <a:pt x="12359" y="8473"/>
                  </a:cubicBezTo>
                  <a:cubicBezTo>
                    <a:pt x="11974" y="7797"/>
                    <a:pt x="11267" y="7420"/>
                    <a:pt x="10539" y="7420"/>
                  </a:cubicBezTo>
                  <a:cubicBezTo>
                    <a:pt x="10180" y="7420"/>
                    <a:pt x="9815" y="7512"/>
                    <a:pt x="9481" y="7705"/>
                  </a:cubicBezTo>
                  <a:lnTo>
                    <a:pt x="8421" y="8321"/>
                  </a:lnTo>
                  <a:lnTo>
                    <a:pt x="8421" y="6039"/>
                  </a:lnTo>
                  <a:cubicBezTo>
                    <a:pt x="8421" y="5756"/>
                    <a:pt x="8320" y="5473"/>
                    <a:pt x="8159" y="5242"/>
                  </a:cubicBezTo>
                  <a:lnTo>
                    <a:pt x="6836" y="3494"/>
                  </a:lnTo>
                  <a:lnTo>
                    <a:pt x="6836" y="2747"/>
                  </a:lnTo>
                  <a:cubicBezTo>
                    <a:pt x="7149" y="2637"/>
                    <a:pt x="7361" y="2343"/>
                    <a:pt x="7361" y="2000"/>
                  </a:cubicBezTo>
                  <a:lnTo>
                    <a:pt x="7361" y="788"/>
                  </a:lnTo>
                  <a:cubicBezTo>
                    <a:pt x="7361" y="355"/>
                    <a:pt x="7008" y="1"/>
                    <a:pt x="6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888" name="Shape 1888"/>
        <p:cNvGrpSpPr/>
        <p:nvPr/>
      </p:nvGrpSpPr>
      <p:grpSpPr>
        <a:xfrm>
          <a:off x="0" y="0"/>
          <a:ext cx="0" cy="0"/>
          <a:chOff x="0" y="0"/>
          <a:chExt cx="0" cy="0"/>
        </a:xfrm>
      </p:grpSpPr>
      <p:sp>
        <p:nvSpPr>
          <p:cNvPr id="1889" name="Google Shape;1889;p57"/>
          <p:cNvSpPr/>
          <p:nvPr/>
        </p:nvSpPr>
        <p:spPr>
          <a:xfrm>
            <a:off x="1184067" y="4519470"/>
            <a:ext cx="2645700" cy="204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57"/>
          <p:cNvSpPr txBox="1"/>
          <p:nvPr>
            <p:ph type="ctrTitle"/>
          </p:nvPr>
        </p:nvSpPr>
        <p:spPr>
          <a:xfrm>
            <a:off x="4608900" y="901425"/>
            <a:ext cx="3815100" cy="111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Thanks!</a:t>
            </a:r>
            <a:endParaRPr lang="en-GB"/>
          </a:p>
        </p:txBody>
      </p:sp>
      <p:sp>
        <p:nvSpPr>
          <p:cNvPr id="1891" name="Google Shape;1891;p57"/>
          <p:cNvSpPr txBox="1"/>
          <p:nvPr>
            <p:ph type="subTitle" idx="1"/>
          </p:nvPr>
        </p:nvSpPr>
        <p:spPr>
          <a:xfrm>
            <a:off x="4084635" y="2655120"/>
            <a:ext cx="4390800" cy="532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a:t>Infeksi Menular Seksual UI</a:t>
            </a:r>
            <a:endParaRPr lang="en-US" altLang="en-GB"/>
          </a:p>
          <a:p>
            <a:pPr marL="0" lvl="0" indent="0" algn="r" rtl="0">
              <a:spcBef>
                <a:spcPts val="0"/>
              </a:spcBef>
              <a:spcAft>
                <a:spcPts val="0"/>
              </a:spcAft>
              <a:buNone/>
            </a:pPr>
            <a:r>
              <a:rPr lang="en-US" altLang="en-GB"/>
              <a:t>Jurnal USU</a:t>
            </a:r>
            <a:endParaRPr lang="en-US" altLang="en-GB"/>
          </a:p>
          <a:p>
            <a:pPr marL="0" lvl="0" indent="0" algn="r" rtl="0">
              <a:spcBef>
                <a:spcPts val="0"/>
              </a:spcBef>
              <a:spcAft>
                <a:spcPts val="0"/>
              </a:spcAft>
              <a:buNone/>
            </a:pPr>
            <a:r>
              <a:rPr lang="en-US" altLang="en-GB"/>
              <a:t>CDC</a:t>
            </a:r>
            <a:endParaRPr lang="en-US" altLang="en-GB"/>
          </a:p>
          <a:p>
            <a:pPr marL="0" lvl="0" indent="0" algn="r" rtl="0">
              <a:spcBef>
                <a:spcPts val="0"/>
              </a:spcBef>
              <a:spcAft>
                <a:spcPts val="0"/>
              </a:spcAft>
              <a:buNone/>
            </a:pPr>
            <a:r>
              <a:rPr lang="en-US" altLang="en-GB"/>
              <a:t>NCBI</a:t>
            </a:r>
            <a:endParaRPr lang="en-US" altLang="en-GB"/>
          </a:p>
        </p:txBody>
      </p:sp>
      <p:grpSp>
        <p:nvGrpSpPr>
          <p:cNvPr id="1908" name="Google Shape;1908;p57"/>
          <p:cNvGrpSpPr/>
          <p:nvPr/>
        </p:nvGrpSpPr>
        <p:grpSpPr>
          <a:xfrm>
            <a:off x="720099" y="656286"/>
            <a:ext cx="3041830" cy="4002828"/>
            <a:chOff x="3514925" y="3519875"/>
            <a:chExt cx="1486575" cy="1956225"/>
          </a:xfrm>
        </p:grpSpPr>
        <p:sp>
          <p:nvSpPr>
            <p:cNvPr id="1909" name="Google Shape;1909;p57"/>
            <p:cNvSpPr/>
            <p:nvPr/>
          </p:nvSpPr>
          <p:spPr>
            <a:xfrm>
              <a:off x="4751125" y="3826575"/>
              <a:ext cx="2000" cy="216650"/>
            </a:xfrm>
            <a:custGeom>
              <a:avLst/>
              <a:gdLst/>
              <a:ahLst/>
              <a:cxnLst/>
              <a:rect l="l" t="t" r="r" b="b"/>
              <a:pathLst>
                <a:path w="80" h="8666" extrusionOk="0">
                  <a:moveTo>
                    <a:pt x="0" y="0"/>
                  </a:moveTo>
                  <a:lnTo>
                    <a:pt x="0" y="8665"/>
                  </a:lnTo>
                  <a:lnTo>
                    <a:pt x="79" y="8665"/>
                  </a:lnTo>
                  <a:lnTo>
                    <a:pt x="7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57"/>
            <p:cNvSpPr/>
            <p:nvPr/>
          </p:nvSpPr>
          <p:spPr>
            <a:xfrm>
              <a:off x="4626825" y="3548425"/>
              <a:ext cx="250600" cy="297875"/>
            </a:xfrm>
            <a:custGeom>
              <a:avLst/>
              <a:gdLst/>
              <a:ahLst/>
              <a:cxnLst/>
              <a:rect l="l" t="t" r="r" b="b"/>
              <a:pathLst>
                <a:path w="10024" h="11915" extrusionOk="0">
                  <a:moveTo>
                    <a:pt x="5012" y="0"/>
                  </a:moveTo>
                  <a:cubicBezTo>
                    <a:pt x="2127" y="0"/>
                    <a:pt x="0" y="3053"/>
                    <a:pt x="246" y="6479"/>
                  </a:cubicBezTo>
                  <a:cubicBezTo>
                    <a:pt x="463" y="9601"/>
                    <a:pt x="2589" y="11914"/>
                    <a:pt x="5012" y="11914"/>
                  </a:cubicBezTo>
                  <a:cubicBezTo>
                    <a:pt x="7434" y="11914"/>
                    <a:pt x="9561" y="9601"/>
                    <a:pt x="9777" y="6479"/>
                  </a:cubicBezTo>
                  <a:cubicBezTo>
                    <a:pt x="10024" y="3053"/>
                    <a:pt x="7897" y="0"/>
                    <a:pt x="5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57"/>
            <p:cNvSpPr/>
            <p:nvPr/>
          </p:nvSpPr>
          <p:spPr>
            <a:xfrm>
              <a:off x="4626325" y="4165775"/>
              <a:ext cx="110300" cy="178500"/>
            </a:xfrm>
            <a:custGeom>
              <a:avLst/>
              <a:gdLst/>
              <a:ahLst/>
              <a:cxnLst/>
              <a:rect l="l" t="t" r="r" b="b"/>
              <a:pathLst>
                <a:path w="4412" h="7140" extrusionOk="0">
                  <a:moveTo>
                    <a:pt x="3240" y="1"/>
                  </a:moveTo>
                  <a:lnTo>
                    <a:pt x="1" y="4018"/>
                  </a:lnTo>
                  <a:lnTo>
                    <a:pt x="1448" y="7139"/>
                  </a:lnTo>
                  <a:lnTo>
                    <a:pt x="4412" y="3151"/>
                  </a:lnTo>
                  <a:lnTo>
                    <a:pt x="3240" y="1"/>
                  </a:lnTo>
                  <a:close/>
                </a:path>
              </a:pathLst>
            </a:custGeom>
            <a:solidFill>
              <a:srgbClr val="80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57"/>
            <p:cNvSpPr/>
            <p:nvPr/>
          </p:nvSpPr>
          <p:spPr>
            <a:xfrm>
              <a:off x="4373775" y="3876600"/>
              <a:ext cx="211725" cy="218800"/>
            </a:xfrm>
            <a:custGeom>
              <a:avLst/>
              <a:gdLst/>
              <a:ahLst/>
              <a:cxnLst/>
              <a:rect l="l" t="t" r="r" b="b"/>
              <a:pathLst>
                <a:path w="8469" h="8752" extrusionOk="0">
                  <a:moveTo>
                    <a:pt x="4226" y="1"/>
                  </a:moveTo>
                  <a:cubicBezTo>
                    <a:pt x="3948" y="1"/>
                    <a:pt x="3685" y="34"/>
                    <a:pt x="3466" y="87"/>
                  </a:cubicBezTo>
                  <a:cubicBezTo>
                    <a:pt x="3460" y="87"/>
                    <a:pt x="3453" y="87"/>
                    <a:pt x="3447" y="87"/>
                  </a:cubicBezTo>
                  <a:cubicBezTo>
                    <a:pt x="1431" y="87"/>
                    <a:pt x="385" y="1569"/>
                    <a:pt x="670" y="3071"/>
                  </a:cubicBezTo>
                  <a:cubicBezTo>
                    <a:pt x="887" y="4213"/>
                    <a:pt x="935" y="4370"/>
                    <a:pt x="463" y="6014"/>
                  </a:cubicBezTo>
                  <a:cubicBezTo>
                    <a:pt x="0" y="7659"/>
                    <a:pt x="729" y="8752"/>
                    <a:pt x="729" y="8752"/>
                  </a:cubicBezTo>
                  <a:lnTo>
                    <a:pt x="8468" y="5502"/>
                  </a:lnTo>
                  <a:cubicBezTo>
                    <a:pt x="8438" y="4705"/>
                    <a:pt x="8123" y="3750"/>
                    <a:pt x="7326" y="3218"/>
                  </a:cubicBezTo>
                  <a:cubicBezTo>
                    <a:pt x="6528" y="2697"/>
                    <a:pt x="6666" y="1889"/>
                    <a:pt x="6134" y="924"/>
                  </a:cubicBezTo>
                  <a:cubicBezTo>
                    <a:pt x="5745" y="223"/>
                    <a:pt x="4938" y="1"/>
                    <a:pt x="4226"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57"/>
            <p:cNvSpPr/>
            <p:nvPr/>
          </p:nvSpPr>
          <p:spPr>
            <a:xfrm>
              <a:off x="4351125" y="4055500"/>
              <a:ext cx="385500" cy="342175"/>
            </a:xfrm>
            <a:custGeom>
              <a:avLst/>
              <a:gdLst/>
              <a:ahLst/>
              <a:cxnLst/>
              <a:rect l="l" t="t" r="r" b="b"/>
              <a:pathLst>
                <a:path w="15420" h="13687" extrusionOk="0">
                  <a:moveTo>
                    <a:pt x="7454" y="0"/>
                  </a:moveTo>
                  <a:lnTo>
                    <a:pt x="5268" y="424"/>
                  </a:lnTo>
                  <a:lnTo>
                    <a:pt x="1" y="2984"/>
                  </a:lnTo>
                  <a:lnTo>
                    <a:pt x="1093" y="7720"/>
                  </a:lnTo>
                  <a:lnTo>
                    <a:pt x="2078" y="12594"/>
                  </a:lnTo>
                  <a:lnTo>
                    <a:pt x="1979" y="13687"/>
                  </a:lnTo>
                  <a:lnTo>
                    <a:pt x="10831" y="13687"/>
                  </a:lnTo>
                  <a:lnTo>
                    <a:pt x="10486" y="12367"/>
                  </a:lnTo>
                  <a:lnTo>
                    <a:pt x="11038" y="9896"/>
                  </a:lnTo>
                  <a:cubicBezTo>
                    <a:pt x="12131" y="9128"/>
                    <a:pt x="12249" y="7562"/>
                    <a:pt x="12249" y="7562"/>
                  </a:cubicBezTo>
                  <a:lnTo>
                    <a:pt x="15420" y="5633"/>
                  </a:lnTo>
                  <a:cubicBezTo>
                    <a:pt x="15420" y="5633"/>
                    <a:pt x="13499" y="1960"/>
                    <a:pt x="12111" y="1005"/>
                  </a:cubicBezTo>
                  <a:cubicBezTo>
                    <a:pt x="10910" y="178"/>
                    <a:pt x="7454" y="0"/>
                    <a:pt x="7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57"/>
            <p:cNvSpPr/>
            <p:nvPr/>
          </p:nvSpPr>
          <p:spPr>
            <a:xfrm>
              <a:off x="4697725" y="3595775"/>
              <a:ext cx="303775" cy="222225"/>
            </a:xfrm>
            <a:custGeom>
              <a:avLst/>
              <a:gdLst/>
              <a:ahLst/>
              <a:cxnLst/>
              <a:rect l="l" t="t" r="r" b="b"/>
              <a:pathLst>
                <a:path w="12151" h="8889" extrusionOk="0">
                  <a:moveTo>
                    <a:pt x="3301" y="1"/>
                  </a:moveTo>
                  <a:cubicBezTo>
                    <a:pt x="3050" y="1"/>
                    <a:pt x="2787" y="51"/>
                    <a:pt x="2510" y="164"/>
                  </a:cubicBezTo>
                  <a:cubicBezTo>
                    <a:pt x="0" y="1178"/>
                    <a:pt x="512" y="5777"/>
                    <a:pt x="4598" y="8888"/>
                  </a:cubicBezTo>
                  <a:cubicBezTo>
                    <a:pt x="9649" y="7913"/>
                    <a:pt x="12150" y="4014"/>
                    <a:pt x="10348" y="1996"/>
                  </a:cubicBezTo>
                  <a:cubicBezTo>
                    <a:pt x="9892" y="1480"/>
                    <a:pt x="9346" y="1297"/>
                    <a:pt x="8800" y="1297"/>
                  </a:cubicBezTo>
                  <a:cubicBezTo>
                    <a:pt x="7993" y="1297"/>
                    <a:pt x="7187" y="1698"/>
                    <a:pt x="6676" y="2016"/>
                  </a:cubicBezTo>
                  <a:cubicBezTo>
                    <a:pt x="6568" y="2081"/>
                    <a:pt x="6451" y="2113"/>
                    <a:pt x="6335" y="2113"/>
                  </a:cubicBezTo>
                  <a:cubicBezTo>
                    <a:pt x="6124" y="2113"/>
                    <a:pt x="5920" y="2006"/>
                    <a:pt x="5799" y="1808"/>
                  </a:cubicBezTo>
                  <a:cubicBezTo>
                    <a:pt x="5353" y="1102"/>
                    <a:pt x="4477" y="1"/>
                    <a:pt x="3301" y="1"/>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57"/>
            <p:cNvSpPr/>
            <p:nvPr/>
          </p:nvSpPr>
          <p:spPr>
            <a:xfrm>
              <a:off x="4758275" y="3817725"/>
              <a:ext cx="55400" cy="229925"/>
            </a:xfrm>
            <a:custGeom>
              <a:avLst/>
              <a:gdLst/>
              <a:ahLst/>
              <a:cxnLst/>
              <a:rect l="l" t="t" r="r" b="b"/>
              <a:pathLst>
                <a:path w="2216" h="9197" extrusionOk="0">
                  <a:moveTo>
                    <a:pt x="2136" y="0"/>
                  </a:moveTo>
                  <a:lnTo>
                    <a:pt x="0" y="9177"/>
                  </a:lnTo>
                  <a:lnTo>
                    <a:pt x="79" y="9196"/>
                  </a:lnTo>
                  <a:lnTo>
                    <a:pt x="2215" y="20"/>
                  </a:lnTo>
                  <a:lnTo>
                    <a:pt x="2136"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57"/>
            <p:cNvSpPr/>
            <p:nvPr/>
          </p:nvSpPr>
          <p:spPr>
            <a:xfrm>
              <a:off x="4546075" y="3729725"/>
              <a:ext cx="216400" cy="165300"/>
            </a:xfrm>
            <a:custGeom>
              <a:avLst/>
              <a:gdLst/>
              <a:ahLst/>
              <a:cxnLst/>
              <a:rect l="l" t="t" r="r" b="b"/>
              <a:pathLst>
                <a:path w="8656" h="6612" extrusionOk="0">
                  <a:moveTo>
                    <a:pt x="6308" y="1"/>
                  </a:moveTo>
                  <a:cubicBezTo>
                    <a:pt x="5354" y="1"/>
                    <a:pt x="4754" y="946"/>
                    <a:pt x="4471" y="1531"/>
                  </a:cubicBezTo>
                  <a:cubicBezTo>
                    <a:pt x="4393" y="1700"/>
                    <a:pt x="4230" y="1794"/>
                    <a:pt x="4057" y="1794"/>
                  </a:cubicBezTo>
                  <a:cubicBezTo>
                    <a:pt x="3988" y="1794"/>
                    <a:pt x="3918" y="1779"/>
                    <a:pt x="3850" y="1748"/>
                  </a:cubicBezTo>
                  <a:cubicBezTo>
                    <a:pt x="3498" y="1577"/>
                    <a:pt x="2973" y="1378"/>
                    <a:pt x="2449" y="1378"/>
                  </a:cubicBezTo>
                  <a:cubicBezTo>
                    <a:pt x="1978" y="1378"/>
                    <a:pt x="1508" y="1539"/>
                    <a:pt x="1163" y="2023"/>
                  </a:cubicBezTo>
                  <a:cubicBezTo>
                    <a:pt x="1" y="3638"/>
                    <a:pt x="2137" y="6297"/>
                    <a:pt x="5898" y="6612"/>
                  </a:cubicBezTo>
                  <a:cubicBezTo>
                    <a:pt x="8646" y="4012"/>
                    <a:pt x="8655" y="606"/>
                    <a:pt x="6745" y="64"/>
                  </a:cubicBezTo>
                  <a:cubicBezTo>
                    <a:pt x="6592" y="21"/>
                    <a:pt x="6446" y="1"/>
                    <a:pt x="63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57"/>
            <p:cNvSpPr/>
            <p:nvPr/>
          </p:nvSpPr>
          <p:spPr>
            <a:xfrm>
              <a:off x="4692800" y="3894775"/>
              <a:ext cx="58825" cy="163700"/>
            </a:xfrm>
            <a:custGeom>
              <a:avLst/>
              <a:gdLst/>
              <a:ahLst/>
              <a:cxnLst/>
              <a:rect l="l" t="t" r="r" b="b"/>
              <a:pathLst>
                <a:path w="2353" h="6548" extrusionOk="0">
                  <a:moveTo>
                    <a:pt x="59" y="0"/>
                  </a:moveTo>
                  <a:lnTo>
                    <a:pt x="0" y="20"/>
                  </a:lnTo>
                  <a:lnTo>
                    <a:pt x="2294" y="6548"/>
                  </a:lnTo>
                  <a:lnTo>
                    <a:pt x="2353" y="6528"/>
                  </a:lnTo>
                  <a:lnTo>
                    <a:pt x="5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918;p57"/>
            <p:cNvSpPr/>
            <p:nvPr/>
          </p:nvSpPr>
          <p:spPr>
            <a:xfrm>
              <a:off x="4430400" y="3928750"/>
              <a:ext cx="115700" cy="315825"/>
            </a:xfrm>
            <a:custGeom>
              <a:avLst/>
              <a:gdLst/>
              <a:ahLst/>
              <a:cxnLst/>
              <a:rect l="l" t="t" r="r" b="b"/>
              <a:pathLst>
                <a:path w="4628" h="12633" extrusionOk="0">
                  <a:moveTo>
                    <a:pt x="1772" y="0"/>
                  </a:moveTo>
                  <a:cubicBezTo>
                    <a:pt x="1644" y="1467"/>
                    <a:pt x="0" y="2038"/>
                    <a:pt x="0" y="2038"/>
                  </a:cubicBezTo>
                  <a:cubicBezTo>
                    <a:pt x="0" y="2038"/>
                    <a:pt x="394" y="2403"/>
                    <a:pt x="630" y="3338"/>
                  </a:cubicBezTo>
                  <a:cubicBezTo>
                    <a:pt x="903" y="4447"/>
                    <a:pt x="1635" y="4521"/>
                    <a:pt x="1825" y="4521"/>
                  </a:cubicBezTo>
                  <a:cubicBezTo>
                    <a:pt x="1854" y="4521"/>
                    <a:pt x="1871" y="4519"/>
                    <a:pt x="1871" y="4519"/>
                  </a:cubicBezTo>
                  <a:lnTo>
                    <a:pt x="2097" y="5494"/>
                  </a:lnTo>
                  <a:lnTo>
                    <a:pt x="3151" y="12632"/>
                  </a:lnTo>
                  <a:lnTo>
                    <a:pt x="4628" y="5179"/>
                  </a:lnTo>
                  <a:lnTo>
                    <a:pt x="3427" y="2038"/>
                  </a:lnTo>
                  <a:cubicBezTo>
                    <a:pt x="3574" y="1939"/>
                    <a:pt x="3692" y="1753"/>
                    <a:pt x="3751" y="1516"/>
                  </a:cubicBezTo>
                  <a:cubicBezTo>
                    <a:pt x="3840" y="1132"/>
                    <a:pt x="3731" y="788"/>
                    <a:pt x="3505" y="729"/>
                  </a:cubicBezTo>
                  <a:cubicBezTo>
                    <a:pt x="3485" y="724"/>
                    <a:pt x="3464" y="722"/>
                    <a:pt x="3444" y="722"/>
                  </a:cubicBezTo>
                  <a:cubicBezTo>
                    <a:pt x="3295" y="722"/>
                    <a:pt x="3146" y="843"/>
                    <a:pt x="3042" y="1034"/>
                  </a:cubicBezTo>
                  <a:lnTo>
                    <a:pt x="2983" y="876"/>
                  </a:lnTo>
                  <a:cubicBezTo>
                    <a:pt x="2225" y="571"/>
                    <a:pt x="1772" y="0"/>
                    <a:pt x="1772" y="0"/>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919;p57"/>
            <p:cNvSpPr/>
            <p:nvPr/>
          </p:nvSpPr>
          <p:spPr>
            <a:xfrm>
              <a:off x="4512100" y="3976000"/>
              <a:ext cx="11850" cy="11850"/>
            </a:xfrm>
            <a:custGeom>
              <a:avLst/>
              <a:gdLst/>
              <a:ahLst/>
              <a:cxnLst/>
              <a:rect l="l" t="t" r="r" b="b"/>
              <a:pathLst>
                <a:path w="474" h="474" extrusionOk="0">
                  <a:moveTo>
                    <a:pt x="237" y="1"/>
                  </a:moveTo>
                  <a:cubicBezTo>
                    <a:pt x="109" y="1"/>
                    <a:pt x="1" y="108"/>
                    <a:pt x="1" y="237"/>
                  </a:cubicBezTo>
                  <a:cubicBezTo>
                    <a:pt x="1" y="364"/>
                    <a:pt x="109" y="473"/>
                    <a:pt x="237" y="473"/>
                  </a:cubicBezTo>
                  <a:cubicBezTo>
                    <a:pt x="365" y="473"/>
                    <a:pt x="474" y="364"/>
                    <a:pt x="474" y="237"/>
                  </a:cubicBezTo>
                  <a:cubicBezTo>
                    <a:pt x="474" y="108"/>
                    <a:pt x="365"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57"/>
            <p:cNvSpPr/>
            <p:nvPr/>
          </p:nvSpPr>
          <p:spPr>
            <a:xfrm>
              <a:off x="4642800" y="4165050"/>
              <a:ext cx="20225" cy="79525"/>
            </a:xfrm>
            <a:custGeom>
              <a:avLst/>
              <a:gdLst/>
              <a:ahLst/>
              <a:cxnLst/>
              <a:rect l="l" t="t" r="r" b="b"/>
              <a:pathLst>
                <a:path w="809" h="3181" extrusionOk="0">
                  <a:moveTo>
                    <a:pt x="110" y="0"/>
                  </a:moveTo>
                  <a:lnTo>
                    <a:pt x="1" y="69"/>
                  </a:lnTo>
                  <a:cubicBezTo>
                    <a:pt x="11" y="79"/>
                    <a:pt x="670" y="1191"/>
                    <a:pt x="523" y="3171"/>
                  </a:cubicBezTo>
                  <a:lnTo>
                    <a:pt x="651" y="3180"/>
                  </a:lnTo>
                  <a:cubicBezTo>
                    <a:pt x="808" y="1152"/>
                    <a:pt x="139" y="49"/>
                    <a:pt x="110"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57"/>
            <p:cNvSpPr/>
            <p:nvPr/>
          </p:nvSpPr>
          <p:spPr>
            <a:xfrm>
              <a:off x="4507425" y="4248475"/>
              <a:ext cx="3475" cy="137150"/>
            </a:xfrm>
            <a:custGeom>
              <a:avLst/>
              <a:gdLst/>
              <a:ahLst/>
              <a:cxnLst/>
              <a:rect l="l" t="t" r="r" b="b"/>
              <a:pathLst>
                <a:path w="139" h="5486" extrusionOk="0">
                  <a:moveTo>
                    <a:pt x="0" y="1"/>
                  </a:moveTo>
                  <a:lnTo>
                    <a:pt x="0" y="5486"/>
                  </a:lnTo>
                  <a:lnTo>
                    <a:pt x="138" y="5486"/>
                  </a:lnTo>
                  <a:lnTo>
                    <a:pt x="138"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57"/>
            <p:cNvSpPr/>
            <p:nvPr/>
          </p:nvSpPr>
          <p:spPr>
            <a:xfrm>
              <a:off x="4525400" y="4057225"/>
              <a:ext cx="51725" cy="186125"/>
            </a:xfrm>
            <a:custGeom>
              <a:avLst/>
              <a:gdLst/>
              <a:ahLst/>
              <a:cxnLst/>
              <a:rect l="l" t="t" r="r" b="b"/>
              <a:pathLst>
                <a:path w="2069" h="7445" extrusionOk="0">
                  <a:moveTo>
                    <a:pt x="877" y="1"/>
                  </a:moveTo>
                  <a:lnTo>
                    <a:pt x="778" y="80"/>
                  </a:lnTo>
                  <a:lnTo>
                    <a:pt x="1655" y="1202"/>
                  </a:lnTo>
                  <a:cubicBezTo>
                    <a:pt x="1911" y="1537"/>
                    <a:pt x="1940" y="1999"/>
                    <a:pt x="1714" y="2364"/>
                  </a:cubicBezTo>
                  <a:lnTo>
                    <a:pt x="1034" y="3467"/>
                  </a:lnTo>
                  <a:lnTo>
                    <a:pt x="1408" y="4077"/>
                  </a:lnTo>
                  <a:cubicBezTo>
                    <a:pt x="1645" y="4451"/>
                    <a:pt x="1635" y="4924"/>
                    <a:pt x="1389" y="5288"/>
                  </a:cubicBezTo>
                  <a:lnTo>
                    <a:pt x="1" y="7375"/>
                  </a:lnTo>
                  <a:lnTo>
                    <a:pt x="99" y="7445"/>
                  </a:lnTo>
                  <a:lnTo>
                    <a:pt x="1497" y="5357"/>
                  </a:lnTo>
                  <a:cubicBezTo>
                    <a:pt x="1773" y="4953"/>
                    <a:pt x="1782" y="4421"/>
                    <a:pt x="1517" y="4008"/>
                  </a:cubicBezTo>
                  <a:lnTo>
                    <a:pt x="1182" y="3467"/>
                  </a:lnTo>
                  <a:lnTo>
                    <a:pt x="1822" y="2423"/>
                  </a:lnTo>
                  <a:cubicBezTo>
                    <a:pt x="2068" y="2019"/>
                    <a:pt x="2049" y="1497"/>
                    <a:pt x="1753" y="1123"/>
                  </a:cubicBezTo>
                  <a:lnTo>
                    <a:pt x="877"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57"/>
            <p:cNvSpPr/>
            <p:nvPr/>
          </p:nvSpPr>
          <p:spPr>
            <a:xfrm>
              <a:off x="4449100" y="4068300"/>
              <a:ext cx="51225" cy="178500"/>
            </a:xfrm>
            <a:custGeom>
              <a:avLst/>
              <a:gdLst/>
              <a:ahLst/>
              <a:cxnLst/>
              <a:rect l="l" t="t" r="r" b="b"/>
              <a:pathLst>
                <a:path w="2049" h="7140" extrusionOk="0">
                  <a:moveTo>
                    <a:pt x="1211" y="0"/>
                  </a:moveTo>
                  <a:lnTo>
                    <a:pt x="217" y="1409"/>
                  </a:lnTo>
                  <a:cubicBezTo>
                    <a:pt x="10" y="1714"/>
                    <a:pt x="0" y="2127"/>
                    <a:pt x="217" y="2433"/>
                  </a:cubicBezTo>
                  <a:lnTo>
                    <a:pt x="1005" y="3585"/>
                  </a:lnTo>
                  <a:lnTo>
                    <a:pt x="670" y="4175"/>
                  </a:lnTo>
                  <a:cubicBezTo>
                    <a:pt x="443" y="4579"/>
                    <a:pt x="473" y="5091"/>
                    <a:pt x="738" y="5466"/>
                  </a:cubicBezTo>
                  <a:lnTo>
                    <a:pt x="1940" y="7139"/>
                  </a:lnTo>
                  <a:lnTo>
                    <a:pt x="2048" y="7070"/>
                  </a:lnTo>
                  <a:lnTo>
                    <a:pt x="847" y="5396"/>
                  </a:lnTo>
                  <a:cubicBezTo>
                    <a:pt x="611" y="5052"/>
                    <a:pt x="581" y="4599"/>
                    <a:pt x="788" y="4234"/>
                  </a:cubicBezTo>
                  <a:lnTo>
                    <a:pt x="1152" y="3575"/>
                  </a:lnTo>
                  <a:lnTo>
                    <a:pt x="315" y="2364"/>
                  </a:lnTo>
                  <a:cubicBezTo>
                    <a:pt x="138" y="2098"/>
                    <a:pt x="138" y="1744"/>
                    <a:pt x="325" y="1477"/>
                  </a:cubicBezTo>
                  <a:lnTo>
                    <a:pt x="1320" y="70"/>
                  </a:lnTo>
                  <a:lnTo>
                    <a:pt x="121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57"/>
            <p:cNvSpPr/>
            <p:nvPr/>
          </p:nvSpPr>
          <p:spPr>
            <a:xfrm>
              <a:off x="4570700" y="4208375"/>
              <a:ext cx="49000" cy="48275"/>
            </a:xfrm>
            <a:custGeom>
              <a:avLst/>
              <a:gdLst/>
              <a:ahLst/>
              <a:cxnLst/>
              <a:rect l="l" t="t" r="r" b="b"/>
              <a:pathLst>
                <a:path w="1960" h="1931" extrusionOk="0">
                  <a:moveTo>
                    <a:pt x="0" y="0"/>
                  </a:moveTo>
                  <a:cubicBezTo>
                    <a:pt x="0" y="0"/>
                    <a:pt x="49" y="1930"/>
                    <a:pt x="985" y="1930"/>
                  </a:cubicBezTo>
                  <a:cubicBezTo>
                    <a:pt x="1911" y="1930"/>
                    <a:pt x="1959" y="0"/>
                    <a:pt x="19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57"/>
            <p:cNvSpPr/>
            <p:nvPr/>
          </p:nvSpPr>
          <p:spPr>
            <a:xfrm>
              <a:off x="4661775" y="4176375"/>
              <a:ext cx="62300" cy="37425"/>
            </a:xfrm>
            <a:custGeom>
              <a:avLst/>
              <a:gdLst/>
              <a:ahLst/>
              <a:cxnLst/>
              <a:rect l="l" t="t" r="r" b="b"/>
              <a:pathLst>
                <a:path w="2492" h="1497" extrusionOk="0">
                  <a:moveTo>
                    <a:pt x="2432" y="0"/>
                  </a:moveTo>
                  <a:lnTo>
                    <a:pt x="0" y="1379"/>
                  </a:lnTo>
                  <a:lnTo>
                    <a:pt x="69" y="1497"/>
                  </a:lnTo>
                  <a:lnTo>
                    <a:pt x="2491" y="108"/>
                  </a:lnTo>
                  <a:lnTo>
                    <a:pt x="2432"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57"/>
            <p:cNvSpPr/>
            <p:nvPr/>
          </p:nvSpPr>
          <p:spPr>
            <a:xfrm>
              <a:off x="4662500" y="4007025"/>
              <a:ext cx="124100" cy="368475"/>
            </a:xfrm>
            <a:custGeom>
              <a:avLst/>
              <a:gdLst/>
              <a:ahLst/>
              <a:cxnLst/>
              <a:rect l="l" t="t" r="r" b="b"/>
              <a:pathLst>
                <a:path w="4964" h="14739" extrusionOk="0">
                  <a:moveTo>
                    <a:pt x="3595" y="0"/>
                  </a:moveTo>
                  <a:lnTo>
                    <a:pt x="3112" y="187"/>
                  </a:lnTo>
                  <a:cubicBezTo>
                    <a:pt x="2728" y="335"/>
                    <a:pt x="2453" y="689"/>
                    <a:pt x="2433" y="1103"/>
                  </a:cubicBezTo>
                  <a:cubicBezTo>
                    <a:pt x="2413" y="1418"/>
                    <a:pt x="2462" y="1782"/>
                    <a:pt x="2689" y="2147"/>
                  </a:cubicBezTo>
                  <a:lnTo>
                    <a:pt x="1" y="13489"/>
                  </a:lnTo>
                  <a:cubicBezTo>
                    <a:pt x="414" y="14321"/>
                    <a:pt x="1194" y="14739"/>
                    <a:pt x="1972" y="14739"/>
                  </a:cubicBezTo>
                  <a:cubicBezTo>
                    <a:pt x="2861" y="14739"/>
                    <a:pt x="3746" y="14193"/>
                    <a:pt x="4077" y="13096"/>
                  </a:cubicBezTo>
                  <a:cubicBezTo>
                    <a:pt x="4698" y="11048"/>
                    <a:pt x="4264" y="2363"/>
                    <a:pt x="4264" y="2363"/>
                  </a:cubicBezTo>
                  <a:lnTo>
                    <a:pt x="4412" y="2324"/>
                  </a:lnTo>
                  <a:cubicBezTo>
                    <a:pt x="4737" y="2255"/>
                    <a:pt x="4963" y="1950"/>
                    <a:pt x="4943" y="1615"/>
                  </a:cubicBezTo>
                  <a:lnTo>
                    <a:pt x="4884" y="414"/>
                  </a:lnTo>
                  <a:cubicBezTo>
                    <a:pt x="4875" y="187"/>
                    <a:pt x="4678" y="0"/>
                    <a:pt x="4451" y="0"/>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57"/>
            <p:cNvSpPr/>
            <p:nvPr/>
          </p:nvSpPr>
          <p:spPr>
            <a:xfrm>
              <a:off x="4744975" y="4066100"/>
              <a:ext cx="25375" cy="32750"/>
            </a:xfrm>
            <a:custGeom>
              <a:avLst/>
              <a:gdLst/>
              <a:ahLst/>
              <a:cxnLst/>
              <a:rect l="l" t="t" r="r" b="b"/>
              <a:pathLst>
                <a:path w="1015" h="1310" extrusionOk="0">
                  <a:moveTo>
                    <a:pt x="965" y="0"/>
                  </a:moveTo>
                  <a:lnTo>
                    <a:pt x="0" y="79"/>
                  </a:lnTo>
                  <a:cubicBezTo>
                    <a:pt x="0" y="79"/>
                    <a:pt x="256" y="1280"/>
                    <a:pt x="1014" y="1309"/>
                  </a:cubicBezTo>
                  <a:lnTo>
                    <a:pt x="965" y="0"/>
                  </a:lnTo>
                  <a:close/>
                </a:path>
              </a:pathLst>
            </a:custGeom>
            <a:solidFill>
              <a:srgbClr val="80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57"/>
            <p:cNvSpPr/>
            <p:nvPr/>
          </p:nvSpPr>
          <p:spPr>
            <a:xfrm>
              <a:off x="4739075" y="4010200"/>
              <a:ext cx="16000" cy="38200"/>
            </a:xfrm>
            <a:custGeom>
              <a:avLst/>
              <a:gdLst/>
              <a:ahLst/>
              <a:cxnLst/>
              <a:rect l="l" t="t" r="r" b="b"/>
              <a:pathLst>
                <a:path w="640" h="1528" extrusionOk="0">
                  <a:moveTo>
                    <a:pt x="561" y="1"/>
                  </a:moveTo>
                  <a:lnTo>
                    <a:pt x="561" y="1449"/>
                  </a:lnTo>
                  <a:lnTo>
                    <a:pt x="433" y="1449"/>
                  </a:lnTo>
                  <a:cubicBezTo>
                    <a:pt x="305" y="1449"/>
                    <a:pt x="207" y="1360"/>
                    <a:pt x="187" y="1241"/>
                  </a:cubicBezTo>
                  <a:lnTo>
                    <a:pt x="79" y="602"/>
                  </a:lnTo>
                  <a:lnTo>
                    <a:pt x="0" y="621"/>
                  </a:lnTo>
                  <a:lnTo>
                    <a:pt x="108" y="1261"/>
                  </a:lnTo>
                  <a:cubicBezTo>
                    <a:pt x="138" y="1409"/>
                    <a:pt x="276" y="1527"/>
                    <a:pt x="433" y="1527"/>
                  </a:cubicBezTo>
                  <a:lnTo>
                    <a:pt x="640" y="1527"/>
                  </a:lnTo>
                  <a:lnTo>
                    <a:pt x="64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57"/>
            <p:cNvSpPr/>
            <p:nvPr/>
          </p:nvSpPr>
          <p:spPr>
            <a:xfrm>
              <a:off x="4306825" y="4382400"/>
              <a:ext cx="481725" cy="948200"/>
            </a:xfrm>
            <a:custGeom>
              <a:avLst/>
              <a:gdLst/>
              <a:ahLst/>
              <a:cxnLst/>
              <a:rect l="l" t="t" r="r" b="b"/>
              <a:pathLst>
                <a:path w="19269" h="37928" extrusionOk="0">
                  <a:moveTo>
                    <a:pt x="3023" y="0"/>
                  </a:moveTo>
                  <a:lnTo>
                    <a:pt x="3565" y="808"/>
                  </a:lnTo>
                  <a:cubicBezTo>
                    <a:pt x="0" y="9561"/>
                    <a:pt x="4736" y="21259"/>
                    <a:pt x="4736" y="21259"/>
                  </a:cubicBezTo>
                  <a:cubicBezTo>
                    <a:pt x="4165" y="25443"/>
                    <a:pt x="5760" y="31794"/>
                    <a:pt x="5760" y="31794"/>
                  </a:cubicBezTo>
                  <a:cubicBezTo>
                    <a:pt x="5307" y="33596"/>
                    <a:pt x="5917" y="33685"/>
                    <a:pt x="6370" y="35162"/>
                  </a:cubicBezTo>
                  <a:cubicBezTo>
                    <a:pt x="5947" y="36077"/>
                    <a:pt x="5849" y="37475"/>
                    <a:pt x="5849" y="37475"/>
                  </a:cubicBezTo>
                  <a:lnTo>
                    <a:pt x="9482" y="37928"/>
                  </a:lnTo>
                  <a:lnTo>
                    <a:pt x="8251" y="6430"/>
                  </a:lnTo>
                  <a:lnTo>
                    <a:pt x="10358" y="21554"/>
                  </a:lnTo>
                  <a:cubicBezTo>
                    <a:pt x="10388" y="21771"/>
                    <a:pt x="10447" y="21987"/>
                    <a:pt x="10525" y="22204"/>
                  </a:cubicBezTo>
                  <a:lnTo>
                    <a:pt x="15813" y="35772"/>
                  </a:lnTo>
                  <a:lnTo>
                    <a:pt x="19269" y="33724"/>
                  </a:lnTo>
                  <a:cubicBezTo>
                    <a:pt x="19269" y="33724"/>
                    <a:pt x="18284" y="32700"/>
                    <a:pt x="18265" y="31440"/>
                  </a:cubicBezTo>
                  <a:cubicBezTo>
                    <a:pt x="18255" y="30780"/>
                    <a:pt x="17871" y="30357"/>
                    <a:pt x="17615" y="30022"/>
                  </a:cubicBezTo>
                  <a:cubicBezTo>
                    <a:pt x="17083" y="29322"/>
                    <a:pt x="17093" y="29904"/>
                    <a:pt x="16640" y="27029"/>
                  </a:cubicBezTo>
                  <a:cubicBezTo>
                    <a:pt x="16187" y="24153"/>
                    <a:pt x="14317" y="20421"/>
                    <a:pt x="14317" y="20421"/>
                  </a:cubicBezTo>
                  <a:cubicBezTo>
                    <a:pt x="14317" y="20421"/>
                    <a:pt x="14494" y="19082"/>
                    <a:pt x="14838" y="12190"/>
                  </a:cubicBezTo>
                  <a:cubicBezTo>
                    <a:pt x="15183" y="5288"/>
                    <a:pt x="12643" y="926"/>
                    <a:pt x="12643" y="926"/>
                  </a:cubicBezTo>
                  <a:lnTo>
                    <a:pt x="13076"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57"/>
            <p:cNvSpPr/>
            <p:nvPr/>
          </p:nvSpPr>
          <p:spPr>
            <a:xfrm>
              <a:off x="4453025" y="5265100"/>
              <a:ext cx="90850" cy="65500"/>
            </a:xfrm>
            <a:custGeom>
              <a:avLst/>
              <a:gdLst/>
              <a:ahLst/>
              <a:cxnLst/>
              <a:rect l="l" t="t" r="r" b="b"/>
              <a:pathLst>
                <a:path w="3634" h="2620" extrusionOk="0">
                  <a:moveTo>
                    <a:pt x="3535" y="1"/>
                  </a:moveTo>
                  <a:lnTo>
                    <a:pt x="217" y="759"/>
                  </a:lnTo>
                  <a:cubicBezTo>
                    <a:pt x="50" y="1488"/>
                    <a:pt x="1" y="2167"/>
                    <a:pt x="1" y="2167"/>
                  </a:cubicBezTo>
                  <a:lnTo>
                    <a:pt x="3634" y="2620"/>
                  </a:lnTo>
                  <a:lnTo>
                    <a:pt x="3535" y="1"/>
                  </a:ln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57"/>
            <p:cNvSpPr/>
            <p:nvPr/>
          </p:nvSpPr>
          <p:spPr>
            <a:xfrm>
              <a:off x="4696975" y="5184875"/>
              <a:ext cx="91575" cy="91850"/>
            </a:xfrm>
            <a:custGeom>
              <a:avLst/>
              <a:gdLst/>
              <a:ahLst/>
              <a:cxnLst/>
              <a:rect l="l" t="t" r="r" b="b"/>
              <a:pathLst>
                <a:path w="3663" h="3674" extrusionOk="0">
                  <a:moveTo>
                    <a:pt x="2757" y="0"/>
                  </a:moveTo>
                  <a:lnTo>
                    <a:pt x="0" y="3151"/>
                  </a:lnTo>
                  <a:lnTo>
                    <a:pt x="207" y="3673"/>
                  </a:lnTo>
                  <a:lnTo>
                    <a:pt x="3663" y="1625"/>
                  </a:lnTo>
                  <a:cubicBezTo>
                    <a:pt x="3663" y="1625"/>
                    <a:pt x="3013" y="936"/>
                    <a:pt x="2757"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57"/>
            <p:cNvSpPr/>
            <p:nvPr/>
          </p:nvSpPr>
          <p:spPr>
            <a:xfrm>
              <a:off x="4403550" y="4403825"/>
              <a:ext cx="211225" cy="3200"/>
            </a:xfrm>
            <a:custGeom>
              <a:avLst/>
              <a:gdLst/>
              <a:ahLst/>
              <a:cxnLst/>
              <a:rect l="l" t="t" r="r" b="b"/>
              <a:pathLst>
                <a:path w="8449" h="128" extrusionOk="0">
                  <a:moveTo>
                    <a:pt x="0" y="0"/>
                  </a:moveTo>
                  <a:lnTo>
                    <a:pt x="0" y="128"/>
                  </a:lnTo>
                  <a:lnTo>
                    <a:pt x="8448" y="128"/>
                  </a:lnTo>
                  <a:lnTo>
                    <a:pt x="8448"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57"/>
            <p:cNvSpPr/>
            <p:nvPr/>
          </p:nvSpPr>
          <p:spPr>
            <a:xfrm>
              <a:off x="4535000" y="4334650"/>
              <a:ext cx="36950" cy="41850"/>
            </a:xfrm>
            <a:custGeom>
              <a:avLst/>
              <a:gdLst/>
              <a:ahLst/>
              <a:cxnLst/>
              <a:rect l="l" t="t" r="r" b="b"/>
              <a:pathLst>
                <a:path w="1478" h="1674" extrusionOk="0">
                  <a:moveTo>
                    <a:pt x="1389" y="0"/>
                  </a:moveTo>
                  <a:lnTo>
                    <a:pt x="0" y="1595"/>
                  </a:lnTo>
                  <a:lnTo>
                    <a:pt x="99" y="1674"/>
                  </a:lnTo>
                  <a:lnTo>
                    <a:pt x="1477" y="79"/>
                  </a:lnTo>
                  <a:lnTo>
                    <a:pt x="138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57"/>
            <p:cNvSpPr/>
            <p:nvPr/>
          </p:nvSpPr>
          <p:spPr>
            <a:xfrm>
              <a:off x="4438750" y="4324800"/>
              <a:ext cx="33500" cy="36225"/>
            </a:xfrm>
            <a:custGeom>
              <a:avLst/>
              <a:gdLst/>
              <a:ahLst/>
              <a:cxnLst/>
              <a:rect l="l" t="t" r="r" b="b"/>
              <a:pathLst>
                <a:path w="1340" h="1449" extrusionOk="0">
                  <a:moveTo>
                    <a:pt x="89" y="0"/>
                  </a:moveTo>
                  <a:lnTo>
                    <a:pt x="1" y="89"/>
                  </a:lnTo>
                  <a:lnTo>
                    <a:pt x="1241" y="1448"/>
                  </a:lnTo>
                  <a:lnTo>
                    <a:pt x="1340" y="1359"/>
                  </a:lnTo>
                  <a:lnTo>
                    <a:pt x="8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57"/>
            <p:cNvSpPr/>
            <p:nvPr/>
          </p:nvSpPr>
          <p:spPr>
            <a:xfrm>
              <a:off x="4493150" y="5224500"/>
              <a:ext cx="18250" cy="58125"/>
            </a:xfrm>
            <a:custGeom>
              <a:avLst/>
              <a:gdLst/>
              <a:ahLst/>
              <a:cxnLst/>
              <a:rect l="l" t="t" r="r" b="b"/>
              <a:pathLst>
                <a:path w="730" h="2325" extrusionOk="0">
                  <a:moveTo>
                    <a:pt x="601" y="1"/>
                  </a:moveTo>
                  <a:lnTo>
                    <a:pt x="0" y="2285"/>
                  </a:lnTo>
                  <a:lnTo>
                    <a:pt x="129" y="2324"/>
                  </a:lnTo>
                  <a:lnTo>
                    <a:pt x="729" y="30"/>
                  </a:lnTo>
                  <a:lnTo>
                    <a:pt x="601"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57"/>
            <p:cNvSpPr/>
            <p:nvPr/>
          </p:nvSpPr>
          <p:spPr>
            <a:xfrm>
              <a:off x="4733400" y="5167625"/>
              <a:ext cx="5925" cy="70200"/>
            </a:xfrm>
            <a:custGeom>
              <a:avLst/>
              <a:gdLst/>
              <a:ahLst/>
              <a:cxnLst/>
              <a:rect l="l" t="t" r="r" b="b"/>
              <a:pathLst>
                <a:path w="237" h="2808" extrusionOk="0">
                  <a:moveTo>
                    <a:pt x="109" y="1"/>
                  </a:moveTo>
                  <a:lnTo>
                    <a:pt x="0" y="2797"/>
                  </a:lnTo>
                  <a:lnTo>
                    <a:pt x="129" y="2807"/>
                  </a:lnTo>
                  <a:lnTo>
                    <a:pt x="237" y="11"/>
                  </a:lnTo>
                  <a:lnTo>
                    <a:pt x="10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57"/>
            <p:cNvSpPr/>
            <p:nvPr/>
          </p:nvSpPr>
          <p:spPr>
            <a:xfrm>
              <a:off x="4716650" y="5254525"/>
              <a:ext cx="126550" cy="221575"/>
            </a:xfrm>
            <a:custGeom>
              <a:avLst/>
              <a:gdLst/>
              <a:ahLst/>
              <a:cxnLst/>
              <a:rect l="l" t="t" r="r" b="b"/>
              <a:pathLst>
                <a:path w="5062" h="8863" extrusionOk="0">
                  <a:moveTo>
                    <a:pt x="3191" y="1"/>
                  </a:moveTo>
                  <a:lnTo>
                    <a:pt x="306" y="1635"/>
                  </a:lnTo>
                  <a:lnTo>
                    <a:pt x="1527" y="3821"/>
                  </a:lnTo>
                  <a:cubicBezTo>
                    <a:pt x="1527" y="3821"/>
                    <a:pt x="1" y="7749"/>
                    <a:pt x="543" y="8458"/>
                  </a:cubicBezTo>
                  <a:lnTo>
                    <a:pt x="966" y="8862"/>
                  </a:lnTo>
                  <a:cubicBezTo>
                    <a:pt x="966" y="8862"/>
                    <a:pt x="3556" y="6568"/>
                    <a:pt x="5062" y="4491"/>
                  </a:cubicBezTo>
                  <a:lnTo>
                    <a:pt x="3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57"/>
            <p:cNvSpPr/>
            <p:nvPr/>
          </p:nvSpPr>
          <p:spPr>
            <a:xfrm>
              <a:off x="4734875" y="5254525"/>
              <a:ext cx="76100" cy="53200"/>
            </a:xfrm>
            <a:custGeom>
              <a:avLst/>
              <a:gdLst/>
              <a:ahLst/>
              <a:cxnLst/>
              <a:rect l="l" t="t" r="r" b="b"/>
              <a:pathLst>
                <a:path w="3044" h="2128" extrusionOk="0">
                  <a:moveTo>
                    <a:pt x="2462" y="1"/>
                  </a:moveTo>
                  <a:lnTo>
                    <a:pt x="0" y="2128"/>
                  </a:lnTo>
                  <a:lnTo>
                    <a:pt x="3043" y="1399"/>
                  </a:lnTo>
                  <a:lnTo>
                    <a:pt x="2462"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57"/>
            <p:cNvSpPr/>
            <p:nvPr/>
          </p:nvSpPr>
          <p:spPr>
            <a:xfrm>
              <a:off x="4730925" y="5352750"/>
              <a:ext cx="112275" cy="123350"/>
            </a:xfrm>
            <a:custGeom>
              <a:avLst/>
              <a:gdLst/>
              <a:ahLst/>
              <a:cxnLst/>
              <a:rect l="l" t="t" r="r" b="b"/>
              <a:pathLst>
                <a:path w="4491" h="4934" extrusionOk="0">
                  <a:moveTo>
                    <a:pt x="4254" y="0"/>
                  </a:moveTo>
                  <a:lnTo>
                    <a:pt x="1" y="4559"/>
                  </a:lnTo>
                  <a:lnTo>
                    <a:pt x="395" y="4933"/>
                  </a:lnTo>
                  <a:cubicBezTo>
                    <a:pt x="395" y="4933"/>
                    <a:pt x="2985" y="2639"/>
                    <a:pt x="4491" y="562"/>
                  </a:cubicBezTo>
                  <a:lnTo>
                    <a:pt x="4254"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57"/>
            <p:cNvSpPr/>
            <p:nvPr/>
          </p:nvSpPr>
          <p:spPr>
            <a:xfrm>
              <a:off x="4388550" y="5323950"/>
              <a:ext cx="168125" cy="138375"/>
            </a:xfrm>
            <a:custGeom>
              <a:avLst/>
              <a:gdLst/>
              <a:ahLst/>
              <a:cxnLst/>
              <a:rect l="l" t="t" r="r" b="b"/>
              <a:pathLst>
                <a:path w="6725" h="5535" extrusionOk="0">
                  <a:moveTo>
                    <a:pt x="2836" y="1"/>
                  </a:moveTo>
                  <a:lnTo>
                    <a:pt x="3151" y="3073"/>
                  </a:lnTo>
                  <a:cubicBezTo>
                    <a:pt x="0" y="4047"/>
                    <a:pt x="0" y="5534"/>
                    <a:pt x="0" y="5534"/>
                  </a:cubicBezTo>
                  <a:lnTo>
                    <a:pt x="6725" y="5534"/>
                  </a:lnTo>
                  <a:lnTo>
                    <a:pt x="6213" y="99"/>
                  </a:lnTo>
                  <a:lnTo>
                    <a:pt x="28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57"/>
            <p:cNvSpPr/>
            <p:nvPr/>
          </p:nvSpPr>
          <p:spPr>
            <a:xfrm>
              <a:off x="4467300" y="5326400"/>
              <a:ext cx="79525" cy="32775"/>
            </a:xfrm>
            <a:custGeom>
              <a:avLst/>
              <a:gdLst/>
              <a:ahLst/>
              <a:cxnLst/>
              <a:rect l="l" t="t" r="r" b="b"/>
              <a:pathLst>
                <a:path w="3181" h="1311" extrusionOk="0">
                  <a:moveTo>
                    <a:pt x="3063" y="1"/>
                  </a:moveTo>
                  <a:lnTo>
                    <a:pt x="1" y="572"/>
                  </a:lnTo>
                  <a:lnTo>
                    <a:pt x="3181" y="1310"/>
                  </a:lnTo>
                  <a:lnTo>
                    <a:pt x="3063"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57"/>
            <p:cNvSpPr/>
            <p:nvPr/>
          </p:nvSpPr>
          <p:spPr>
            <a:xfrm>
              <a:off x="4736850" y="5411275"/>
              <a:ext cx="46550" cy="13375"/>
            </a:xfrm>
            <a:custGeom>
              <a:avLst/>
              <a:gdLst/>
              <a:ahLst/>
              <a:cxnLst/>
              <a:rect l="l" t="t" r="r" b="b"/>
              <a:pathLst>
                <a:path w="1862" h="535" extrusionOk="0">
                  <a:moveTo>
                    <a:pt x="562" y="0"/>
                  </a:moveTo>
                  <a:cubicBezTo>
                    <a:pt x="228" y="0"/>
                    <a:pt x="5" y="81"/>
                    <a:pt x="0" y="81"/>
                  </a:cubicBezTo>
                  <a:lnTo>
                    <a:pt x="20" y="160"/>
                  </a:lnTo>
                  <a:cubicBezTo>
                    <a:pt x="25" y="160"/>
                    <a:pt x="241" y="81"/>
                    <a:pt x="563" y="81"/>
                  </a:cubicBezTo>
                  <a:cubicBezTo>
                    <a:pt x="903" y="81"/>
                    <a:pt x="1361" y="170"/>
                    <a:pt x="1812" y="534"/>
                  </a:cubicBezTo>
                  <a:lnTo>
                    <a:pt x="1862" y="466"/>
                  </a:lnTo>
                  <a:cubicBezTo>
                    <a:pt x="1390" y="91"/>
                    <a:pt x="914" y="0"/>
                    <a:pt x="562"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57"/>
            <p:cNvSpPr/>
            <p:nvPr/>
          </p:nvSpPr>
          <p:spPr>
            <a:xfrm>
              <a:off x="4739550" y="5304975"/>
              <a:ext cx="24150" cy="19725"/>
            </a:xfrm>
            <a:custGeom>
              <a:avLst/>
              <a:gdLst/>
              <a:ahLst/>
              <a:cxnLst/>
              <a:rect l="l" t="t" r="r" b="b"/>
              <a:pathLst>
                <a:path w="966" h="789" extrusionOk="0">
                  <a:moveTo>
                    <a:pt x="916" y="1"/>
                  </a:moveTo>
                  <a:lnTo>
                    <a:pt x="1" y="730"/>
                  </a:lnTo>
                  <a:lnTo>
                    <a:pt x="50" y="789"/>
                  </a:lnTo>
                  <a:lnTo>
                    <a:pt x="966" y="60"/>
                  </a:lnTo>
                  <a:lnTo>
                    <a:pt x="916"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57"/>
            <p:cNvSpPr/>
            <p:nvPr/>
          </p:nvSpPr>
          <p:spPr>
            <a:xfrm>
              <a:off x="4747925" y="5320750"/>
              <a:ext cx="24150" cy="19700"/>
            </a:xfrm>
            <a:custGeom>
              <a:avLst/>
              <a:gdLst/>
              <a:ahLst/>
              <a:cxnLst/>
              <a:rect l="l" t="t" r="r" b="b"/>
              <a:pathLst>
                <a:path w="966" h="788" extrusionOk="0">
                  <a:moveTo>
                    <a:pt x="916" y="0"/>
                  </a:moveTo>
                  <a:lnTo>
                    <a:pt x="1" y="729"/>
                  </a:lnTo>
                  <a:lnTo>
                    <a:pt x="49" y="788"/>
                  </a:lnTo>
                  <a:lnTo>
                    <a:pt x="966" y="59"/>
                  </a:lnTo>
                  <a:lnTo>
                    <a:pt x="916"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57"/>
            <p:cNvSpPr/>
            <p:nvPr/>
          </p:nvSpPr>
          <p:spPr>
            <a:xfrm>
              <a:off x="4443200" y="5413050"/>
              <a:ext cx="29050" cy="40150"/>
            </a:xfrm>
            <a:custGeom>
              <a:avLst/>
              <a:gdLst/>
              <a:ahLst/>
              <a:cxnLst/>
              <a:rect l="l" t="t" r="r" b="b"/>
              <a:pathLst>
                <a:path w="1162" h="1606" extrusionOk="0">
                  <a:moveTo>
                    <a:pt x="29" y="1"/>
                  </a:moveTo>
                  <a:lnTo>
                    <a:pt x="0" y="80"/>
                  </a:lnTo>
                  <a:cubicBezTo>
                    <a:pt x="9" y="80"/>
                    <a:pt x="1053" y="454"/>
                    <a:pt x="1083" y="1605"/>
                  </a:cubicBezTo>
                  <a:lnTo>
                    <a:pt x="1162" y="1596"/>
                  </a:lnTo>
                  <a:cubicBezTo>
                    <a:pt x="1132" y="395"/>
                    <a:pt x="39" y="10"/>
                    <a:pt x="2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57"/>
            <p:cNvSpPr/>
            <p:nvPr/>
          </p:nvSpPr>
          <p:spPr>
            <a:xfrm>
              <a:off x="4462625" y="5361100"/>
              <a:ext cx="34250" cy="2000"/>
            </a:xfrm>
            <a:custGeom>
              <a:avLst/>
              <a:gdLst/>
              <a:ahLst/>
              <a:cxnLst/>
              <a:rect l="l" t="t" r="r" b="b"/>
              <a:pathLst>
                <a:path w="1370" h="80" extrusionOk="0">
                  <a:moveTo>
                    <a:pt x="0" y="1"/>
                  </a:moveTo>
                  <a:lnTo>
                    <a:pt x="0" y="80"/>
                  </a:lnTo>
                  <a:lnTo>
                    <a:pt x="1370" y="80"/>
                  </a:lnTo>
                  <a:lnTo>
                    <a:pt x="137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57"/>
            <p:cNvSpPr/>
            <p:nvPr/>
          </p:nvSpPr>
          <p:spPr>
            <a:xfrm>
              <a:off x="4462625" y="5381050"/>
              <a:ext cx="34250" cy="2250"/>
            </a:xfrm>
            <a:custGeom>
              <a:avLst/>
              <a:gdLst/>
              <a:ahLst/>
              <a:cxnLst/>
              <a:rect l="l" t="t" r="r" b="b"/>
              <a:pathLst>
                <a:path w="1370" h="90" extrusionOk="0">
                  <a:moveTo>
                    <a:pt x="0" y="1"/>
                  </a:moveTo>
                  <a:lnTo>
                    <a:pt x="0" y="89"/>
                  </a:lnTo>
                  <a:lnTo>
                    <a:pt x="1370" y="89"/>
                  </a:lnTo>
                  <a:lnTo>
                    <a:pt x="137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57"/>
            <p:cNvSpPr/>
            <p:nvPr/>
          </p:nvSpPr>
          <p:spPr>
            <a:xfrm>
              <a:off x="4388550" y="5446775"/>
              <a:ext cx="168125" cy="15550"/>
            </a:xfrm>
            <a:custGeom>
              <a:avLst/>
              <a:gdLst/>
              <a:ahLst/>
              <a:cxnLst/>
              <a:rect l="l" t="t" r="r" b="b"/>
              <a:pathLst>
                <a:path w="6725" h="622" extrusionOk="0">
                  <a:moveTo>
                    <a:pt x="226" y="0"/>
                  </a:moveTo>
                  <a:cubicBezTo>
                    <a:pt x="0" y="365"/>
                    <a:pt x="0" y="621"/>
                    <a:pt x="0" y="621"/>
                  </a:cubicBezTo>
                  <a:lnTo>
                    <a:pt x="6725" y="621"/>
                  </a:lnTo>
                  <a:lnTo>
                    <a:pt x="6646"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57"/>
            <p:cNvSpPr/>
            <p:nvPr/>
          </p:nvSpPr>
          <p:spPr>
            <a:xfrm>
              <a:off x="4470750" y="4500050"/>
              <a:ext cx="112025" cy="29075"/>
            </a:xfrm>
            <a:custGeom>
              <a:avLst/>
              <a:gdLst/>
              <a:ahLst/>
              <a:cxnLst/>
              <a:rect l="l" t="t" r="r" b="b"/>
              <a:pathLst>
                <a:path w="4481" h="1163" extrusionOk="0">
                  <a:moveTo>
                    <a:pt x="4451" y="1"/>
                  </a:moveTo>
                  <a:lnTo>
                    <a:pt x="1" y="1044"/>
                  </a:lnTo>
                  <a:lnTo>
                    <a:pt x="30" y="1163"/>
                  </a:lnTo>
                  <a:lnTo>
                    <a:pt x="4480" y="129"/>
                  </a:lnTo>
                  <a:lnTo>
                    <a:pt x="4451"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57"/>
            <p:cNvSpPr/>
            <p:nvPr/>
          </p:nvSpPr>
          <p:spPr>
            <a:xfrm>
              <a:off x="4507425" y="4405525"/>
              <a:ext cx="3475" cy="129025"/>
            </a:xfrm>
            <a:custGeom>
              <a:avLst/>
              <a:gdLst/>
              <a:ahLst/>
              <a:cxnLst/>
              <a:rect l="l" t="t" r="r" b="b"/>
              <a:pathLst>
                <a:path w="139" h="5161" extrusionOk="0">
                  <a:moveTo>
                    <a:pt x="0" y="1"/>
                  </a:moveTo>
                  <a:lnTo>
                    <a:pt x="0" y="5160"/>
                  </a:lnTo>
                  <a:lnTo>
                    <a:pt x="138" y="5160"/>
                  </a:lnTo>
                  <a:lnTo>
                    <a:pt x="138"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57"/>
            <p:cNvSpPr/>
            <p:nvPr/>
          </p:nvSpPr>
          <p:spPr>
            <a:xfrm>
              <a:off x="4763675" y="4066825"/>
              <a:ext cx="47775" cy="57875"/>
            </a:xfrm>
            <a:custGeom>
              <a:avLst/>
              <a:gdLst/>
              <a:ahLst/>
              <a:cxnLst/>
              <a:rect l="l" t="t" r="r" b="b"/>
              <a:pathLst>
                <a:path w="1911" h="2315" extrusionOk="0">
                  <a:moveTo>
                    <a:pt x="50" y="0"/>
                  </a:moveTo>
                  <a:cubicBezTo>
                    <a:pt x="50" y="11"/>
                    <a:pt x="1" y="788"/>
                    <a:pt x="749" y="1094"/>
                  </a:cubicBezTo>
                  <a:cubicBezTo>
                    <a:pt x="1458" y="1389"/>
                    <a:pt x="1753" y="1724"/>
                    <a:pt x="1832" y="2315"/>
                  </a:cubicBezTo>
                  <a:lnTo>
                    <a:pt x="1911" y="2304"/>
                  </a:lnTo>
                  <a:cubicBezTo>
                    <a:pt x="1832" y="1674"/>
                    <a:pt x="1527" y="1330"/>
                    <a:pt x="789" y="1024"/>
                  </a:cubicBezTo>
                  <a:cubicBezTo>
                    <a:pt x="89" y="729"/>
                    <a:pt x="128" y="30"/>
                    <a:pt x="12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57"/>
            <p:cNvSpPr/>
            <p:nvPr/>
          </p:nvSpPr>
          <p:spPr>
            <a:xfrm>
              <a:off x="4757525" y="4067325"/>
              <a:ext cx="40400" cy="83475"/>
            </a:xfrm>
            <a:custGeom>
              <a:avLst/>
              <a:gdLst/>
              <a:ahLst/>
              <a:cxnLst/>
              <a:rect l="l" t="t" r="r" b="b"/>
              <a:pathLst>
                <a:path w="1616" h="3339" extrusionOk="0">
                  <a:moveTo>
                    <a:pt x="0" y="0"/>
                  </a:moveTo>
                  <a:cubicBezTo>
                    <a:pt x="0" y="20"/>
                    <a:pt x="30" y="2107"/>
                    <a:pt x="1566" y="3338"/>
                  </a:cubicBezTo>
                  <a:lnTo>
                    <a:pt x="1615" y="3279"/>
                  </a:lnTo>
                  <a:cubicBezTo>
                    <a:pt x="109" y="2068"/>
                    <a:pt x="89" y="20"/>
                    <a:pt x="8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57"/>
            <p:cNvSpPr/>
            <p:nvPr/>
          </p:nvSpPr>
          <p:spPr>
            <a:xfrm>
              <a:off x="4748425" y="4067575"/>
              <a:ext cx="12075" cy="95775"/>
            </a:xfrm>
            <a:custGeom>
              <a:avLst/>
              <a:gdLst/>
              <a:ahLst/>
              <a:cxnLst/>
              <a:rect l="l" t="t" r="r" b="b"/>
              <a:pathLst>
                <a:path w="483" h="3831" extrusionOk="0">
                  <a:moveTo>
                    <a:pt x="138" y="0"/>
                  </a:moveTo>
                  <a:lnTo>
                    <a:pt x="59" y="10"/>
                  </a:lnTo>
                  <a:cubicBezTo>
                    <a:pt x="59" y="29"/>
                    <a:pt x="404" y="2560"/>
                    <a:pt x="0" y="3801"/>
                  </a:cubicBezTo>
                  <a:lnTo>
                    <a:pt x="79" y="3830"/>
                  </a:lnTo>
                  <a:cubicBezTo>
                    <a:pt x="482" y="2570"/>
                    <a:pt x="138" y="20"/>
                    <a:pt x="138"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57"/>
            <p:cNvSpPr/>
            <p:nvPr/>
          </p:nvSpPr>
          <p:spPr>
            <a:xfrm>
              <a:off x="4477150" y="4016375"/>
              <a:ext cx="34975" cy="51225"/>
            </a:xfrm>
            <a:custGeom>
              <a:avLst/>
              <a:gdLst/>
              <a:ahLst/>
              <a:cxnLst/>
              <a:rect l="l" t="t" r="r" b="b"/>
              <a:pathLst>
                <a:path w="1399" h="2049" extrusionOk="0">
                  <a:moveTo>
                    <a:pt x="1399" y="0"/>
                  </a:moveTo>
                  <a:lnTo>
                    <a:pt x="1399" y="0"/>
                  </a:lnTo>
                  <a:cubicBezTo>
                    <a:pt x="1246" y="448"/>
                    <a:pt x="614" y="1016"/>
                    <a:pt x="56" y="1016"/>
                  </a:cubicBezTo>
                  <a:cubicBezTo>
                    <a:pt x="37" y="1016"/>
                    <a:pt x="19" y="1015"/>
                    <a:pt x="1" y="1014"/>
                  </a:cubicBezTo>
                  <a:lnTo>
                    <a:pt x="1" y="1014"/>
                  </a:lnTo>
                  <a:lnTo>
                    <a:pt x="247" y="2048"/>
                  </a:lnTo>
                  <a:cubicBezTo>
                    <a:pt x="247" y="2048"/>
                    <a:pt x="1379" y="1250"/>
                    <a:pt x="1399" y="0"/>
                  </a:cubicBezTo>
                  <a:close/>
                </a:path>
              </a:pathLst>
            </a:custGeom>
            <a:solidFill>
              <a:srgbClr val="80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57"/>
            <p:cNvSpPr/>
            <p:nvPr/>
          </p:nvSpPr>
          <p:spPr>
            <a:xfrm>
              <a:off x="4483550" y="4408975"/>
              <a:ext cx="26125" cy="80275"/>
            </a:xfrm>
            <a:custGeom>
              <a:avLst/>
              <a:gdLst/>
              <a:ahLst/>
              <a:cxnLst/>
              <a:rect l="l" t="t" r="r" b="b"/>
              <a:pathLst>
                <a:path w="1045" h="3211" extrusionOk="0">
                  <a:moveTo>
                    <a:pt x="1" y="1"/>
                  </a:moveTo>
                  <a:lnTo>
                    <a:pt x="1" y="1911"/>
                  </a:lnTo>
                  <a:cubicBezTo>
                    <a:pt x="1" y="2521"/>
                    <a:pt x="414" y="3053"/>
                    <a:pt x="1005" y="3211"/>
                  </a:cubicBezTo>
                  <a:lnTo>
                    <a:pt x="1045" y="3083"/>
                  </a:lnTo>
                  <a:cubicBezTo>
                    <a:pt x="503" y="2945"/>
                    <a:pt x="128" y="2462"/>
                    <a:pt x="128" y="1911"/>
                  </a:cubicBezTo>
                  <a:lnTo>
                    <a:pt x="128"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57"/>
            <p:cNvSpPr/>
            <p:nvPr/>
          </p:nvSpPr>
          <p:spPr>
            <a:xfrm>
              <a:off x="4439750" y="5301050"/>
              <a:ext cx="116925" cy="39675"/>
            </a:xfrm>
            <a:custGeom>
              <a:avLst/>
              <a:gdLst/>
              <a:ahLst/>
              <a:cxnLst/>
              <a:rect l="l" t="t" r="r" b="b"/>
              <a:pathLst>
                <a:path w="4677" h="1587" extrusionOk="0">
                  <a:moveTo>
                    <a:pt x="0" y="0"/>
                  </a:moveTo>
                  <a:lnTo>
                    <a:pt x="0" y="1586"/>
                  </a:lnTo>
                  <a:lnTo>
                    <a:pt x="4677" y="1586"/>
                  </a:lnTo>
                  <a:lnTo>
                    <a:pt x="4677"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57"/>
            <p:cNvSpPr/>
            <p:nvPr/>
          </p:nvSpPr>
          <p:spPr>
            <a:xfrm>
              <a:off x="4686400" y="5218600"/>
              <a:ext cx="123325" cy="102425"/>
            </a:xfrm>
            <a:custGeom>
              <a:avLst/>
              <a:gdLst/>
              <a:ahLst/>
              <a:cxnLst/>
              <a:rect l="l" t="t" r="r" b="b"/>
              <a:pathLst>
                <a:path w="4933" h="4097" extrusionOk="0">
                  <a:moveTo>
                    <a:pt x="4263" y="0"/>
                  </a:moveTo>
                  <a:lnTo>
                    <a:pt x="0" y="2482"/>
                  </a:lnTo>
                  <a:lnTo>
                    <a:pt x="1063" y="4096"/>
                  </a:lnTo>
                  <a:lnTo>
                    <a:pt x="4933" y="1773"/>
                  </a:lnTo>
                  <a:lnTo>
                    <a:pt x="4263"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57"/>
            <p:cNvSpPr/>
            <p:nvPr/>
          </p:nvSpPr>
          <p:spPr>
            <a:xfrm>
              <a:off x="3741875" y="3720250"/>
              <a:ext cx="239300" cy="182650"/>
            </a:xfrm>
            <a:custGeom>
              <a:avLst/>
              <a:gdLst/>
              <a:ahLst/>
              <a:cxnLst/>
              <a:rect l="l" t="t" r="r" b="b"/>
              <a:pathLst>
                <a:path w="9572" h="7306" extrusionOk="0">
                  <a:moveTo>
                    <a:pt x="2598" y="1"/>
                  </a:moveTo>
                  <a:cubicBezTo>
                    <a:pt x="2446" y="1"/>
                    <a:pt x="2286" y="22"/>
                    <a:pt x="2118" y="69"/>
                  </a:cubicBezTo>
                  <a:cubicBezTo>
                    <a:pt x="1" y="669"/>
                    <a:pt x="11" y="4441"/>
                    <a:pt x="3053" y="7306"/>
                  </a:cubicBezTo>
                  <a:cubicBezTo>
                    <a:pt x="7218" y="6962"/>
                    <a:pt x="9571" y="4027"/>
                    <a:pt x="8302" y="2235"/>
                  </a:cubicBezTo>
                  <a:cubicBezTo>
                    <a:pt x="7920" y="1700"/>
                    <a:pt x="7399" y="1523"/>
                    <a:pt x="6878" y="1523"/>
                  </a:cubicBezTo>
                  <a:cubicBezTo>
                    <a:pt x="6296" y="1523"/>
                    <a:pt x="5712" y="1743"/>
                    <a:pt x="5318" y="1930"/>
                  </a:cubicBezTo>
                  <a:cubicBezTo>
                    <a:pt x="5244" y="1967"/>
                    <a:pt x="5167" y="1984"/>
                    <a:pt x="5091" y="1984"/>
                  </a:cubicBezTo>
                  <a:cubicBezTo>
                    <a:pt x="4902" y="1984"/>
                    <a:pt x="4720" y="1876"/>
                    <a:pt x="4628" y="1693"/>
                  </a:cubicBezTo>
                  <a:cubicBezTo>
                    <a:pt x="4318" y="1039"/>
                    <a:pt x="3655" y="1"/>
                    <a:pt x="2598" y="1"/>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57"/>
            <p:cNvSpPr/>
            <p:nvPr/>
          </p:nvSpPr>
          <p:spPr>
            <a:xfrm>
              <a:off x="3753950" y="3902650"/>
              <a:ext cx="65250" cy="181200"/>
            </a:xfrm>
            <a:custGeom>
              <a:avLst/>
              <a:gdLst/>
              <a:ahLst/>
              <a:cxnLst/>
              <a:rect l="l" t="t" r="r" b="b"/>
              <a:pathLst>
                <a:path w="2610" h="7248" extrusionOk="0">
                  <a:moveTo>
                    <a:pt x="2531" y="0"/>
                  </a:moveTo>
                  <a:lnTo>
                    <a:pt x="1" y="7227"/>
                  </a:lnTo>
                  <a:lnTo>
                    <a:pt x="69" y="7247"/>
                  </a:lnTo>
                  <a:lnTo>
                    <a:pt x="2609" y="29"/>
                  </a:lnTo>
                  <a:lnTo>
                    <a:pt x="253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57"/>
            <p:cNvSpPr/>
            <p:nvPr/>
          </p:nvSpPr>
          <p:spPr>
            <a:xfrm>
              <a:off x="3752475" y="3827325"/>
              <a:ext cx="2000" cy="239775"/>
            </a:xfrm>
            <a:custGeom>
              <a:avLst/>
              <a:gdLst/>
              <a:ahLst/>
              <a:cxnLst/>
              <a:rect l="l" t="t" r="r" b="b"/>
              <a:pathLst>
                <a:path w="80" h="9591" extrusionOk="0">
                  <a:moveTo>
                    <a:pt x="1" y="0"/>
                  </a:moveTo>
                  <a:lnTo>
                    <a:pt x="1" y="9591"/>
                  </a:lnTo>
                  <a:lnTo>
                    <a:pt x="79" y="9591"/>
                  </a:lnTo>
                  <a:lnTo>
                    <a:pt x="7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57"/>
            <p:cNvSpPr/>
            <p:nvPr/>
          </p:nvSpPr>
          <p:spPr>
            <a:xfrm>
              <a:off x="3614875" y="3519875"/>
              <a:ext cx="277175" cy="329375"/>
            </a:xfrm>
            <a:custGeom>
              <a:avLst/>
              <a:gdLst/>
              <a:ahLst/>
              <a:cxnLst/>
              <a:rect l="l" t="t" r="r" b="b"/>
              <a:pathLst>
                <a:path w="11087" h="13175" extrusionOk="0">
                  <a:moveTo>
                    <a:pt x="5544" y="0"/>
                  </a:moveTo>
                  <a:cubicBezTo>
                    <a:pt x="2354" y="0"/>
                    <a:pt x="0" y="3367"/>
                    <a:pt x="266" y="7159"/>
                  </a:cubicBezTo>
                  <a:cubicBezTo>
                    <a:pt x="512" y="10605"/>
                    <a:pt x="2866" y="13174"/>
                    <a:pt x="5544" y="13174"/>
                  </a:cubicBezTo>
                  <a:cubicBezTo>
                    <a:pt x="8222" y="13174"/>
                    <a:pt x="10575" y="10605"/>
                    <a:pt x="10821" y="7159"/>
                  </a:cubicBezTo>
                  <a:cubicBezTo>
                    <a:pt x="11087" y="3367"/>
                    <a:pt x="8734" y="0"/>
                    <a:pt x="5544"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57"/>
            <p:cNvSpPr/>
            <p:nvPr/>
          </p:nvSpPr>
          <p:spPr>
            <a:xfrm>
              <a:off x="3514925" y="3637500"/>
              <a:ext cx="295900" cy="216425"/>
            </a:xfrm>
            <a:custGeom>
              <a:avLst/>
              <a:gdLst/>
              <a:ahLst/>
              <a:cxnLst/>
              <a:rect l="l" t="t" r="r" b="b"/>
              <a:pathLst>
                <a:path w="11836" h="8657" extrusionOk="0">
                  <a:moveTo>
                    <a:pt x="8625" y="1"/>
                  </a:moveTo>
                  <a:cubicBezTo>
                    <a:pt x="7477" y="1"/>
                    <a:pt x="6624" y="1074"/>
                    <a:pt x="6194" y="1764"/>
                  </a:cubicBezTo>
                  <a:cubicBezTo>
                    <a:pt x="6073" y="1955"/>
                    <a:pt x="5875" y="2059"/>
                    <a:pt x="5670" y="2059"/>
                  </a:cubicBezTo>
                  <a:cubicBezTo>
                    <a:pt x="5557" y="2059"/>
                    <a:pt x="5442" y="2028"/>
                    <a:pt x="5337" y="1961"/>
                  </a:cubicBezTo>
                  <a:cubicBezTo>
                    <a:pt x="4839" y="1650"/>
                    <a:pt x="4057" y="1262"/>
                    <a:pt x="3271" y="1262"/>
                  </a:cubicBezTo>
                  <a:cubicBezTo>
                    <a:pt x="2738" y="1262"/>
                    <a:pt x="2203" y="1440"/>
                    <a:pt x="1753" y="1942"/>
                  </a:cubicBezTo>
                  <a:cubicBezTo>
                    <a:pt x="1" y="3911"/>
                    <a:pt x="2442" y="7712"/>
                    <a:pt x="7356" y="8657"/>
                  </a:cubicBezTo>
                  <a:cubicBezTo>
                    <a:pt x="11343" y="5624"/>
                    <a:pt x="11836" y="1144"/>
                    <a:pt x="9394" y="159"/>
                  </a:cubicBezTo>
                  <a:cubicBezTo>
                    <a:pt x="9125" y="49"/>
                    <a:pt x="8869" y="1"/>
                    <a:pt x="8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57"/>
            <p:cNvSpPr/>
            <p:nvPr/>
          </p:nvSpPr>
          <p:spPr>
            <a:xfrm>
              <a:off x="3697825" y="3853650"/>
              <a:ext cx="54175" cy="223800"/>
            </a:xfrm>
            <a:custGeom>
              <a:avLst/>
              <a:gdLst/>
              <a:ahLst/>
              <a:cxnLst/>
              <a:rect l="l" t="t" r="r" b="b"/>
              <a:pathLst>
                <a:path w="2167" h="8952" extrusionOk="0">
                  <a:moveTo>
                    <a:pt x="79" y="1"/>
                  </a:moveTo>
                  <a:lnTo>
                    <a:pt x="1" y="20"/>
                  </a:lnTo>
                  <a:lnTo>
                    <a:pt x="2088" y="8951"/>
                  </a:lnTo>
                  <a:lnTo>
                    <a:pt x="2167" y="8931"/>
                  </a:lnTo>
                  <a:lnTo>
                    <a:pt x="7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57"/>
            <p:cNvSpPr/>
            <p:nvPr/>
          </p:nvSpPr>
          <p:spPr>
            <a:xfrm>
              <a:off x="3960225" y="4379450"/>
              <a:ext cx="360150" cy="944525"/>
            </a:xfrm>
            <a:custGeom>
              <a:avLst/>
              <a:gdLst/>
              <a:ahLst/>
              <a:cxnLst/>
              <a:rect l="l" t="t" r="r" b="b"/>
              <a:pathLst>
                <a:path w="14406" h="37781" extrusionOk="0">
                  <a:moveTo>
                    <a:pt x="6942" y="0"/>
                  </a:moveTo>
                  <a:lnTo>
                    <a:pt x="6942" y="20"/>
                  </a:lnTo>
                  <a:lnTo>
                    <a:pt x="1517" y="188"/>
                  </a:lnTo>
                  <a:lnTo>
                    <a:pt x="148" y="7483"/>
                  </a:lnTo>
                  <a:cubicBezTo>
                    <a:pt x="40" y="8301"/>
                    <a:pt x="1" y="9118"/>
                    <a:pt x="20" y="9945"/>
                  </a:cubicBezTo>
                  <a:lnTo>
                    <a:pt x="1163" y="37781"/>
                  </a:lnTo>
                  <a:lnTo>
                    <a:pt x="5377" y="37534"/>
                  </a:lnTo>
                  <a:lnTo>
                    <a:pt x="7208" y="10467"/>
                  </a:lnTo>
                  <a:lnTo>
                    <a:pt x="9029" y="37534"/>
                  </a:lnTo>
                  <a:lnTo>
                    <a:pt x="13244" y="37781"/>
                  </a:lnTo>
                  <a:lnTo>
                    <a:pt x="14386" y="9945"/>
                  </a:lnTo>
                  <a:cubicBezTo>
                    <a:pt x="14405" y="9118"/>
                    <a:pt x="14366" y="8301"/>
                    <a:pt x="14258" y="7483"/>
                  </a:cubicBezTo>
                  <a:lnTo>
                    <a:pt x="12889" y="188"/>
                  </a:lnTo>
                  <a:lnTo>
                    <a:pt x="7464" y="20"/>
                  </a:lnTo>
                  <a:lnTo>
                    <a:pt x="7464" y="0"/>
                  </a:lnTo>
                  <a:lnTo>
                    <a:pt x="7208" y="10"/>
                  </a:lnTo>
                  <a:lnTo>
                    <a:pt x="6942"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57"/>
            <p:cNvSpPr/>
            <p:nvPr/>
          </p:nvSpPr>
          <p:spPr>
            <a:xfrm>
              <a:off x="3986325" y="5225000"/>
              <a:ext cx="110800" cy="98975"/>
            </a:xfrm>
            <a:custGeom>
              <a:avLst/>
              <a:gdLst/>
              <a:ahLst/>
              <a:cxnLst/>
              <a:rect l="l" t="t" r="r" b="b"/>
              <a:pathLst>
                <a:path w="4432" h="3959" extrusionOk="0">
                  <a:moveTo>
                    <a:pt x="13" y="0"/>
                  </a:moveTo>
                  <a:cubicBezTo>
                    <a:pt x="5" y="0"/>
                    <a:pt x="0" y="0"/>
                    <a:pt x="0" y="0"/>
                  </a:cubicBezTo>
                  <a:lnTo>
                    <a:pt x="119" y="3959"/>
                  </a:lnTo>
                  <a:lnTo>
                    <a:pt x="4333" y="3712"/>
                  </a:lnTo>
                  <a:lnTo>
                    <a:pt x="4431" y="2285"/>
                  </a:lnTo>
                  <a:lnTo>
                    <a:pt x="3870" y="2117"/>
                  </a:lnTo>
                  <a:cubicBezTo>
                    <a:pt x="3180" y="1911"/>
                    <a:pt x="2580" y="1487"/>
                    <a:pt x="2108" y="946"/>
                  </a:cubicBezTo>
                  <a:cubicBezTo>
                    <a:pt x="1300" y="27"/>
                    <a:pt x="144" y="0"/>
                    <a:pt x="13" y="0"/>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57"/>
            <p:cNvSpPr/>
            <p:nvPr/>
          </p:nvSpPr>
          <p:spPr>
            <a:xfrm>
              <a:off x="4184225" y="5225000"/>
              <a:ext cx="110800" cy="98975"/>
            </a:xfrm>
            <a:custGeom>
              <a:avLst/>
              <a:gdLst/>
              <a:ahLst/>
              <a:cxnLst/>
              <a:rect l="l" t="t" r="r" b="b"/>
              <a:pathLst>
                <a:path w="4432" h="3959" extrusionOk="0">
                  <a:moveTo>
                    <a:pt x="4419" y="0"/>
                  </a:moveTo>
                  <a:cubicBezTo>
                    <a:pt x="4287" y="0"/>
                    <a:pt x="3122" y="27"/>
                    <a:pt x="2314" y="946"/>
                  </a:cubicBezTo>
                  <a:cubicBezTo>
                    <a:pt x="1842" y="1487"/>
                    <a:pt x="1251" y="1911"/>
                    <a:pt x="562" y="2117"/>
                  </a:cubicBezTo>
                  <a:lnTo>
                    <a:pt x="1" y="2285"/>
                  </a:lnTo>
                  <a:lnTo>
                    <a:pt x="99" y="3712"/>
                  </a:lnTo>
                  <a:lnTo>
                    <a:pt x="4303" y="3959"/>
                  </a:lnTo>
                  <a:lnTo>
                    <a:pt x="4432" y="0"/>
                  </a:lnTo>
                  <a:cubicBezTo>
                    <a:pt x="4432" y="0"/>
                    <a:pt x="4427" y="0"/>
                    <a:pt x="4419" y="0"/>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57"/>
            <p:cNvSpPr/>
            <p:nvPr/>
          </p:nvSpPr>
          <p:spPr>
            <a:xfrm>
              <a:off x="3973750" y="4382400"/>
              <a:ext cx="83725" cy="131475"/>
            </a:xfrm>
            <a:custGeom>
              <a:avLst/>
              <a:gdLst/>
              <a:ahLst/>
              <a:cxnLst/>
              <a:rect l="l" t="t" r="r" b="b"/>
              <a:pathLst>
                <a:path w="3349" h="5259" extrusionOk="0">
                  <a:moveTo>
                    <a:pt x="3349" y="0"/>
                  </a:moveTo>
                  <a:lnTo>
                    <a:pt x="976" y="70"/>
                  </a:lnTo>
                  <a:lnTo>
                    <a:pt x="1" y="5258"/>
                  </a:lnTo>
                  <a:cubicBezTo>
                    <a:pt x="2886" y="4461"/>
                    <a:pt x="3290" y="956"/>
                    <a:pt x="3349"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57"/>
            <p:cNvSpPr/>
            <p:nvPr/>
          </p:nvSpPr>
          <p:spPr>
            <a:xfrm>
              <a:off x="4223125" y="4382400"/>
              <a:ext cx="83725" cy="131475"/>
            </a:xfrm>
            <a:custGeom>
              <a:avLst/>
              <a:gdLst/>
              <a:ahLst/>
              <a:cxnLst/>
              <a:rect l="l" t="t" r="r" b="b"/>
              <a:pathLst>
                <a:path w="3349" h="5259" extrusionOk="0">
                  <a:moveTo>
                    <a:pt x="1" y="0"/>
                  </a:moveTo>
                  <a:cubicBezTo>
                    <a:pt x="60" y="956"/>
                    <a:pt x="463" y="4461"/>
                    <a:pt x="3348" y="5258"/>
                  </a:cubicBezTo>
                  <a:lnTo>
                    <a:pt x="2373" y="70"/>
                  </a:lnTo>
                  <a:lnTo>
                    <a:pt x="1"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57"/>
            <p:cNvSpPr/>
            <p:nvPr/>
          </p:nvSpPr>
          <p:spPr>
            <a:xfrm>
              <a:off x="3999625" y="4423025"/>
              <a:ext cx="281350" cy="3200"/>
            </a:xfrm>
            <a:custGeom>
              <a:avLst/>
              <a:gdLst/>
              <a:ahLst/>
              <a:cxnLst/>
              <a:rect l="l" t="t" r="r" b="b"/>
              <a:pathLst>
                <a:path w="11254" h="128" extrusionOk="0">
                  <a:moveTo>
                    <a:pt x="0" y="0"/>
                  </a:moveTo>
                  <a:lnTo>
                    <a:pt x="0" y="128"/>
                  </a:lnTo>
                  <a:lnTo>
                    <a:pt x="11254" y="128"/>
                  </a:lnTo>
                  <a:lnTo>
                    <a:pt x="11254"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57"/>
            <p:cNvSpPr/>
            <p:nvPr/>
          </p:nvSpPr>
          <p:spPr>
            <a:xfrm>
              <a:off x="4138675" y="4384375"/>
              <a:ext cx="3250" cy="242000"/>
            </a:xfrm>
            <a:custGeom>
              <a:avLst/>
              <a:gdLst/>
              <a:ahLst/>
              <a:cxnLst/>
              <a:rect l="l" t="t" r="r" b="b"/>
              <a:pathLst>
                <a:path w="130" h="9680" extrusionOk="0">
                  <a:moveTo>
                    <a:pt x="1" y="0"/>
                  </a:moveTo>
                  <a:lnTo>
                    <a:pt x="1" y="9679"/>
                  </a:lnTo>
                  <a:lnTo>
                    <a:pt x="129" y="9679"/>
                  </a:lnTo>
                  <a:lnTo>
                    <a:pt x="12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57"/>
            <p:cNvSpPr/>
            <p:nvPr/>
          </p:nvSpPr>
          <p:spPr>
            <a:xfrm>
              <a:off x="4139425" y="4386325"/>
              <a:ext cx="30550" cy="196225"/>
            </a:xfrm>
            <a:custGeom>
              <a:avLst/>
              <a:gdLst/>
              <a:ahLst/>
              <a:cxnLst/>
              <a:rect l="l" t="t" r="r" b="b"/>
              <a:pathLst>
                <a:path w="1222" h="7849" extrusionOk="0">
                  <a:moveTo>
                    <a:pt x="1093" y="1"/>
                  </a:moveTo>
                  <a:lnTo>
                    <a:pt x="1093" y="5899"/>
                  </a:lnTo>
                  <a:cubicBezTo>
                    <a:pt x="1093" y="6549"/>
                    <a:pt x="788" y="7169"/>
                    <a:pt x="257" y="7553"/>
                  </a:cubicBezTo>
                  <a:lnTo>
                    <a:pt x="1" y="7750"/>
                  </a:lnTo>
                  <a:lnTo>
                    <a:pt x="69" y="7849"/>
                  </a:lnTo>
                  <a:lnTo>
                    <a:pt x="336" y="7661"/>
                  </a:lnTo>
                  <a:cubicBezTo>
                    <a:pt x="896" y="7248"/>
                    <a:pt x="1222" y="6588"/>
                    <a:pt x="1222" y="5899"/>
                  </a:cubicBezTo>
                  <a:lnTo>
                    <a:pt x="1222"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57"/>
            <p:cNvSpPr/>
            <p:nvPr/>
          </p:nvSpPr>
          <p:spPr>
            <a:xfrm>
              <a:off x="4224850" y="4174400"/>
              <a:ext cx="203100" cy="264150"/>
            </a:xfrm>
            <a:custGeom>
              <a:avLst/>
              <a:gdLst/>
              <a:ahLst/>
              <a:cxnLst/>
              <a:rect l="l" t="t" r="r" b="b"/>
              <a:pathLst>
                <a:path w="8124" h="10566" extrusionOk="0">
                  <a:moveTo>
                    <a:pt x="6833" y="1"/>
                  </a:moveTo>
                  <a:lnTo>
                    <a:pt x="2403" y="1241"/>
                  </a:lnTo>
                  <a:lnTo>
                    <a:pt x="0" y="5062"/>
                  </a:lnTo>
                  <a:lnTo>
                    <a:pt x="2855" y="10565"/>
                  </a:lnTo>
                  <a:lnTo>
                    <a:pt x="5977" y="7808"/>
                  </a:lnTo>
                  <a:cubicBezTo>
                    <a:pt x="7513" y="6460"/>
                    <a:pt x="8124" y="4342"/>
                    <a:pt x="7542" y="2383"/>
                  </a:cubicBezTo>
                  <a:lnTo>
                    <a:pt x="6833" y="1"/>
                  </a:ln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57"/>
            <p:cNvSpPr/>
            <p:nvPr/>
          </p:nvSpPr>
          <p:spPr>
            <a:xfrm>
              <a:off x="4276050" y="4210050"/>
              <a:ext cx="146725" cy="149975"/>
            </a:xfrm>
            <a:custGeom>
              <a:avLst/>
              <a:gdLst/>
              <a:ahLst/>
              <a:cxnLst/>
              <a:rect l="l" t="t" r="r" b="b"/>
              <a:pathLst>
                <a:path w="5869" h="5999" extrusionOk="0">
                  <a:moveTo>
                    <a:pt x="3939" y="1"/>
                  </a:moveTo>
                  <a:cubicBezTo>
                    <a:pt x="3865" y="1"/>
                    <a:pt x="3794" y="41"/>
                    <a:pt x="3752" y="111"/>
                  </a:cubicBezTo>
                  <a:lnTo>
                    <a:pt x="2796" y="1676"/>
                  </a:lnTo>
                  <a:lnTo>
                    <a:pt x="0" y="3754"/>
                  </a:lnTo>
                  <a:lnTo>
                    <a:pt x="965" y="5999"/>
                  </a:lnTo>
                  <a:lnTo>
                    <a:pt x="3594" y="2927"/>
                  </a:lnTo>
                  <a:cubicBezTo>
                    <a:pt x="4529" y="2719"/>
                    <a:pt x="5347" y="2040"/>
                    <a:pt x="5711" y="1706"/>
                  </a:cubicBezTo>
                  <a:cubicBezTo>
                    <a:pt x="5829" y="1597"/>
                    <a:pt x="5868" y="1420"/>
                    <a:pt x="5800" y="1272"/>
                  </a:cubicBezTo>
                  <a:lnTo>
                    <a:pt x="5494" y="534"/>
                  </a:lnTo>
                  <a:cubicBezTo>
                    <a:pt x="5429" y="384"/>
                    <a:pt x="5281" y="298"/>
                    <a:pt x="5132" y="298"/>
                  </a:cubicBezTo>
                  <a:cubicBezTo>
                    <a:pt x="5056" y="298"/>
                    <a:pt x="4980" y="320"/>
                    <a:pt x="4914" y="367"/>
                  </a:cubicBezTo>
                  <a:lnTo>
                    <a:pt x="3831" y="1124"/>
                  </a:lnTo>
                  <a:lnTo>
                    <a:pt x="4146" y="297"/>
                  </a:lnTo>
                  <a:cubicBezTo>
                    <a:pt x="4185" y="189"/>
                    <a:pt x="4135" y="71"/>
                    <a:pt x="4028" y="22"/>
                  </a:cubicBezTo>
                  <a:cubicBezTo>
                    <a:pt x="3999" y="7"/>
                    <a:pt x="3969" y="1"/>
                    <a:pt x="393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57"/>
            <p:cNvSpPr/>
            <p:nvPr/>
          </p:nvSpPr>
          <p:spPr>
            <a:xfrm>
              <a:off x="4374275" y="4223875"/>
              <a:ext cx="37675" cy="25375"/>
            </a:xfrm>
            <a:custGeom>
              <a:avLst/>
              <a:gdLst/>
              <a:ahLst/>
              <a:cxnLst/>
              <a:rect l="l" t="t" r="r" b="b"/>
              <a:pathLst>
                <a:path w="1507" h="1015" extrusionOk="0">
                  <a:moveTo>
                    <a:pt x="1457" y="0"/>
                  </a:moveTo>
                  <a:lnTo>
                    <a:pt x="0" y="946"/>
                  </a:lnTo>
                  <a:lnTo>
                    <a:pt x="49" y="1015"/>
                  </a:lnTo>
                  <a:lnTo>
                    <a:pt x="1506" y="70"/>
                  </a:lnTo>
                  <a:lnTo>
                    <a:pt x="145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57"/>
            <p:cNvSpPr/>
            <p:nvPr/>
          </p:nvSpPr>
          <p:spPr>
            <a:xfrm>
              <a:off x="4377950" y="4231750"/>
              <a:ext cx="37425" cy="25375"/>
            </a:xfrm>
            <a:custGeom>
              <a:avLst/>
              <a:gdLst/>
              <a:ahLst/>
              <a:cxnLst/>
              <a:rect l="l" t="t" r="r" b="b"/>
              <a:pathLst>
                <a:path w="1497" h="1015" extrusionOk="0">
                  <a:moveTo>
                    <a:pt x="1458" y="0"/>
                  </a:moveTo>
                  <a:lnTo>
                    <a:pt x="0" y="946"/>
                  </a:lnTo>
                  <a:lnTo>
                    <a:pt x="40" y="1015"/>
                  </a:lnTo>
                  <a:lnTo>
                    <a:pt x="1497" y="70"/>
                  </a:lnTo>
                  <a:lnTo>
                    <a:pt x="1458"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57"/>
            <p:cNvSpPr/>
            <p:nvPr/>
          </p:nvSpPr>
          <p:spPr>
            <a:xfrm>
              <a:off x="4381875" y="4241600"/>
              <a:ext cx="37450" cy="25375"/>
            </a:xfrm>
            <a:custGeom>
              <a:avLst/>
              <a:gdLst/>
              <a:ahLst/>
              <a:cxnLst/>
              <a:rect l="l" t="t" r="r" b="b"/>
              <a:pathLst>
                <a:path w="1498" h="1015" extrusionOk="0">
                  <a:moveTo>
                    <a:pt x="1458" y="0"/>
                  </a:moveTo>
                  <a:lnTo>
                    <a:pt x="1" y="956"/>
                  </a:lnTo>
                  <a:lnTo>
                    <a:pt x="40" y="1015"/>
                  </a:lnTo>
                  <a:lnTo>
                    <a:pt x="1498" y="70"/>
                  </a:lnTo>
                  <a:lnTo>
                    <a:pt x="1458"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57"/>
            <p:cNvSpPr/>
            <p:nvPr/>
          </p:nvSpPr>
          <p:spPr>
            <a:xfrm>
              <a:off x="4274825" y="4174400"/>
              <a:ext cx="131700" cy="62300"/>
            </a:xfrm>
            <a:custGeom>
              <a:avLst/>
              <a:gdLst/>
              <a:ahLst/>
              <a:cxnLst/>
              <a:rect l="l" t="t" r="r" b="b"/>
              <a:pathLst>
                <a:path w="5268" h="2492" extrusionOk="0">
                  <a:moveTo>
                    <a:pt x="4834" y="1"/>
                  </a:moveTo>
                  <a:lnTo>
                    <a:pt x="404" y="1241"/>
                  </a:lnTo>
                  <a:lnTo>
                    <a:pt x="0" y="1871"/>
                  </a:lnTo>
                  <a:lnTo>
                    <a:pt x="99" y="2491"/>
                  </a:lnTo>
                  <a:lnTo>
                    <a:pt x="5268" y="1448"/>
                  </a:lnTo>
                  <a:lnTo>
                    <a:pt x="4834" y="1"/>
                  </a:lnTo>
                  <a:close/>
                </a:path>
              </a:pathLst>
            </a:custGeom>
            <a:solidFill>
              <a:srgbClr val="C76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57"/>
            <p:cNvSpPr/>
            <p:nvPr/>
          </p:nvSpPr>
          <p:spPr>
            <a:xfrm>
              <a:off x="4065325" y="3851675"/>
              <a:ext cx="149950" cy="264175"/>
            </a:xfrm>
            <a:custGeom>
              <a:avLst/>
              <a:gdLst/>
              <a:ahLst/>
              <a:cxnLst/>
              <a:rect l="l" t="t" r="r" b="b"/>
              <a:pathLst>
                <a:path w="5998" h="10567" extrusionOk="0">
                  <a:moveTo>
                    <a:pt x="1419" y="1"/>
                  </a:moveTo>
                  <a:lnTo>
                    <a:pt x="1419" y="3605"/>
                  </a:lnTo>
                  <a:lnTo>
                    <a:pt x="1" y="4707"/>
                  </a:lnTo>
                  <a:lnTo>
                    <a:pt x="2994" y="10566"/>
                  </a:lnTo>
                  <a:lnTo>
                    <a:pt x="5997" y="4707"/>
                  </a:lnTo>
                  <a:lnTo>
                    <a:pt x="4580" y="3605"/>
                  </a:lnTo>
                  <a:lnTo>
                    <a:pt x="4580" y="1"/>
                  </a:ln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57"/>
            <p:cNvSpPr/>
            <p:nvPr/>
          </p:nvSpPr>
          <p:spPr>
            <a:xfrm>
              <a:off x="4100775" y="3861300"/>
              <a:ext cx="75600" cy="68600"/>
            </a:xfrm>
            <a:custGeom>
              <a:avLst/>
              <a:gdLst/>
              <a:ahLst/>
              <a:cxnLst/>
              <a:rect l="l" t="t" r="r" b="b"/>
              <a:pathLst>
                <a:path w="3024" h="2744" extrusionOk="0">
                  <a:moveTo>
                    <a:pt x="2906" y="0"/>
                  </a:moveTo>
                  <a:lnTo>
                    <a:pt x="1" y="226"/>
                  </a:lnTo>
                  <a:lnTo>
                    <a:pt x="1" y="2727"/>
                  </a:lnTo>
                  <a:cubicBezTo>
                    <a:pt x="59" y="2738"/>
                    <a:pt x="115" y="2743"/>
                    <a:pt x="167" y="2743"/>
                  </a:cubicBezTo>
                  <a:cubicBezTo>
                    <a:pt x="871" y="2743"/>
                    <a:pt x="1004" y="1806"/>
                    <a:pt x="2186" y="1457"/>
                  </a:cubicBezTo>
                  <a:cubicBezTo>
                    <a:pt x="3024" y="1211"/>
                    <a:pt x="2906" y="0"/>
                    <a:pt x="2906" y="0"/>
                  </a:cubicBezTo>
                  <a:close/>
                </a:path>
              </a:pathLst>
            </a:custGeom>
            <a:solidFill>
              <a:srgbClr val="C76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57"/>
            <p:cNvSpPr/>
            <p:nvPr/>
          </p:nvSpPr>
          <p:spPr>
            <a:xfrm>
              <a:off x="4135975" y="3928975"/>
              <a:ext cx="27600" cy="35475"/>
            </a:xfrm>
            <a:custGeom>
              <a:avLst/>
              <a:gdLst/>
              <a:ahLst/>
              <a:cxnLst/>
              <a:rect l="l" t="t" r="r" b="b"/>
              <a:pathLst>
                <a:path w="1104" h="1419" extrusionOk="0">
                  <a:moveTo>
                    <a:pt x="1005" y="1"/>
                  </a:moveTo>
                  <a:lnTo>
                    <a:pt x="1" y="1340"/>
                  </a:lnTo>
                  <a:lnTo>
                    <a:pt x="99" y="1418"/>
                  </a:lnTo>
                  <a:lnTo>
                    <a:pt x="1104" y="79"/>
                  </a:lnTo>
                  <a:lnTo>
                    <a:pt x="1005"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57"/>
            <p:cNvSpPr/>
            <p:nvPr/>
          </p:nvSpPr>
          <p:spPr>
            <a:xfrm>
              <a:off x="3720725" y="4031325"/>
              <a:ext cx="282850" cy="344775"/>
            </a:xfrm>
            <a:custGeom>
              <a:avLst/>
              <a:gdLst/>
              <a:ahLst/>
              <a:cxnLst/>
              <a:rect l="l" t="t" r="r" b="b"/>
              <a:pathLst>
                <a:path w="11314" h="13791" extrusionOk="0">
                  <a:moveTo>
                    <a:pt x="2131" y="0"/>
                  </a:moveTo>
                  <a:cubicBezTo>
                    <a:pt x="2035" y="0"/>
                    <a:pt x="1937" y="52"/>
                    <a:pt x="1881" y="140"/>
                  </a:cubicBezTo>
                  <a:lnTo>
                    <a:pt x="1763" y="348"/>
                  </a:lnTo>
                  <a:lnTo>
                    <a:pt x="680" y="259"/>
                  </a:lnTo>
                  <a:cubicBezTo>
                    <a:pt x="663" y="257"/>
                    <a:pt x="647" y="257"/>
                    <a:pt x="630" y="257"/>
                  </a:cubicBezTo>
                  <a:cubicBezTo>
                    <a:pt x="287" y="257"/>
                    <a:pt x="0" y="541"/>
                    <a:pt x="10" y="889"/>
                  </a:cubicBezTo>
                  <a:lnTo>
                    <a:pt x="69" y="3262"/>
                  </a:lnTo>
                  <a:cubicBezTo>
                    <a:pt x="79" y="3479"/>
                    <a:pt x="217" y="3656"/>
                    <a:pt x="414" y="3724"/>
                  </a:cubicBezTo>
                  <a:lnTo>
                    <a:pt x="847" y="3862"/>
                  </a:lnTo>
                  <a:cubicBezTo>
                    <a:pt x="847" y="3862"/>
                    <a:pt x="2402" y="8313"/>
                    <a:pt x="3476" y="10636"/>
                  </a:cubicBezTo>
                  <a:cubicBezTo>
                    <a:pt x="4516" y="12888"/>
                    <a:pt x="5963" y="13790"/>
                    <a:pt x="7879" y="13790"/>
                  </a:cubicBezTo>
                  <a:cubicBezTo>
                    <a:pt x="7940" y="13790"/>
                    <a:pt x="8002" y="13789"/>
                    <a:pt x="8064" y="13787"/>
                  </a:cubicBezTo>
                  <a:cubicBezTo>
                    <a:pt x="9866" y="13738"/>
                    <a:pt x="11314" y="10223"/>
                    <a:pt x="11314" y="10223"/>
                  </a:cubicBezTo>
                  <a:lnTo>
                    <a:pt x="10516" y="6492"/>
                  </a:lnTo>
                  <a:lnTo>
                    <a:pt x="6430" y="5654"/>
                  </a:lnTo>
                  <a:lnTo>
                    <a:pt x="5918" y="7033"/>
                  </a:lnTo>
                  <a:lnTo>
                    <a:pt x="3033" y="3055"/>
                  </a:lnTo>
                  <a:cubicBezTo>
                    <a:pt x="2925" y="2917"/>
                    <a:pt x="2875" y="2750"/>
                    <a:pt x="2885" y="2573"/>
                  </a:cubicBezTo>
                  <a:lnTo>
                    <a:pt x="2984" y="928"/>
                  </a:lnTo>
                  <a:cubicBezTo>
                    <a:pt x="3003" y="692"/>
                    <a:pt x="2895" y="475"/>
                    <a:pt x="2708" y="337"/>
                  </a:cubicBezTo>
                  <a:lnTo>
                    <a:pt x="2284" y="52"/>
                  </a:lnTo>
                  <a:cubicBezTo>
                    <a:pt x="2238" y="17"/>
                    <a:pt x="2185" y="0"/>
                    <a:pt x="2131" y="0"/>
                  </a:cubicBez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57"/>
            <p:cNvSpPr/>
            <p:nvPr/>
          </p:nvSpPr>
          <p:spPr>
            <a:xfrm>
              <a:off x="3868650" y="4172675"/>
              <a:ext cx="125800" cy="90075"/>
            </a:xfrm>
            <a:custGeom>
              <a:avLst/>
              <a:gdLst/>
              <a:ahLst/>
              <a:cxnLst/>
              <a:rect l="l" t="t" r="r" b="b"/>
              <a:pathLst>
                <a:path w="5032" h="3603" extrusionOk="0">
                  <a:moveTo>
                    <a:pt x="513" y="0"/>
                  </a:moveTo>
                  <a:lnTo>
                    <a:pt x="1" y="1379"/>
                  </a:lnTo>
                  <a:lnTo>
                    <a:pt x="1537" y="3230"/>
                  </a:lnTo>
                  <a:cubicBezTo>
                    <a:pt x="1734" y="3471"/>
                    <a:pt x="2024" y="3603"/>
                    <a:pt x="2320" y="3603"/>
                  </a:cubicBezTo>
                  <a:cubicBezTo>
                    <a:pt x="2496" y="3603"/>
                    <a:pt x="2675" y="3556"/>
                    <a:pt x="2837" y="3457"/>
                  </a:cubicBezTo>
                  <a:cubicBezTo>
                    <a:pt x="3290" y="3178"/>
                    <a:pt x="3952" y="2890"/>
                    <a:pt x="4727" y="2890"/>
                  </a:cubicBezTo>
                  <a:cubicBezTo>
                    <a:pt x="4827" y="2890"/>
                    <a:pt x="4929" y="2895"/>
                    <a:pt x="5032" y="2905"/>
                  </a:cubicBezTo>
                  <a:lnTo>
                    <a:pt x="4599" y="838"/>
                  </a:lnTo>
                  <a:lnTo>
                    <a:pt x="513" y="0"/>
                  </a:lnTo>
                  <a:close/>
                </a:path>
              </a:pathLst>
            </a:custGeom>
            <a:solidFill>
              <a:srgbClr val="C76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57"/>
            <p:cNvSpPr/>
            <p:nvPr/>
          </p:nvSpPr>
          <p:spPr>
            <a:xfrm>
              <a:off x="4070300" y="3763550"/>
              <a:ext cx="115925" cy="122925"/>
            </a:xfrm>
            <a:custGeom>
              <a:avLst/>
              <a:gdLst/>
              <a:ahLst/>
              <a:cxnLst/>
              <a:rect l="l" t="t" r="r" b="b"/>
              <a:pathLst>
                <a:path w="4637" h="4917" extrusionOk="0">
                  <a:moveTo>
                    <a:pt x="777" y="1"/>
                  </a:moveTo>
                  <a:lnTo>
                    <a:pt x="777" y="2571"/>
                  </a:lnTo>
                  <a:cubicBezTo>
                    <a:pt x="777" y="2571"/>
                    <a:pt x="0" y="4917"/>
                    <a:pt x="2290" y="4917"/>
                  </a:cubicBezTo>
                  <a:cubicBezTo>
                    <a:pt x="2513" y="4917"/>
                    <a:pt x="2766" y="4894"/>
                    <a:pt x="3051" y="4845"/>
                  </a:cubicBezTo>
                  <a:cubicBezTo>
                    <a:pt x="4518" y="4599"/>
                    <a:pt x="4637" y="3191"/>
                    <a:pt x="4597" y="2325"/>
                  </a:cubicBezTo>
                  <a:cubicBezTo>
                    <a:pt x="4567" y="1458"/>
                    <a:pt x="4617" y="178"/>
                    <a:pt x="4617" y="178"/>
                  </a:cubicBezTo>
                  <a:lnTo>
                    <a:pt x="777" y="1"/>
                  </a:ln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57"/>
            <p:cNvSpPr/>
            <p:nvPr/>
          </p:nvSpPr>
          <p:spPr>
            <a:xfrm>
              <a:off x="4046625" y="3715800"/>
              <a:ext cx="155600" cy="95050"/>
            </a:xfrm>
            <a:custGeom>
              <a:avLst/>
              <a:gdLst/>
              <a:ahLst/>
              <a:cxnLst/>
              <a:rect l="l" t="t" r="r" b="b"/>
              <a:pathLst>
                <a:path w="6224" h="3802" extrusionOk="0">
                  <a:moveTo>
                    <a:pt x="2875" y="1"/>
                  </a:moveTo>
                  <a:cubicBezTo>
                    <a:pt x="2157" y="1"/>
                    <a:pt x="1744" y="375"/>
                    <a:pt x="1477" y="582"/>
                  </a:cubicBezTo>
                  <a:cubicBezTo>
                    <a:pt x="1212" y="799"/>
                    <a:pt x="897" y="611"/>
                    <a:pt x="542" y="779"/>
                  </a:cubicBezTo>
                  <a:cubicBezTo>
                    <a:pt x="188" y="956"/>
                    <a:pt x="0" y="1704"/>
                    <a:pt x="818" y="2453"/>
                  </a:cubicBezTo>
                  <a:cubicBezTo>
                    <a:pt x="1100" y="2714"/>
                    <a:pt x="1440" y="2809"/>
                    <a:pt x="1784" y="2809"/>
                  </a:cubicBezTo>
                  <a:cubicBezTo>
                    <a:pt x="2439" y="2809"/>
                    <a:pt x="3108" y="2466"/>
                    <a:pt x="3417" y="2265"/>
                  </a:cubicBezTo>
                  <a:cubicBezTo>
                    <a:pt x="3739" y="2529"/>
                    <a:pt x="4077" y="2613"/>
                    <a:pt x="4377" y="2613"/>
                  </a:cubicBezTo>
                  <a:cubicBezTo>
                    <a:pt x="4895" y="2613"/>
                    <a:pt x="5298" y="2364"/>
                    <a:pt x="5298" y="2364"/>
                  </a:cubicBezTo>
                  <a:lnTo>
                    <a:pt x="5534" y="3801"/>
                  </a:lnTo>
                  <a:lnTo>
                    <a:pt x="5840" y="3801"/>
                  </a:lnTo>
                  <a:cubicBezTo>
                    <a:pt x="5840" y="3801"/>
                    <a:pt x="6174" y="2374"/>
                    <a:pt x="6203" y="1468"/>
                  </a:cubicBezTo>
                  <a:cubicBezTo>
                    <a:pt x="6223" y="552"/>
                    <a:pt x="5691" y="434"/>
                    <a:pt x="4697" y="434"/>
                  </a:cubicBezTo>
                  <a:cubicBezTo>
                    <a:pt x="3703" y="434"/>
                    <a:pt x="3890" y="1"/>
                    <a:pt x="2875"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57"/>
            <p:cNvSpPr/>
            <p:nvPr/>
          </p:nvSpPr>
          <p:spPr>
            <a:xfrm>
              <a:off x="4078125" y="3776125"/>
              <a:ext cx="19475" cy="34725"/>
            </a:xfrm>
            <a:custGeom>
              <a:avLst/>
              <a:gdLst/>
              <a:ahLst/>
              <a:cxnLst/>
              <a:rect l="l" t="t" r="r" b="b"/>
              <a:pathLst>
                <a:path w="779" h="1389" extrusionOk="0">
                  <a:moveTo>
                    <a:pt x="1" y="0"/>
                  </a:moveTo>
                  <a:lnTo>
                    <a:pt x="217" y="1388"/>
                  </a:lnTo>
                  <a:lnTo>
                    <a:pt x="591" y="1388"/>
                  </a:lnTo>
                  <a:lnTo>
                    <a:pt x="779" y="0"/>
                  </a:ln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57"/>
            <p:cNvSpPr/>
            <p:nvPr/>
          </p:nvSpPr>
          <p:spPr>
            <a:xfrm>
              <a:off x="4173900" y="3799350"/>
              <a:ext cx="34225" cy="34550"/>
            </a:xfrm>
            <a:custGeom>
              <a:avLst/>
              <a:gdLst/>
              <a:ahLst/>
              <a:cxnLst/>
              <a:rect l="l" t="t" r="r" b="b"/>
              <a:pathLst>
                <a:path w="1369" h="1382" extrusionOk="0">
                  <a:moveTo>
                    <a:pt x="774" y="0"/>
                  </a:moveTo>
                  <a:cubicBezTo>
                    <a:pt x="536" y="0"/>
                    <a:pt x="287" y="175"/>
                    <a:pt x="158" y="450"/>
                  </a:cubicBezTo>
                  <a:cubicBezTo>
                    <a:pt x="0" y="814"/>
                    <a:pt x="99" y="1208"/>
                    <a:pt x="394" y="1336"/>
                  </a:cubicBezTo>
                  <a:cubicBezTo>
                    <a:pt x="458" y="1367"/>
                    <a:pt x="525" y="1381"/>
                    <a:pt x="594" y="1381"/>
                  </a:cubicBezTo>
                  <a:cubicBezTo>
                    <a:pt x="832" y="1381"/>
                    <a:pt x="1079" y="1205"/>
                    <a:pt x="1202" y="922"/>
                  </a:cubicBezTo>
                  <a:cubicBezTo>
                    <a:pt x="1368" y="568"/>
                    <a:pt x="1261" y="174"/>
                    <a:pt x="975" y="46"/>
                  </a:cubicBezTo>
                  <a:cubicBezTo>
                    <a:pt x="911" y="15"/>
                    <a:pt x="843" y="0"/>
                    <a:pt x="774" y="0"/>
                  </a:cubicBez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57"/>
            <p:cNvSpPr/>
            <p:nvPr/>
          </p:nvSpPr>
          <p:spPr>
            <a:xfrm>
              <a:off x="4065575" y="3799350"/>
              <a:ext cx="34250" cy="34550"/>
            </a:xfrm>
            <a:custGeom>
              <a:avLst/>
              <a:gdLst/>
              <a:ahLst/>
              <a:cxnLst/>
              <a:rect l="l" t="t" r="r" b="b"/>
              <a:pathLst>
                <a:path w="1370" h="1382" extrusionOk="0">
                  <a:moveTo>
                    <a:pt x="595" y="0"/>
                  </a:moveTo>
                  <a:cubicBezTo>
                    <a:pt x="527" y="0"/>
                    <a:pt x="459" y="15"/>
                    <a:pt x="395" y="46"/>
                  </a:cubicBezTo>
                  <a:cubicBezTo>
                    <a:pt x="109" y="174"/>
                    <a:pt x="1" y="568"/>
                    <a:pt x="168" y="922"/>
                  </a:cubicBezTo>
                  <a:cubicBezTo>
                    <a:pt x="290" y="1205"/>
                    <a:pt x="538" y="1381"/>
                    <a:pt x="776" y="1381"/>
                  </a:cubicBezTo>
                  <a:cubicBezTo>
                    <a:pt x="844" y="1381"/>
                    <a:pt x="912" y="1367"/>
                    <a:pt x="975" y="1336"/>
                  </a:cubicBezTo>
                  <a:cubicBezTo>
                    <a:pt x="1271" y="1208"/>
                    <a:pt x="1369" y="814"/>
                    <a:pt x="1212" y="450"/>
                  </a:cubicBezTo>
                  <a:cubicBezTo>
                    <a:pt x="1082" y="175"/>
                    <a:pt x="833" y="0"/>
                    <a:pt x="595" y="0"/>
                  </a:cubicBez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57"/>
            <p:cNvSpPr/>
            <p:nvPr/>
          </p:nvSpPr>
          <p:spPr>
            <a:xfrm>
              <a:off x="3861775" y="3921350"/>
              <a:ext cx="557050" cy="476325"/>
            </a:xfrm>
            <a:custGeom>
              <a:avLst/>
              <a:gdLst/>
              <a:ahLst/>
              <a:cxnLst/>
              <a:rect l="l" t="t" r="r" b="b"/>
              <a:pathLst>
                <a:path w="22282" h="19053" extrusionOk="0">
                  <a:moveTo>
                    <a:pt x="9561" y="1"/>
                  </a:moveTo>
                  <a:lnTo>
                    <a:pt x="8418" y="1113"/>
                  </a:lnTo>
                  <a:lnTo>
                    <a:pt x="5917" y="1999"/>
                  </a:lnTo>
                  <a:cubicBezTo>
                    <a:pt x="4027" y="2669"/>
                    <a:pt x="2521" y="4116"/>
                    <a:pt x="1782" y="5977"/>
                  </a:cubicBezTo>
                  <a:lnTo>
                    <a:pt x="0" y="10427"/>
                  </a:lnTo>
                  <a:lnTo>
                    <a:pt x="4510" y="11639"/>
                  </a:lnTo>
                  <a:cubicBezTo>
                    <a:pt x="4589" y="13874"/>
                    <a:pt x="4716" y="16562"/>
                    <a:pt x="4716" y="16562"/>
                  </a:cubicBezTo>
                  <a:cubicBezTo>
                    <a:pt x="4313" y="16985"/>
                    <a:pt x="4274" y="17448"/>
                    <a:pt x="4381" y="17851"/>
                  </a:cubicBezTo>
                  <a:cubicBezTo>
                    <a:pt x="4578" y="18580"/>
                    <a:pt x="5268" y="19053"/>
                    <a:pt x="6016" y="19053"/>
                  </a:cubicBezTo>
                  <a:lnTo>
                    <a:pt x="16266" y="19053"/>
                  </a:lnTo>
                  <a:cubicBezTo>
                    <a:pt x="17015" y="19053"/>
                    <a:pt x="17704" y="18580"/>
                    <a:pt x="17901" y="17851"/>
                  </a:cubicBezTo>
                  <a:cubicBezTo>
                    <a:pt x="18009" y="17448"/>
                    <a:pt x="17969" y="16985"/>
                    <a:pt x="17566" y="16562"/>
                  </a:cubicBezTo>
                  <a:cubicBezTo>
                    <a:pt x="17566" y="16562"/>
                    <a:pt x="17694" y="13874"/>
                    <a:pt x="17772" y="11639"/>
                  </a:cubicBezTo>
                  <a:lnTo>
                    <a:pt x="22282" y="10427"/>
                  </a:lnTo>
                  <a:lnTo>
                    <a:pt x="20500" y="5977"/>
                  </a:lnTo>
                  <a:cubicBezTo>
                    <a:pt x="19761" y="4116"/>
                    <a:pt x="18255" y="2669"/>
                    <a:pt x="16365" y="1999"/>
                  </a:cubicBezTo>
                  <a:lnTo>
                    <a:pt x="13864" y="1113"/>
                  </a:lnTo>
                  <a:lnTo>
                    <a:pt x="12722" y="1"/>
                  </a:lnTo>
                  <a:lnTo>
                    <a:pt x="12722" y="818"/>
                  </a:lnTo>
                  <a:cubicBezTo>
                    <a:pt x="12938" y="985"/>
                    <a:pt x="13007" y="1290"/>
                    <a:pt x="12879" y="1537"/>
                  </a:cubicBezTo>
                  <a:lnTo>
                    <a:pt x="11727" y="3742"/>
                  </a:lnTo>
                  <a:lnTo>
                    <a:pt x="11146" y="7188"/>
                  </a:lnTo>
                  <a:lnTo>
                    <a:pt x="10555" y="3742"/>
                  </a:lnTo>
                  <a:lnTo>
                    <a:pt x="9403" y="1537"/>
                  </a:lnTo>
                  <a:cubicBezTo>
                    <a:pt x="9275" y="1290"/>
                    <a:pt x="9344" y="985"/>
                    <a:pt x="9561" y="818"/>
                  </a:cubicBezTo>
                  <a:lnTo>
                    <a:pt x="9561" y="1"/>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57"/>
            <p:cNvSpPr/>
            <p:nvPr/>
          </p:nvSpPr>
          <p:spPr>
            <a:xfrm>
              <a:off x="3854625" y="4149975"/>
              <a:ext cx="120625" cy="72200"/>
            </a:xfrm>
            <a:custGeom>
              <a:avLst/>
              <a:gdLst/>
              <a:ahLst/>
              <a:cxnLst/>
              <a:rect l="l" t="t" r="r" b="b"/>
              <a:pathLst>
                <a:path w="4825" h="2888" extrusionOk="0">
                  <a:moveTo>
                    <a:pt x="518" y="1"/>
                  </a:moveTo>
                  <a:cubicBezTo>
                    <a:pt x="379" y="1"/>
                    <a:pt x="248" y="101"/>
                    <a:pt x="207" y="249"/>
                  </a:cubicBezTo>
                  <a:lnTo>
                    <a:pt x="99" y="702"/>
                  </a:lnTo>
                  <a:cubicBezTo>
                    <a:pt x="0" y="1096"/>
                    <a:pt x="227" y="1499"/>
                    <a:pt x="611" y="1617"/>
                  </a:cubicBezTo>
                  <a:lnTo>
                    <a:pt x="4825" y="2888"/>
                  </a:lnTo>
                  <a:lnTo>
                    <a:pt x="4756" y="1096"/>
                  </a:lnTo>
                  <a:lnTo>
                    <a:pt x="601" y="13"/>
                  </a:lnTo>
                  <a:cubicBezTo>
                    <a:pt x="574" y="5"/>
                    <a:pt x="54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57"/>
            <p:cNvSpPr/>
            <p:nvPr/>
          </p:nvSpPr>
          <p:spPr>
            <a:xfrm>
              <a:off x="4138675" y="4115825"/>
              <a:ext cx="3250" cy="254275"/>
            </a:xfrm>
            <a:custGeom>
              <a:avLst/>
              <a:gdLst/>
              <a:ahLst/>
              <a:cxnLst/>
              <a:rect l="l" t="t" r="r" b="b"/>
              <a:pathLst>
                <a:path w="130" h="10171" extrusionOk="0">
                  <a:moveTo>
                    <a:pt x="1" y="0"/>
                  </a:moveTo>
                  <a:lnTo>
                    <a:pt x="1" y="10171"/>
                  </a:lnTo>
                  <a:lnTo>
                    <a:pt x="129" y="10171"/>
                  </a:lnTo>
                  <a:lnTo>
                    <a:pt x="12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57"/>
            <p:cNvSpPr/>
            <p:nvPr/>
          </p:nvSpPr>
          <p:spPr>
            <a:xfrm>
              <a:off x="4181525" y="4122450"/>
              <a:ext cx="101200" cy="84700"/>
            </a:xfrm>
            <a:custGeom>
              <a:avLst/>
              <a:gdLst/>
              <a:ahLst/>
              <a:cxnLst/>
              <a:rect l="l" t="t" r="r" b="b"/>
              <a:pathLst>
                <a:path w="4048" h="3388" extrusionOk="0">
                  <a:moveTo>
                    <a:pt x="3683" y="129"/>
                  </a:moveTo>
                  <a:cubicBezTo>
                    <a:pt x="3713" y="434"/>
                    <a:pt x="3840" y="1980"/>
                    <a:pt x="3151" y="2777"/>
                  </a:cubicBezTo>
                  <a:cubicBezTo>
                    <a:pt x="2875" y="3092"/>
                    <a:pt x="2492" y="3250"/>
                    <a:pt x="2028" y="3250"/>
                  </a:cubicBezTo>
                  <a:cubicBezTo>
                    <a:pt x="1556" y="3250"/>
                    <a:pt x="1172" y="3092"/>
                    <a:pt x="897" y="2777"/>
                  </a:cubicBezTo>
                  <a:cubicBezTo>
                    <a:pt x="207" y="1980"/>
                    <a:pt x="335" y="434"/>
                    <a:pt x="365" y="129"/>
                  </a:cubicBezTo>
                  <a:close/>
                  <a:moveTo>
                    <a:pt x="256" y="1"/>
                  </a:moveTo>
                  <a:lnTo>
                    <a:pt x="247" y="50"/>
                  </a:lnTo>
                  <a:cubicBezTo>
                    <a:pt x="236" y="129"/>
                    <a:pt x="0" y="1941"/>
                    <a:pt x="798" y="2856"/>
                  </a:cubicBezTo>
                  <a:cubicBezTo>
                    <a:pt x="1103" y="3211"/>
                    <a:pt x="1516" y="3388"/>
                    <a:pt x="2028" y="3388"/>
                  </a:cubicBezTo>
                  <a:cubicBezTo>
                    <a:pt x="2531" y="3388"/>
                    <a:pt x="2945" y="3211"/>
                    <a:pt x="3249" y="2856"/>
                  </a:cubicBezTo>
                  <a:cubicBezTo>
                    <a:pt x="4047" y="1941"/>
                    <a:pt x="3811" y="129"/>
                    <a:pt x="3801" y="50"/>
                  </a:cubicBezTo>
                  <a:lnTo>
                    <a:pt x="3791"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57"/>
            <p:cNvSpPr/>
            <p:nvPr/>
          </p:nvSpPr>
          <p:spPr>
            <a:xfrm>
              <a:off x="4026425" y="3956050"/>
              <a:ext cx="91375" cy="59850"/>
            </a:xfrm>
            <a:custGeom>
              <a:avLst/>
              <a:gdLst/>
              <a:ahLst/>
              <a:cxnLst/>
              <a:rect l="l" t="t" r="r" b="b"/>
              <a:pathLst>
                <a:path w="3655" h="2394" extrusionOk="0">
                  <a:moveTo>
                    <a:pt x="1655" y="1"/>
                  </a:moveTo>
                  <a:lnTo>
                    <a:pt x="1" y="2335"/>
                  </a:lnTo>
                  <a:lnTo>
                    <a:pt x="3644" y="2394"/>
                  </a:lnTo>
                  <a:lnTo>
                    <a:pt x="3654" y="2265"/>
                  </a:lnTo>
                  <a:lnTo>
                    <a:pt x="248" y="2206"/>
                  </a:lnTo>
                  <a:lnTo>
                    <a:pt x="1764" y="79"/>
                  </a:lnTo>
                  <a:lnTo>
                    <a:pt x="1655"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57"/>
            <p:cNvSpPr/>
            <p:nvPr/>
          </p:nvSpPr>
          <p:spPr>
            <a:xfrm>
              <a:off x="4162800" y="3956050"/>
              <a:ext cx="91375" cy="59850"/>
            </a:xfrm>
            <a:custGeom>
              <a:avLst/>
              <a:gdLst/>
              <a:ahLst/>
              <a:cxnLst/>
              <a:rect l="l" t="t" r="r" b="b"/>
              <a:pathLst>
                <a:path w="3655" h="2394" extrusionOk="0">
                  <a:moveTo>
                    <a:pt x="2000" y="1"/>
                  </a:moveTo>
                  <a:lnTo>
                    <a:pt x="1891" y="79"/>
                  </a:lnTo>
                  <a:lnTo>
                    <a:pt x="3408" y="2206"/>
                  </a:lnTo>
                  <a:lnTo>
                    <a:pt x="1" y="2265"/>
                  </a:lnTo>
                  <a:lnTo>
                    <a:pt x="11" y="2394"/>
                  </a:lnTo>
                  <a:lnTo>
                    <a:pt x="3654" y="2335"/>
                  </a:lnTo>
                  <a:lnTo>
                    <a:pt x="200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57"/>
            <p:cNvSpPr/>
            <p:nvPr/>
          </p:nvSpPr>
          <p:spPr>
            <a:xfrm>
              <a:off x="4112350" y="4116300"/>
              <a:ext cx="15300" cy="15300"/>
            </a:xfrm>
            <a:custGeom>
              <a:avLst/>
              <a:gdLst/>
              <a:ahLst/>
              <a:cxnLst/>
              <a:rect l="l" t="t" r="r" b="b"/>
              <a:pathLst>
                <a:path w="612" h="612" extrusionOk="0">
                  <a:moveTo>
                    <a:pt x="306" y="1"/>
                  </a:moveTo>
                  <a:cubicBezTo>
                    <a:pt x="139" y="1"/>
                    <a:pt x="1" y="139"/>
                    <a:pt x="1" y="306"/>
                  </a:cubicBezTo>
                  <a:cubicBezTo>
                    <a:pt x="1" y="474"/>
                    <a:pt x="139" y="611"/>
                    <a:pt x="306" y="611"/>
                  </a:cubicBezTo>
                  <a:cubicBezTo>
                    <a:pt x="473" y="611"/>
                    <a:pt x="611" y="474"/>
                    <a:pt x="611" y="306"/>
                  </a:cubicBezTo>
                  <a:cubicBezTo>
                    <a:pt x="611" y="139"/>
                    <a:pt x="473" y="1"/>
                    <a:pt x="306"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57"/>
            <p:cNvSpPr/>
            <p:nvPr/>
          </p:nvSpPr>
          <p:spPr>
            <a:xfrm>
              <a:off x="4112350" y="4185950"/>
              <a:ext cx="15300" cy="15300"/>
            </a:xfrm>
            <a:custGeom>
              <a:avLst/>
              <a:gdLst/>
              <a:ahLst/>
              <a:cxnLst/>
              <a:rect l="l" t="t" r="r" b="b"/>
              <a:pathLst>
                <a:path w="612" h="612" extrusionOk="0">
                  <a:moveTo>
                    <a:pt x="306" y="1"/>
                  </a:moveTo>
                  <a:cubicBezTo>
                    <a:pt x="139" y="1"/>
                    <a:pt x="1" y="139"/>
                    <a:pt x="1" y="307"/>
                  </a:cubicBezTo>
                  <a:cubicBezTo>
                    <a:pt x="1" y="474"/>
                    <a:pt x="139" y="611"/>
                    <a:pt x="306" y="611"/>
                  </a:cubicBezTo>
                  <a:cubicBezTo>
                    <a:pt x="473" y="611"/>
                    <a:pt x="611" y="474"/>
                    <a:pt x="611" y="307"/>
                  </a:cubicBezTo>
                  <a:cubicBezTo>
                    <a:pt x="611" y="139"/>
                    <a:pt x="473" y="1"/>
                    <a:pt x="306"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57"/>
            <p:cNvSpPr/>
            <p:nvPr/>
          </p:nvSpPr>
          <p:spPr>
            <a:xfrm>
              <a:off x="4112350" y="4255625"/>
              <a:ext cx="15300" cy="15300"/>
            </a:xfrm>
            <a:custGeom>
              <a:avLst/>
              <a:gdLst/>
              <a:ahLst/>
              <a:cxnLst/>
              <a:rect l="l" t="t" r="r" b="b"/>
              <a:pathLst>
                <a:path w="612" h="612" extrusionOk="0">
                  <a:moveTo>
                    <a:pt x="306" y="1"/>
                  </a:moveTo>
                  <a:cubicBezTo>
                    <a:pt x="139" y="1"/>
                    <a:pt x="1" y="139"/>
                    <a:pt x="1" y="306"/>
                  </a:cubicBezTo>
                  <a:cubicBezTo>
                    <a:pt x="1" y="473"/>
                    <a:pt x="139" y="611"/>
                    <a:pt x="306" y="611"/>
                  </a:cubicBezTo>
                  <a:cubicBezTo>
                    <a:pt x="473" y="611"/>
                    <a:pt x="611" y="473"/>
                    <a:pt x="611" y="306"/>
                  </a:cubicBezTo>
                  <a:cubicBezTo>
                    <a:pt x="611" y="139"/>
                    <a:pt x="473" y="1"/>
                    <a:pt x="306"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57"/>
            <p:cNvSpPr/>
            <p:nvPr/>
          </p:nvSpPr>
          <p:spPr>
            <a:xfrm>
              <a:off x="4112350" y="4325275"/>
              <a:ext cx="15300" cy="15300"/>
            </a:xfrm>
            <a:custGeom>
              <a:avLst/>
              <a:gdLst/>
              <a:ahLst/>
              <a:cxnLst/>
              <a:rect l="l" t="t" r="r" b="b"/>
              <a:pathLst>
                <a:path w="612" h="612" extrusionOk="0">
                  <a:moveTo>
                    <a:pt x="306" y="1"/>
                  </a:moveTo>
                  <a:cubicBezTo>
                    <a:pt x="139" y="1"/>
                    <a:pt x="1" y="139"/>
                    <a:pt x="1" y="307"/>
                  </a:cubicBezTo>
                  <a:cubicBezTo>
                    <a:pt x="1" y="474"/>
                    <a:pt x="139" y="611"/>
                    <a:pt x="306" y="611"/>
                  </a:cubicBezTo>
                  <a:cubicBezTo>
                    <a:pt x="473" y="611"/>
                    <a:pt x="611" y="474"/>
                    <a:pt x="611" y="307"/>
                  </a:cubicBezTo>
                  <a:cubicBezTo>
                    <a:pt x="611" y="139"/>
                    <a:pt x="473" y="1"/>
                    <a:pt x="306" y="1"/>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57"/>
            <p:cNvSpPr/>
            <p:nvPr/>
          </p:nvSpPr>
          <p:spPr>
            <a:xfrm>
              <a:off x="3751725" y="4039250"/>
              <a:ext cx="26600" cy="32275"/>
            </a:xfrm>
            <a:custGeom>
              <a:avLst/>
              <a:gdLst/>
              <a:ahLst/>
              <a:cxnLst/>
              <a:rect l="l" t="t" r="r" b="b"/>
              <a:pathLst>
                <a:path w="1064" h="1291" extrusionOk="0">
                  <a:moveTo>
                    <a:pt x="464" y="1"/>
                  </a:moveTo>
                  <a:lnTo>
                    <a:pt x="20" y="995"/>
                  </a:lnTo>
                  <a:cubicBezTo>
                    <a:pt x="1" y="1044"/>
                    <a:pt x="1" y="1103"/>
                    <a:pt x="20" y="1153"/>
                  </a:cubicBezTo>
                  <a:cubicBezTo>
                    <a:pt x="50" y="1202"/>
                    <a:pt x="90" y="1241"/>
                    <a:pt x="149" y="1261"/>
                  </a:cubicBezTo>
                  <a:lnTo>
                    <a:pt x="188" y="1271"/>
                  </a:lnTo>
                  <a:cubicBezTo>
                    <a:pt x="227" y="1281"/>
                    <a:pt x="276" y="1291"/>
                    <a:pt x="326" y="1291"/>
                  </a:cubicBezTo>
                  <a:cubicBezTo>
                    <a:pt x="493" y="1291"/>
                    <a:pt x="661" y="1202"/>
                    <a:pt x="759" y="1055"/>
                  </a:cubicBezTo>
                  <a:lnTo>
                    <a:pt x="1064" y="562"/>
                  </a:lnTo>
                  <a:lnTo>
                    <a:pt x="956" y="493"/>
                  </a:lnTo>
                  <a:lnTo>
                    <a:pt x="650" y="985"/>
                  </a:lnTo>
                  <a:cubicBezTo>
                    <a:pt x="582" y="1093"/>
                    <a:pt x="458" y="1159"/>
                    <a:pt x="328" y="1159"/>
                  </a:cubicBezTo>
                  <a:cubicBezTo>
                    <a:pt x="291" y="1159"/>
                    <a:pt x="254" y="1154"/>
                    <a:pt x="217" y="1143"/>
                  </a:cubicBezTo>
                  <a:lnTo>
                    <a:pt x="178" y="1133"/>
                  </a:lnTo>
                  <a:cubicBezTo>
                    <a:pt x="158" y="1133"/>
                    <a:pt x="149" y="1114"/>
                    <a:pt x="138" y="1103"/>
                  </a:cubicBezTo>
                  <a:cubicBezTo>
                    <a:pt x="129" y="1084"/>
                    <a:pt x="129" y="1064"/>
                    <a:pt x="138" y="1044"/>
                  </a:cubicBezTo>
                  <a:lnTo>
                    <a:pt x="582" y="60"/>
                  </a:lnTo>
                  <a:lnTo>
                    <a:pt x="46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57"/>
            <p:cNvSpPr/>
            <p:nvPr/>
          </p:nvSpPr>
          <p:spPr>
            <a:xfrm>
              <a:off x="3741875" y="4123975"/>
              <a:ext cx="31550" cy="38150"/>
            </a:xfrm>
            <a:custGeom>
              <a:avLst/>
              <a:gdLst/>
              <a:ahLst/>
              <a:cxnLst/>
              <a:rect l="l" t="t" r="r" b="b"/>
              <a:pathLst>
                <a:path w="1262" h="1526" extrusionOk="0">
                  <a:moveTo>
                    <a:pt x="1121" y="1"/>
                  </a:moveTo>
                  <a:cubicBezTo>
                    <a:pt x="1101" y="1"/>
                    <a:pt x="1081" y="6"/>
                    <a:pt x="1064" y="18"/>
                  </a:cubicBezTo>
                  <a:cubicBezTo>
                    <a:pt x="879" y="138"/>
                    <a:pt x="630" y="212"/>
                    <a:pt x="374" y="212"/>
                  </a:cubicBezTo>
                  <a:cubicBezTo>
                    <a:pt x="249" y="212"/>
                    <a:pt x="123" y="195"/>
                    <a:pt x="1" y="156"/>
                  </a:cubicBezTo>
                  <a:lnTo>
                    <a:pt x="1" y="156"/>
                  </a:lnTo>
                  <a:lnTo>
                    <a:pt x="493" y="1525"/>
                  </a:lnTo>
                  <a:cubicBezTo>
                    <a:pt x="1212" y="1328"/>
                    <a:pt x="1261" y="521"/>
                    <a:pt x="1241" y="117"/>
                  </a:cubicBezTo>
                  <a:cubicBezTo>
                    <a:pt x="1241" y="51"/>
                    <a:pt x="1180" y="1"/>
                    <a:pt x="1121" y="1"/>
                  </a:cubicBezTo>
                  <a:close/>
                </a:path>
              </a:pathLst>
            </a:custGeom>
            <a:solidFill>
              <a:srgbClr val="C76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57"/>
            <p:cNvSpPr/>
            <p:nvPr/>
          </p:nvSpPr>
          <p:spPr>
            <a:xfrm>
              <a:off x="3763550" y="4068550"/>
              <a:ext cx="3225" cy="41125"/>
            </a:xfrm>
            <a:custGeom>
              <a:avLst/>
              <a:gdLst/>
              <a:ahLst/>
              <a:cxnLst/>
              <a:rect l="l" t="t" r="r" b="b"/>
              <a:pathLst>
                <a:path w="129" h="1645" extrusionOk="0">
                  <a:moveTo>
                    <a:pt x="0" y="1"/>
                  </a:moveTo>
                  <a:lnTo>
                    <a:pt x="0" y="1645"/>
                  </a:lnTo>
                  <a:lnTo>
                    <a:pt x="129" y="1645"/>
                  </a:lnTo>
                  <a:lnTo>
                    <a:pt x="12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57"/>
            <p:cNvSpPr/>
            <p:nvPr/>
          </p:nvSpPr>
          <p:spPr>
            <a:xfrm>
              <a:off x="4028400" y="5156800"/>
              <a:ext cx="45325" cy="130250"/>
            </a:xfrm>
            <a:custGeom>
              <a:avLst/>
              <a:gdLst/>
              <a:ahLst/>
              <a:cxnLst/>
              <a:rect l="l" t="t" r="r" b="b"/>
              <a:pathLst>
                <a:path w="1813" h="5210" extrusionOk="0">
                  <a:moveTo>
                    <a:pt x="119" y="1"/>
                  </a:moveTo>
                  <a:lnTo>
                    <a:pt x="1" y="40"/>
                  </a:lnTo>
                  <a:cubicBezTo>
                    <a:pt x="11" y="79"/>
                    <a:pt x="1044" y="3358"/>
                    <a:pt x="1694" y="5210"/>
                  </a:cubicBezTo>
                  <a:lnTo>
                    <a:pt x="1812" y="5160"/>
                  </a:lnTo>
                  <a:cubicBezTo>
                    <a:pt x="1163" y="3319"/>
                    <a:pt x="129" y="40"/>
                    <a:pt x="11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57"/>
            <p:cNvSpPr/>
            <p:nvPr/>
          </p:nvSpPr>
          <p:spPr>
            <a:xfrm>
              <a:off x="4222625" y="5156800"/>
              <a:ext cx="45550" cy="130250"/>
            </a:xfrm>
            <a:custGeom>
              <a:avLst/>
              <a:gdLst/>
              <a:ahLst/>
              <a:cxnLst/>
              <a:rect l="l" t="t" r="r" b="b"/>
              <a:pathLst>
                <a:path w="1822" h="5210" extrusionOk="0">
                  <a:moveTo>
                    <a:pt x="1694" y="1"/>
                  </a:moveTo>
                  <a:cubicBezTo>
                    <a:pt x="1684" y="40"/>
                    <a:pt x="651" y="3319"/>
                    <a:pt x="1" y="5160"/>
                  </a:cubicBezTo>
                  <a:lnTo>
                    <a:pt x="119" y="5210"/>
                  </a:lnTo>
                  <a:cubicBezTo>
                    <a:pt x="778" y="3358"/>
                    <a:pt x="1813" y="79"/>
                    <a:pt x="1822" y="40"/>
                  </a:cubicBezTo>
                  <a:lnTo>
                    <a:pt x="1694"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57"/>
            <p:cNvSpPr/>
            <p:nvPr/>
          </p:nvSpPr>
          <p:spPr>
            <a:xfrm>
              <a:off x="3897700" y="5310900"/>
              <a:ext cx="179225" cy="151425"/>
            </a:xfrm>
            <a:custGeom>
              <a:avLst/>
              <a:gdLst/>
              <a:ahLst/>
              <a:cxnLst/>
              <a:rect l="l" t="t" r="r" b="b"/>
              <a:pathLst>
                <a:path w="7169" h="6057" extrusionOk="0">
                  <a:moveTo>
                    <a:pt x="4018" y="0"/>
                  </a:moveTo>
                  <a:lnTo>
                    <a:pt x="4136" y="3446"/>
                  </a:lnTo>
                  <a:lnTo>
                    <a:pt x="2521" y="4530"/>
                  </a:lnTo>
                  <a:cubicBezTo>
                    <a:pt x="2521" y="4530"/>
                    <a:pt x="207" y="5042"/>
                    <a:pt x="1" y="6056"/>
                  </a:cubicBezTo>
                  <a:lnTo>
                    <a:pt x="6528" y="6056"/>
                  </a:lnTo>
                  <a:cubicBezTo>
                    <a:pt x="6903" y="6056"/>
                    <a:pt x="7169" y="5702"/>
                    <a:pt x="7060" y="5347"/>
                  </a:cubicBezTo>
                  <a:lnTo>
                    <a:pt x="6607" y="3772"/>
                  </a:lnTo>
                  <a:lnTo>
                    <a:pt x="7021" y="89"/>
                  </a:lnTo>
                  <a:lnTo>
                    <a:pt x="4018" y="0"/>
                  </a:ln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57"/>
            <p:cNvSpPr/>
            <p:nvPr/>
          </p:nvSpPr>
          <p:spPr>
            <a:xfrm>
              <a:off x="3897700" y="5400750"/>
              <a:ext cx="179225" cy="61575"/>
            </a:xfrm>
            <a:custGeom>
              <a:avLst/>
              <a:gdLst/>
              <a:ahLst/>
              <a:cxnLst/>
              <a:rect l="l" t="t" r="r" b="b"/>
              <a:pathLst>
                <a:path w="7169" h="2463" extrusionOk="0">
                  <a:moveTo>
                    <a:pt x="3909" y="1"/>
                  </a:moveTo>
                  <a:lnTo>
                    <a:pt x="2521" y="936"/>
                  </a:lnTo>
                  <a:cubicBezTo>
                    <a:pt x="2521" y="936"/>
                    <a:pt x="207" y="1448"/>
                    <a:pt x="1" y="2462"/>
                  </a:cubicBezTo>
                  <a:lnTo>
                    <a:pt x="6528" y="2462"/>
                  </a:lnTo>
                  <a:cubicBezTo>
                    <a:pt x="6903" y="2462"/>
                    <a:pt x="7169" y="2108"/>
                    <a:pt x="7060" y="1753"/>
                  </a:cubicBezTo>
                  <a:lnTo>
                    <a:pt x="6725" y="591"/>
                  </a:lnTo>
                  <a:lnTo>
                    <a:pt x="4835" y="837"/>
                  </a:lnTo>
                  <a:lnTo>
                    <a:pt x="3909" y="1"/>
                  </a:ln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57"/>
            <p:cNvSpPr/>
            <p:nvPr/>
          </p:nvSpPr>
          <p:spPr>
            <a:xfrm>
              <a:off x="4201950" y="5310900"/>
              <a:ext cx="179225" cy="151425"/>
            </a:xfrm>
            <a:custGeom>
              <a:avLst/>
              <a:gdLst/>
              <a:ahLst/>
              <a:cxnLst/>
              <a:rect l="l" t="t" r="r" b="b"/>
              <a:pathLst>
                <a:path w="7169" h="6057" extrusionOk="0">
                  <a:moveTo>
                    <a:pt x="3152" y="0"/>
                  </a:moveTo>
                  <a:lnTo>
                    <a:pt x="148" y="89"/>
                  </a:lnTo>
                  <a:lnTo>
                    <a:pt x="562" y="3772"/>
                  </a:lnTo>
                  <a:lnTo>
                    <a:pt x="99" y="5347"/>
                  </a:lnTo>
                  <a:cubicBezTo>
                    <a:pt x="1" y="5702"/>
                    <a:pt x="266" y="6056"/>
                    <a:pt x="631" y="6056"/>
                  </a:cubicBezTo>
                  <a:lnTo>
                    <a:pt x="7169" y="6056"/>
                  </a:lnTo>
                  <a:cubicBezTo>
                    <a:pt x="6962" y="5042"/>
                    <a:pt x="4648" y="4530"/>
                    <a:pt x="4648" y="4530"/>
                  </a:cubicBezTo>
                  <a:lnTo>
                    <a:pt x="3033" y="3446"/>
                  </a:lnTo>
                  <a:lnTo>
                    <a:pt x="3152" y="0"/>
                  </a:lnTo>
                  <a:close/>
                </a:path>
              </a:pathLst>
            </a:custGeom>
            <a:solidFill>
              <a:srgbClr val="FF8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57"/>
            <p:cNvSpPr/>
            <p:nvPr/>
          </p:nvSpPr>
          <p:spPr>
            <a:xfrm>
              <a:off x="4201950" y="5400750"/>
              <a:ext cx="179225" cy="61575"/>
            </a:xfrm>
            <a:custGeom>
              <a:avLst/>
              <a:gdLst/>
              <a:ahLst/>
              <a:cxnLst/>
              <a:rect l="l" t="t" r="r" b="b"/>
              <a:pathLst>
                <a:path w="7169" h="2463" extrusionOk="0">
                  <a:moveTo>
                    <a:pt x="3259" y="1"/>
                  </a:moveTo>
                  <a:lnTo>
                    <a:pt x="2324" y="837"/>
                  </a:lnTo>
                  <a:lnTo>
                    <a:pt x="443" y="591"/>
                  </a:lnTo>
                  <a:lnTo>
                    <a:pt x="99" y="1753"/>
                  </a:lnTo>
                  <a:cubicBezTo>
                    <a:pt x="1" y="2108"/>
                    <a:pt x="266" y="2462"/>
                    <a:pt x="631" y="2462"/>
                  </a:cubicBezTo>
                  <a:lnTo>
                    <a:pt x="7169" y="2462"/>
                  </a:lnTo>
                  <a:cubicBezTo>
                    <a:pt x="6962" y="1448"/>
                    <a:pt x="4648" y="936"/>
                    <a:pt x="4648" y="936"/>
                  </a:cubicBezTo>
                  <a:lnTo>
                    <a:pt x="3259" y="1"/>
                  </a:ln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57"/>
            <p:cNvSpPr/>
            <p:nvPr/>
          </p:nvSpPr>
          <p:spPr>
            <a:xfrm>
              <a:off x="3706425" y="4127625"/>
              <a:ext cx="36475" cy="121150"/>
            </a:xfrm>
            <a:custGeom>
              <a:avLst/>
              <a:gdLst/>
              <a:ahLst/>
              <a:cxnLst/>
              <a:rect l="l" t="t" r="r" b="b"/>
              <a:pathLst>
                <a:path w="1459" h="4846" extrusionOk="0">
                  <a:moveTo>
                    <a:pt x="1379" y="1"/>
                  </a:moveTo>
                  <a:cubicBezTo>
                    <a:pt x="1379" y="21"/>
                    <a:pt x="1202" y="1084"/>
                    <a:pt x="681" y="1970"/>
                  </a:cubicBezTo>
                  <a:cubicBezTo>
                    <a:pt x="129" y="2905"/>
                    <a:pt x="1" y="4146"/>
                    <a:pt x="395" y="4845"/>
                  </a:cubicBezTo>
                  <a:lnTo>
                    <a:pt x="464" y="4806"/>
                  </a:lnTo>
                  <a:cubicBezTo>
                    <a:pt x="90" y="4126"/>
                    <a:pt x="218" y="2925"/>
                    <a:pt x="749" y="2009"/>
                  </a:cubicBezTo>
                  <a:cubicBezTo>
                    <a:pt x="1281" y="1113"/>
                    <a:pt x="1458" y="30"/>
                    <a:pt x="1458" y="21"/>
                  </a:cubicBezTo>
                  <a:lnTo>
                    <a:pt x="137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57"/>
            <p:cNvSpPr/>
            <p:nvPr/>
          </p:nvSpPr>
          <p:spPr>
            <a:xfrm>
              <a:off x="3724650" y="4128850"/>
              <a:ext cx="27850" cy="135900"/>
            </a:xfrm>
            <a:custGeom>
              <a:avLst/>
              <a:gdLst/>
              <a:ahLst/>
              <a:cxnLst/>
              <a:rect l="l" t="t" r="r" b="b"/>
              <a:pathLst>
                <a:path w="1114" h="5436" extrusionOk="0">
                  <a:moveTo>
                    <a:pt x="946" y="1"/>
                  </a:moveTo>
                  <a:lnTo>
                    <a:pt x="858" y="11"/>
                  </a:lnTo>
                  <a:cubicBezTo>
                    <a:pt x="867" y="20"/>
                    <a:pt x="1025" y="1015"/>
                    <a:pt x="513" y="2354"/>
                  </a:cubicBezTo>
                  <a:cubicBezTo>
                    <a:pt x="1" y="3713"/>
                    <a:pt x="453" y="5062"/>
                    <a:pt x="847" y="5436"/>
                  </a:cubicBezTo>
                  <a:lnTo>
                    <a:pt x="906" y="5377"/>
                  </a:lnTo>
                  <a:cubicBezTo>
                    <a:pt x="523" y="5013"/>
                    <a:pt x="90" y="3703"/>
                    <a:pt x="591" y="2383"/>
                  </a:cubicBezTo>
                  <a:cubicBezTo>
                    <a:pt x="1114" y="1025"/>
                    <a:pt x="946" y="11"/>
                    <a:pt x="94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57"/>
            <p:cNvSpPr/>
            <p:nvPr/>
          </p:nvSpPr>
          <p:spPr>
            <a:xfrm>
              <a:off x="3754200" y="4129100"/>
              <a:ext cx="21925" cy="106875"/>
            </a:xfrm>
            <a:custGeom>
              <a:avLst/>
              <a:gdLst/>
              <a:ahLst/>
              <a:cxnLst/>
              <a:rect l="l" t="t" r="r" b="b"/>
              <a:pathLst>
                <a:path w="877" h="4275" extrusionOk="0">
                  <a:moveTo>
                    <a:pt x="0" y="1"/>
                  </a:moveTo>
                  <a:cubicBezTo>
                    <a:pt x="0" y="10"/>
                    <a:pt x="20" y="936"/>
                    <a:pt x="404" y="1822"/>
                  </a:cubicBezTo>
                  <a:cubicBezTo>
                    <a:pt x="788" y="2699"/>
                    <a:pt x="700" y="3791"/>
                    <a:pt x="217" y="4215"/>
                  </a:cubicBezTo>
                  <a:lnTo>
                    <a:pt x="266" y="4274"/>
                  </a:lnTo>
                  <a:cubicBezTo>
                    <a:pt x="778" y="3831"/>
                    <a:pt x="877" y="2699"/>
                    <a:pt x="473" y="1793"/>
                  </a:cubicBezTo>
                  <a:cubicBezTo>
                    <a:pt x="99" y="916"/>
                    <a:pt x="79" y="10"/>
                    <a:pt x="7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57"/>
            <p:cNvSpPr/>
            <p:nvPr/>
          </p:nvSpPr>
          <p:spPr>
            <a:xfrm>
              <a:off x="4306325" y="4149975"/>
              <a:ext cx="120875" cy="72200"/>
            </a:xfrm>
            <a:custGeom>
              <a:avLst/>
              <a:gdLst/>
              <a:ahLst/>
              <a:cxnLst/>
              <a:rect l="l" t="t" r="r" b="b"/>
              <a:pathLst>
                <a:path w="4835" h="2888" extrusionOk="0">
                  <a:moveTo>
                    <a:pt x="4311" y="1"/>
                  </a:moveTo>
                  <a:cubicBezTo>
                    <a:pt x="4282" y="1"/>
                    <a:pt x="4253" y="5"/>
                    <a:pt x="4224" y="13"/>
                  </a:cubicBezTo>
                  <a:lnTo>
                    <a:pt x="69" y="1096"/>
                  </a:lnTo>
                  <a:lnTo>
                    <a:pt x="1" y="2888"/>
                  </a:lnTo>
                  <a:lnTo>
                    <a:pt x="4215" y="1617"/>
                  </a:lnTo>
                  <a:cubicBezTo>
                    <a:pt x="4598" y="1499"/>
                    <a:pt x="4835" y="1096"/>
                    <a:pt x="4736" y="702"/>
                  </a:cubicBezTo>
                  <a:lnTo>
                    <a:pt x="4618" y="249"/>
                  </a:lnTo>
                  <a:cubicBezTo>
                    <a:pt x="4585" y="101"/>
                    <a:pt x="4456" y="1"/>
                    <a:pt x="4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57"/>
            <p:cNvSpPr/>
            <p:nvPr/>
          </p:nvSpPr>
          <p:spPr>
            <a:xfrm>
              <a:off x="3977450" y="5301050"/>
              <a:ext cx="130500" cy="36450"/>
            </a:xfrm>
            <a:custGeom>
              <a:avLst/>
              <a:gdLst/>
              <a:ahLst/>
              <a:cxnLst/>
              <a:rect l="l" t="t" r="r" b="b"/>
              <a:pathLst>
                <a:path w="5220" h="1458" extrusionOk="0">
                  <a:moveTo>
                    <a:pt x="1" y="0"/>
                  </a:moveTo>
                  <a:lnTo>
                    <a:pt x="178" y="1458"/>
                  </a:lnTo>
                  <a:lnTo>
                    <a:pt x="5052" y="1458"/>
                  </a:lnTo>
                  <a:lnTo>
                    <a:pt x="5219"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57"/>
            <p:cNvSpPr/>
            <p:nvPr/>
          </p:nvSpPr>
          <p:spPr>
            <a:xfrm>
              <a:off x="4172650" y="5301050"/>
              <a:ext cx="130500" cy="36450"/>
            </a:xfrm>
            <a:custGeom>
              <a:avLst/>
              <a:gdLst/>
              <a:ahLst/>
              <a:cxnLst/>
              <a:rect l="l" t="t" r="r" b="b"/>
              <a:pathLst>
                <a:path w="5220" h="1458" extrusionOk="0">
                  <a:moveTo>
                    <a:pt x="1" y="0"/>
                  </a:moveTo>
                  <a:lnTo>
                    <a:pt x="168" y="1458"/>
                  </a:lnTo>
                  <a:lnTo>
                    <a:pt x="5042" y="1458"/>
                  </a:lnTo>
                  <a:lnTo>
                    <a:pt x="5219"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Rectangles 1"/>
          <p:cNvSpPr/>
          <p:nvPr/>
        </p:nvSpPr>
        <p:spPr>
          <a:xfrm>
            <a:off x="4010660" y="3879215"/>
            <a:ext cx="4665980" cy="71183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67" name="Shape 867"/>
        <p:cNvGrpSpPr/>
        <p:nvPr/>
      </p:nvGrpSpPr>
      <p:grpSpPr>
        <a:xfrm>
          <a:off x="0" y="0"/>
          <a:ext cx="0" cy="0"/>
          <a:chOff x="0" y="0"/>
          <a:chExt cx="0" cy="0"/>
        </a:xfrm>
      </p:grpSpPr>
      <p:sp>
        <p:nvSpPr>
          <p:cNvPr id="868" name="Google Shape;868;p41"/>
          <p:cNvSpPr/>
          <p:nvPr/>
        </p:nvSpPr>
        <p:spPr>
          <a:xfrm>
            <a:off x="6607550" y="4395795"/>
            <a:ext cx="1777200" cy="207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41"/>
          <p:cNvSpPr/>
          <p:nvPr/>
        </p:nvSpPr>
        <p:spPr>
          <a:xfrm>
            <a:off x="842800" y="4308002"/>
            <a:ext cx="2420100" cy="295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41"/>
          <p:cNvSpPr txBox="1"/>
          <p:nvPr>
            <p:ph type="title"/>
          </p:nvPr>
        </p:nvSpPr>
        <p:spPr>
          <a:xfrm>
            <a:off x="3956350" y="1133475"/>
            <a:ext cx="4216500" cy="19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400">
                <a:latin typeface="Barlow" panose="00000500000000000000" charset="0"/>
                <a:cs typeface="Barlow" panose="00000500000000000000" charset="0"/>
                <a:sym typeface="+mn-ea"/>
              </a:rPr>
              <a:t>Gonore adalah infeksi yang disebabkan oleh bakteri menular seksual yang menginfeksi pria dan wanita.</a:t>
            </a:r>
            <a:r>
              <a:rPr lang="en-US" altLang="en-GB" sz="1400">
                <a:latin typeface="Barlow" panose="00000500000000000000" charset="0"/>
                <a:cs typeface="Barlow" panose="00000500000000000000" charset="0"/>
                <a:sym typeface="+mn-ea"/>
              </a:rPr>
              <a:t> </a:t>
            </a:r>
            <a:br>
              <a:rPr lang="en-US" altLang="en-GB" sz="1400">
                <a:latin typeface="Barlow" panose="00000500000000000000" charset="0"/>
                <a:cs typeface="Barlow" panose="00000500000000000000" charset="0"/>
              </a:rPr>
            </a:br>
            <a:br>
              <a:rPr lang="en-US" altLang="en-GB" sz="1400">
                <a:latin typeface="Barlow" panose="00000500000000000000" charset="0"/>
                <a:cs typeface="Barlow" panose="00000500000000000000" charset="0"/>
              </a:rPr>
            </a:br>
            <a:r>
              <a:rPr lang="en-US" altLang="en-GB" sz="1400">
                <a:latin typeface="Barlow" panose="00000500000000000000" charset="0"/>
                <a:cs typeface="Barlow" panose="00000500000000000000" charset="0"/>
                <a:sym typeface="+mn-ea"/>
              </a:rPr>
              <a:t>Dimana gonore mencakup semua penyakit yang disebabkan oleh </a:t>
            </a:r>
            <a:r>
              <a:rPr lang="en-US" altLang="en-GB" sz="1400" i="1">
                <a:latin typeface="Barlow" panose="00000500000000000000" charset="0"/>
                <a:cs typeface="Barlow" panose="00000500000000000000" charset="0"/>
                <a:sym typeface="+mn-ea"/>
              </a:rPr>
              <a:t>Neisseria gonorrhoeae.</a:t>
            </a:r>
            <a:br>
              <a:rPr lang="en-US" altLang="en-GB" sz="1400" i="1">
                <a:latin typeface="Barlow" panose="00000500000000000000" charset="0"/>
                <a:cs typeface="Barlow" panose="00000500000000000000" charset="0"/>
                <a:sym typeface="+mn-ea"/>
              </a:rPr>
            </a:br>
            <a:br>
              <a:rPr lang="en-US" altLang="en-GB" sz="1400">
                <a:latin typeface="Barlow" panose="00000500000000000000" charset="0"/>
                <a:cs typeface="Barlow" panose="00000500000000000000" charset="0"/>
                <a:sym typeface="+mn-ea"/>
              </a:rPr>
            </a:br>
            <a:r>
              <a:rPr lang="en-US" altLang="en-GB" sz="1400">
                <a:latin typeface="Barlow" panose="00000500000000000000" charset="0"/>
                <a:cs typeface="Barlow" panose="00000500000000000000" charset="0"/>
                <a:sym typeface="+mn-ea"/>
              </a:rPr>
              <a:t>Gonore paling sering menyebar selama seks vaginal, oral atau anal.</a:t>
            </a:r>
            <a:endParaRPr lang="en-US" altLang="en-GB" sz="1400">
              <a:latin typeface="Barlow" panose="00000500000000000000" charset="0"/>
              <a:cs typeface="Barlow" panose="00000500000000000000" charset="0"/>
              <a:sym typeface="+mn-ea"/>
            </a:endParaRPr>
          </a:p>
        </p:txBody>
      </p:sp>
      <p:grpSp>
        <p:nvGrpSpPr>
          <p:cNvPr id="871" name="Google Shape;871;p41"/>
          <p:cNvGrpSpPr/>
          <p:nvPr/>
        </p:nvGrpSpPr>
        <p:grpSpPr>
          <a:xfrm>
            <a:off x="1050273" y="1133469"/>
            <a:ext cx="2001690" cy="3399003"/>
            <a:chOff x="1376825" y="955275"/>
            <a:chExt cx="947725" cy="1609300"/>
          </a:xfrm>
        </p:grpSpPr>
        <p:sp>
          <p:nvSpPr>
            <p:cNvPr id="872" name="Google Shape;872;p41"/>
            <p:cNvSpPr/>
            <p:nvPr/>
          </p:nvSpPr>
          <p:spPr>
            <a:xfrm>
              <a:off x="1376825" y="2346200"/>
              <a:ext cx="213950" cy="207050"/>
            </a:xfrm>
            <a:custGeom>
              <a:avLst/>
              <a:gdLst/>
              <a:ahLst/>
              <a:cxnLst/>
              <a:rect l="l" t="t" r="r" b="b"/>
              <a:pathLst>
                <a:path w="8558" h="8282" extrusionOk="0">
                  <a:moveTo>
                    <a:pt x="2541" y="0"/>
                  </a:moveTo>
                  <a:lnTo>
                    <a:pt x="1606" y="2314"/>
                  </a:lnTo>
                  <a:cubicBezTo>
                    <a:pt x="838" y="3013"/>
                    <a:pt x="345" y="4195"/>
                    <a:pt x="345" y="4195"/>
                  </a:cubicBezTo>
                  <a:lnTo>
                    <a:pt x="0" y="5022"/>
                  </a:lnTo>
                  <a:lnTo>
                    <a:pt x="7868" y="8281"/>
                  </a:lnTo>
                  <a:lnTo>
                    <a:pt x="8192" y="7513"/>
                  </a:lnTo>
                  <a:cubicBezTo>
                    <a:pt x="8557" y="6214"/>
                    <a:pt x="6017" y="5012"/>
                    <a:pt x="6017" y="5012"/>
                  </a:cubicBezTo>
                  <a:lnTo>
                    <a:pt x="4934" y="3033"/>
                  </a:lnTo>
                  <a:lnTo>
                    <a:pt x="5554" y="1241"/>
                  </a:lnTo>
                  <a:lnTo>
                    <a:pt x="2541" y="0"/>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41"/>
            <p:cNvSpPr/>
            <p:nvPr/>
          </p:nvSpPr>
          <p:spPr>
            <a:xfrm>
              <a:off x="1376825" y="2450550"/>
              <a:ext cx="205325" cy="102700"/>
            </a:xfrm>
            <a:custGeom>
              <a:avLst/>
              <a:gdLst/>
              <a:ahLst/>
              <a:cxnLst/>
              <a:rect l="l" t="t" r="r" b="b"/>
              <a:pathLst>
                <a:path w="8213" h="4108" extrusionOk="0">
                  <a:moveTo>
                    <a:pt x="355" y="1"/>
                  </a:moveTo>
                  <a:cubicBezTo>
                    <a:pt x="345" y="11"/>
                    <a:pt x="345" y="21"/>
                    <a:pt x="345" y="21"/>
                  </a:cubicBezTo>
                  <a:lnTo>
                    <a:pt x="0" y="848"/>
                  </a:lnTo>
                  <a:lnTo>
                    <a:pt x="7868" y="4107"/>
                  </a:lnTo>
                  <a:lnTo>
                    <a:pt x="8192" y="3339"/>
                  </a:lnTo>
                  <a:cubicBezTo>
                    <a:pt x="8203" y="3309"/>
                    <a:pt x="8203" y="3280"/>
                    <a:pt x="8212" y="3260"/>
                  </a:cubicBezTo>
                  <a:lnTo>
                    <a:pt x="355" y="1"/>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41"/>
            <p:cNvSpPr/>
            <p:nvPr/>
          </p:nvSpPr>
          <p:spPr>
            <a:xfrm>
              <a:off x="1485875" y="2390500"/>
              <a:ext cx="22175" cy="11100"/>
            </a:xfrm>
            <a:custGeom>
              <a:avLst/>
              <a:gdLst/>
              <a:ahLst/>
              <a:cxnLst/>
              <a:rect l="l" t="t" r="r" b="b"/>
              <a:pathLst>
                <a:path w="887" h="444" extrusionOk="0">
                  <a:moveTo>
                    <a:pt x="40" y="1"/>
                  </a:moveTo>
                  <a:lnTo>
                    <a:pt x="1" y="99"/>
                  </a:lnTo>
                  <a:lnTo>
                    <a:pt x="847" y="444"/>
                  </a:lnTo>
                  <a:lnTo>
                    <a:pt x="887" y="355"/>
                  </a:lnTo>
                  <a:lnTo>
                    <a:pt x="4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41"/>
            <p:cNvSpPr/>
            <p:nvPr/>
          </p:nvSpPr>
          <p:spPr>
            <a:xfrm>
              <a:off x="1481450" y="2401325"/>
              <a:ext cx="22900" cy="11350"/>
            </a:xfrm>
            <a:custGeom>
              <a:avLst/>
              <a:gdLst/>
              <a:ahLst/>
              <a:cxnLst/>
              <a:rect l="l" t="t" r="r" b="b"/>
              <a:pathLst>
                <a:path w="916" h="454" extrusionOk="0">
                  <a:moveTo>
                    <a:pt x="40" y="1"/>
                  </a:moveTo>
                  <a:lnTo>
                    <a:pt x="0" y="99"/>
                  </a:lnTo>
                  <a:lnTo>
                    <a:pt x="876" y="454"/>
                  </a:lnTo>
                  <a:lnTo>
                    <a:pt x="916" y="355"/>
                  </a:lnTo>
                  <a:lnTo>
                    <a:pt x="4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41"/>
            <p:cNvSpPr/>
            <p:nvPr/>
          </p:nvSpPr>
          <p:spPr>
            <a:xfrm>
              <a:off x="1477025" y="2411925"/>
              <a:ext cx="23400" cy="11850"/>
            </a:xfrm>
            <a:custGeom>
              <a:avLst/>
              <a:gdLst/>
              <a:ahLst/>
              <a:cxnLst/>
              <a:rect l="l" t="t" r="r" b="b"/>
              <a:pathLst>
                <a:path w="936" h="474" extrusionOk="0">
                  <a:moveTo>
                    <a:pt x="39" y="1"/>
                  </a:moveTo>
                  <a:lnTo>
                    <a:pt x="0" y="99"/>
                  </a:lnTo>
                  <a:lnTo>
                    <a:pt x="896" y="473"/>
                  </a:lnTo>
                  <a:lnTo>
                    <a:pt x="935" y="375"/>
                  </a:lnTo>
                  <a:lnTo>
                    <a:pt x="3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41"/>
            <p:cNvSpPr/>
            <p:nvPr/>
          </p:nvSpPr>
          <p:spPr>
            <a:xfrm>
              <a:off x="1407350" y="1686000"/>
              <a:ext cx="419475" cy="737500"/>
            </a:xfrm>
            <a:custGeom>
              <a:avLst/>
              <a:gdLst/>
              <a:ahLst/>
              <a:cxnLst/>
              <a:rect l="l" t="t" r="r" b="b"/>
              <a:pathLst>
                <a:path w="16779" h="29500" extrusionOk="0">
                  <a:moveTo>
                    <a:pt x="16187" y="1"/>
                  </a:moveTo>
                  <a:lnTo>
                    <a:pt x="4608" y="178"/>
                  </a:lnTo>
                  <a:lnTo>
                    <a:pt x="4352" y="14603"/>
                  </a:lnTo>
                  <a:lnTo>
                    <a:pt x="0" y="27462"/>
                  </a:lnTo>
                  <a:lnTo>
                    <a:pt x="4470" y="28801"/>
                  </a:lnTo>
                  <a:lnTo>
                    <a:pt x="8734" y="17507"/>
                  </a:lnTo>
                  <a:cubicBezTo>
                    <a:pt x="9098" y="16523"/>
                    <a:pt x="9345" y="15499"/>
                    <a:pt x="9463" y="14455"/>
                  </a:cubicBezTo>
                  <a:lnTo>
                    <a:pt x="10792" y="2689"/>
                  </a:lnTo>
                  <a:lnTo>
                    <a:pt x="12013" y="15676"/>
                  </a:lnTo>
                  <a:lnTo>
                    <a:pt x="12131" y="29500"/>
                  </a:lnTo>
                  <a:lnTo>
                    <a:pt x="16778" y="29500"/>
                  </a:lnTo>
                  <a:lnTo>
                    <a:pt x="16187" y="1"/>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41"/>
            <p:cNvSpPr/>
            <p:nvPr/>
          </p:nvSpPr>
          <p:spPr>
            <a:xfrm>
              <a:off x="1430000" y="1712100"/>
              <a:ext cx="110775" cy="668075"/>
            </a:xfrm>
            <a:custGeom>
              <a:avLst/>
              <a:gdLst/>
              <a:ahLst/>
              <a:cxnLst/>
              <a:rect l="l" t="t" r="r" b="b"/>
              <a:pathLst>
                <a:path w="4431" h="26723" extrusionOk="0">
                  <a:moveTo>
                    <a:pt x="4323" y="0"/>
                  </a:moveTo>
                  <a:lnTo>
                    <a:pt x="4323" y="13697"/>
                  </a:lnTo>
                  <a:lnTo>
                    <a:pt x="0" y="26694"/>
                  </a:lnTo>
                  <a:lnTo>
                    <a:pt x="99" y="26723"/>
                  </a:lnTo>
                  <a:lnTo>
                    <a:pt x="4421" y="13726"/>
                  </a:lnTo>
                  <a:lnTo>
                    <a:pt x="4431"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41"/>
            <p:cNvSpPr/>
            <p:nvPr/>
          </p:nvSpPr>
          <p:spPr>
            <a:xfrm>
              <a:off x="1597375" y="1211900"/>
              <a:ext cx="187350" cy="482000"/>
            </a:xfrm>
            <a:custGeom>
              <a:avLst/>
              <a:gdLst/>
              <a:ahLst/>
              <a:cxnLst/>
              <a:rect l="l" t="t" r="r" b="b"/>
              <a:pathLst>
                <a:path w="7494" h="19280" extrusionOk="0">
                  <a:moveTo>
                    <a:pt x="2787" y="1"/>
                  </a:moveTo>
                  <a:lnTo>
                    <a:pt x="1143" y="444"/>
                  </a:lnTo>
                  <a:lnTo>
                    <a:pt x="0" y="19280"/>
                  </a:lnTo>
                  <a:lnTo>
                    <a:pt x="7494" y="19280"/>
                  </a:lnTo>
                  <a:lnTo>
                    <a:pt x="7188" y="749"/>
                  </a:lnTo>
                  <a:lnTo>
                    <a:pt x="5682" y="365"/>
                  </a:lnTo>
                  <a:lnTo>
                    <a:pt x="2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41"/>
            <p:cNvSpPr/>
            <p:nvPr/>
          </p:nvSpPr>
          <p:spPr>
            <a:xfrm>
              <a:off x="1717500" y="1222725"/>
              <a:ext cx="119900" cy="530500"/>
            </a:xfrm>
            <a:custGeom>
              <a:avLst/>
              <a:gdLst/>
              <a:ahLst/>
              <a:cxnLst/>
              <a:rect l="l" t="t" r="r" b="b"/>
              <a:pathLst>
                <a:path w="4796" h="21220" extrusionOk="0">
                  <a:moveTo>
                    <a:pt x="1330" y="1"/>
                  </a:moveTo>
                  <a:cubicBezTo>
                    <a:pt x="1330" y="1"/>
                    <a:pt x="1044" y="878"/>
                    <a:pt x="0" y="976"/>
                  </a:cubicBezTo>
                  <a:lnTo>
                    <a:pt x="473" y="20137"/>
                  </a:lnTo>
                  <a:cubicBezTo>
                    <a:pt x="493" y="20737"/>
                    <a:pt x="985" y="21220"/>
                    <a:pt x="1586" y="21220"/>
                  </a:cubicBezTo>
                  <a:lnTo>
                    <a:pt x="4796" y="21220"/>
                  </a:lnTo>
                  <a:lnTo>
                    <a:pt x="4530" y="2118"/>
                  </a:lnTo>
                  <a:cubicBezTo>
                    <a:pt x="4520" y="1340"/>
                    <a:pt x="3978" y="661"/>
                    <a:pt x="3221" y="464"/>
                  </a:cubicBezTo>
                  <a:lnTo>
                    <a:pt x="1330" y="1"/>
                  </a:ln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41"/>
            <p:cNvSpPr/>
            <p:nvPr/>
          </p:nvSpPr>
          <p:spPr>
            <a:xfrm>
              <a:off x="1722425" y="1278375"/>
              <a:ext cx="81250" cy="53925"/>
            </a:xfrm>
            <a:custGeom>
              <a:avLst/>
              <a:gdLst/>
              <a:ahLst/>
              <a:cxnLst/>
              <a:rect l="l" t="t" r="r" b="b"/>
              <a:pathLst>
                <a:path w="3250" h="2157" extrusionOk="0">
                  <a:moveTo>
                    <a:pt x="1625" y="0"/>
                  </a:moveTo>
                  <a:cubicBezTo>
                    <a:pt x="1123" y="0"/>
                    <a:pt x="709" y="385"/>
                    <a:pt x="680" y="886"/>
                  </a:cubicBezTo>
                  <a:lnTo>
                    <a:pt x="631" y="886"/>
                  </a:lnTo>
                  <a:cubicBezTo>
                    <a:pt x="286" y="886"/>
                    <a:pt x="0" y="1172"/>
                    <a:pt x="0" y="1517"/>
                  </a:cubicBezTo>
                  <a:cubicBezTo>
                    <a:pt x="0" y="1871"/>
                    <a:pt x="286" y="2157"/>
                    <a:pt x="631" y="2157"/>
                  </a:cubicBezTo>
                  <a:lnTo>
                    <a:pt x="2619" y="2157"/>
                  </a:lnTo>
                  <a:cubicBezTo>
                    <a:pt x="2964" y="2157"/>
                    <a:pt x="3250" y="1871"/>
                    <a:pt x="3250" y="1517"/>
                  </a:cubicBezTo>
                  <a:cubicBezTo>
                    <a:pt x="3250" y="1172"/>
                    <a:pt x="2964" y="886"/>
                    <a:pt x="2619" y="886"/>
                  </a:cubicBezTo>
                  <a:lnTo>
                    <a:pt x="2571" y="886"/>
                  </a:lnTo>
                  <a:cubicBezTo>
                    <a:pt x="2541" y="385"/>
                    <a:pt x="2127" y="0"/>
                    <a:pt x="1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41"/>
            <p:cNvSpPr/>
            <p:nvPr/>
          </p:nvSpPr>
          <p:spPr>
            <a:xfrm>
              <a:off x="1775850" y="1296100"/>
              <a:ext cx="17250" cy="17000"/>
            </a:xfrm>
            <a:custGeom>
              <a:avLst/>
              <a:gdLst/>
              <a:ahLst/>
              <a:cxnLst/>
              <a:rect l="l" t="t" r="r" b="b"/>
              <a:pathLst>
                <a:path w="690" h="680" extrusionOk="0">
                  <a:moveTo>
                    <a:pt x="345" y="0"/>
                  </a:moveTo>
                  <a:cubicBezTo>
                    <a:pt x="158" y="0"/>
                    <a:pt x="0" y="148"/>
                    <a:pt x="0" y="335"/>
                  </a:cubicBezTo>
                  <a:cubicBezTo>
                    <a:pt x="0" y="532"/>
                    <a:pt x="158" y="680"/>
                    <a:pt x="345" y="680"/>
                  </a:cubicBezTo>
                  <a:cubicBezTo>
                    <a:pt x="532" y="680"/>
                    <a:pt x="690" y="532"/>
                    <a:pt x="690" y="335"/>
                  </a:cubicBezTo>
                  <a:cubicBezTo>
                    <a:pt x="690" y="148"/>
                    <a:pt x="532" y="0"/>
                    <a:pt x="345"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41"/>
            <p:cNvSpPr/>
            <p:nvPr/>
          </p:nvSpPr>
          <p:spPr>
            <a:xfrm>
              <a:off x="1743350" y="1311850"/>
              <a:ext cx="12575" cy="12575"/>
            </a:xfrm>
            <a:custGeom>
              <a:avLst/>
              <a:gdLst/>
              <a:ahLst/>
              <a:cxnLst/>
              <a:rect l="l" t="t" r="r" b="b"/>
              <a:pathLst>
                <a:path w="503" h="503" extrusionOk="0">
                  <a:moveTo>
                    <a:pt x="257" y="0"/>
                  </a:moveTo>
                  <a:cubicBezTo>
                    <a:pt x="119" y="0"/>
                    <a:pt x="1" y="109"/>
                    <a:pt x="1" y="247"/>
                  </a:cubicBezTo>
                  <a:cubicBezTo>
                    <a:pt x="1" y="385"/>
                    <a:pt x="119" y="503"/>
                    <a:pt x="257" y="503"/>
                  </a:cubicBezTo>
                  <a:cubicBezTo>
                    <a:pt x="395" y="503"/>
                    <a:pt x="502" y="385"/>
                    <a:pt x="502" y="247"/>
                  </a:cubicBezTo>
                  <a:cubicBezTo>
                    <a:pt x="502" y="109"/>
                    <a:pt x="395" y="0"/>
                    <a:pt x="257"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41"/>
            <p:cNvSpPr/>
            <p:nvPr/>
          </p:nvSpPr>
          <p:spPr>
            <a:xfrm>
              <a:off x="1737450" y="1289450"/>
              <a:ext cx="16750" cy="16775"/>
            </a:xfrm>
            <a:custGeom>
              <a:avLst/>
              <a:gdLst/>
              <a:ahLst/>
              <a:cxnLst/>
              <a:rect l="l" t="t" r="r" b="b"/>
              <a:pathLst>
                <a:path w="670" h="671" extrusionOk="0">
                  <a:moveTo>
                    <a:pt x="335" y="1"/>
                  </a:moveTo>
                  <a:cubicBezTo>
                    <a:pt x="158" y="1"/>
                    <a:pt x="0" y="148"/>
                    <a:pt x="0" y="335"/>
                  </a:cubicBezTo>
                  <a:cubicBezTo>
                    <a:pt x="0" y="522"/>
                    <a:pt x="158" y="670"/>
                    <a:pt x="335" y="670"/>
                  </a:cubicBezTo>
                  <a:cubicBezTo>
                    <a:pt x="522" y="670"/>
                    <a:pt x="670" y="522"/>
                    <a:pt x="670" y="335"/>
                  </a:cubicBezTo>
                  <a:cubicBezTo>
                    <a:pt x="670" y="148"/>
                    <a:pt x="522" y="1"/>
                    <a:pt x="335" y="1"/>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41"/>
            <p:cNvSpPr/>
            <p:nvPr/>
          </p:nvSpPr>
          <p:spPr>
            <a:xfrm>
              <a:off x="1732025" y="1329825"/>
              <a:ext cx="62075" cy="118675"/>
            </a:xfrm>
            <a:custGeom>
              <a:avLst/>
              <a:gdLst/>
              <a:ahLst/>
              <a:cxnLst/>
              <a:rect l="l" t="t" r="r" b="b"/>
              <a:pathLst>
                <a:path w="2483" h="4747" extrusionOk="0">
                  <a:moveTo>
                    <a:pt x="1" y="0"/>
                  </a:moveTo>
                  <a:lnTo>
                    <a:pt x="926" y="4490"/>
                  </a:lnTo>
                  <a:cubicBezTo>
                    <a:pt x="955" y="4638"/>
                    <a:pt x="1093" y="4746"/>
                    <a:pt x="1241" y="4746"/>
                  </a:cubicBezTo>
                  <a:cubicBezTo>
                    <a:pt x="1389" y="4746"/>
                    <a:pt x="1527" y="4638"/>
                    <a:pt x="1556" y="4490"/>
                  </a:cubicBezTo>
                  <a:lnTo>
                    <a:pt x="2482" y="0"/>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41"/>
            <p:cNvSpPr/>
            <p:nvPr/>
          </p:nvSpPr>
          <p:spPr>
            <a:xfrm>
              <a:off x="1741375" y="1344825"/>
              <a:ext cx="49500" cy="2250"/>
            </a:xfrm>
            <a:custGeom>
              <a:avLst/>
              <a:gdLst/>
              <a:ahLst/>
              <a:cxnLst/>
              <a:rect l="l" t="t" r="r" b="b"/>
              <a:pathLst>
                <a:path w="1980" h="90" extrusionOk="0">
                  <a:moveTo>
                    <a:pt x="1" y="1"/>
                  </a:moveTo>
                  <a:lnTo>
                    <a:pt x="1" y="90"/>
                  </a:lnTo>
                  <a:lnTo>
                    <a:pt x="1980" y="90"/>
                  </a:lnTo>
                  <a:lnTo>
                    <a:pt x="1980"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41"/>
            <p:cNvSpPr/>
            <p:nvPr/>
          </p:nvSpPr>
          <p:spPr>
            <a:xfrm>
              <a:off x="1489550" y="1216600"/>
              <a:ext cx="206575" cy="536625"/>
            </a:xfrm>
            <a:custGeom>
              <a:avLst/>
              <a:gdLst/>
              <a:ahLst/>
              <a:cxnLst/>
              <a:rect l="l" t="t" r="r" b="b"/>
              <a:pathLst>
                <a:path w="8263" h="21465" extrusionOk="0">
                  <a:moveTo>
                    <a:pt x="6411" y="0"/>
                  </a:moveTo>
                  <a:lnTo>
                    <a:pt x="3300" y="837"/>
                  </a:lnTo>
                  <a:cubicBezTo>
                    <a:pt x="2699" y="1005"/>
                    <a:pt x="2256" y="1517"/>
                    <a:pt x="2187" y="2136"/>
                  </a:cubicBezTo>
                  <a:lnTo>
                    <a:pt x="1" y="21465"/>
                  </a:lnTo>
                  <a:lnTo>
                    <a:pt x="4009" y="21465"/>
                  </a:lnTo>
                  <a:cubicBezTo>
                    <a:pt x="5141" y="21465"/>
                    <a:pt x="6096" y="20618"/>
                    <a:pt x="6224" y="19496"/>
                  </a:cubicBezTo>
                  <a:lnTo>
                    <a:pt x="8262" y="1162"/>
                  </a:lnTo>
                  <a:cubicBezTo>
                    <a:pt x="6716" y="876"/>
                    <a:pt x="6411" y="0"/>
                    <a:pt x="6411"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41"/>
            <p:cNvSpPr/>
            <p:nvPr/>
          </p:nvSpPr>
          <p:spPr>
            <a:xfrm>
              <a:off x="1615600" y="1263350"/>
              <a:ext cx="62800" cy="452700"/>
            </a:xfrm>
            <a:custGeom>
              <a:avLst/>
              <a:gdLst/>
              <a:ahLst/>
              <a:cxnLst/>
              <a:rect l="l" t="t" r="r" b="b"/>
              <a:pathLst>
                <a:path w="2512" h="18108" extrusionOk="0">
                  <a:moveTo>
                    <a:pt x="2403" y="1"/>
                  </a:moveTo>
                  <a:lnTo>
                    <a:pt x="0" y="18098"/>
                  </a:lnTo>
                  <a:lnTo>
                    <a:pt x="109" y="18108"/>
                  </a:lnTo>
                  <a:lnTo>
                    <a:pt x="2511" y="10"/>
                  </a:lnTo>
                  <a:lnTo>
                    <a:pt x="2403"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41"/>
            <p:cNvSpPr/>
            <p:nvPr/>
          </p:nvSpPr>
          <p:spPr>
            <a:xfrm>
              <a:off x="1423275" y="1237500"/>
              <a:ext cx="276025" cy="387250"/>
            </a:xfrm>
            <a:custGeom>
              <a:avLst/>
              <a:gdLst/>
              <a:ahLst/>
              <a:cxnLst/>
              <a:rect l="l" t="t" r="r" b="b"/>
              <a:pathLst>
                <a:path w="11041" h="15490" extrusionOk="0">
                  <a:moveTo>
                    <a:pt x="5951" y="1"/>
                  </a:moveTo>
                  <a:cubicBezTo>
                    <a:pt x="5951" y="1"/>
                    <a:pt x="4021" y="385"/>
                    <a:pt x="3076" y="1941"/>
                  </a:cubicBezTo>
                  <a:cubicBezTo>
                    <a:pt x="2219" y="3329"/>
                    <a:pt x="1451" y="7691"/>
                    <a:pt x="1214" y="9522"/>
                  </a:cubicBezTo>
                  <a:cubicBezTo>
                    <a:pt x="994" y="11304"/>
                    <a:pt x="1" y="15489"/>
                    <a:pt x="3681" y="15489"/>
                  </a:cubicBezTo>
                  <a:cubicBezTo>
                    <a:pt x="3784" y="15489"/>
                    <a:pt x="3891" y="15486"/>
                    <a:pt x="4001" y="15479"/>
                  </a:cubicBezTo>
                  <a:cubicBezTo>
                    <a:pt x="6640" y="15312"/>
                    <a:pt x="11041" y="9897"/>
                    <a:pt x="11041" y="9897"/>
                  </a:cubicBezTo>
                  <a:lnTo>
                    <a:pt x="9318" y="7494"/>
                  </a:lnTo>
                  <a:lnTo>
                    <a:pt x="5833" y="9897"/>
                  </a:lnTo>
                  <a:cubicBezTo>
                    <a:pt x="5833" y="9897"/>
                    <a:pt x="6590" y="5928"/>
                    <a:pt x="6778" y="4560"/>
                  </a:cubicBezTo>
                  <a:cubicBezTo>
                    <a:pt x="7142" y="2000"/>
                    <a:pt x="5951" y="1"/>
                    <a:pt x="5951" y="1"/>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41"/>
            <p:cNvSpPr/>
            <p:nvPr/>
          </p:nvSpPr>
          <p:spPr>
            <a:xfrm>
              <a:off x="1523300" y="1423600"/>
              <a:ext cx="133675" cy="93075"/>
            </a:xfrm>
            <a:custGeom>
              <a:avLst/>
              <a:gdLst/>
              <a:ahLst/>
              <a:cxnLst/>
              <a:rect l="l" t="t" r="r" b="b"/>
              <a:pathLst>
                <a:path w="5347" h="3723" extrusionOk="0">
                  <a:moveTo>
                    <a:pt x="5287" y="0"/>
                  </a:moveTo>
                  <a:lnTo>
                    <a:pt x="0" y="3634"/>
                  </a:lnTo>
                  <a:lnTo>
                    <a:pt x="59" y="3722"/>
                  </a:lnTo>
                  <a:lnTo>
                    <a:pt x="5346" y="89"/>
                  </a:lnTo>
                  <a:lnTo>
                    <a:pt x="5287"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41"/>
            <p:cNvSpPr/>
            <p:nvPr/>
          </p:nvSpPr>
          <p:spPr>
            <a:xfrm>
              <a:off x="1567825" y="1366500"/>
              <a:ext cx="23925" cy="118675"/>
            </a:xfrm>
            <a:custGeom>
              <a:avLst/>
              <a:gdLst/>
              <a:ahLst/>
              <a:cxnLst/>
              <a:rect l="l" t="t" r="r" b="b"/>
              <a:pathLst>
                <a:path w="957" h="4747" extrusionOk="0">
                  <a:moveTo>
                    <a:pt x="858" y="0"/>
                  </a:moveTo>
                  <a:lnTo>
                    <a:pt x="1" y="4726"/>
                  </a:lnTo>
                  <a:lnTo>
                    <a:pt x="110" y="4746"/>
                  </a:lnTo>
                  <a:lnTo>
                    <a:pt x="956" y="20"/>
                  </a:lnTo>
                  <a:lnTo>
                    <a:pt x="858"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41"/>
            <p:cNvSpPr/>
            <p:nvPr/>
          </p:nvSpPr>
          <p:spPr>
            <a:xfrm>
              <a:off x="1646375" y="1355925"/>
              <a:ext cx="128900" cy="122100"/>
            </a:xfrm>
            <a:custGeom>
              <a:avLst/>
              <a:gdLst/>
              <a:ahLst/>
              <a:cxnLst/>
              <a:rect l="l" t="t" r="r" b="b"/>
              <a:pathLst>
                <a:path w="5156" h="4884" extrusionOk="0">
                  <a:moveTo>
                    <a:pt x="3663" y="0"/>
                  </a:moveTo>
                  <a:cubicBezTo>
                    <a:pt x="2915" y="128"/>
                    <a:pt x="2619" y="1270"/>
                    <a:pt x="2619" y="1270"/>
                  </a:cubicBezTo>
                  <a:lnTo>
                    <a:pt x="0" y="3160"/>
                  </a:lnTo>
                  <a:lnTo>
                    <a:pt x="1211" y="4884"/>
                  </a:lnTo>
                  <a:lnTo>
                    <a:pt x="3141" y="2097"/>
                  </a:lnTo>
                  <a:lnTo>
                    <a:pt x="4648" y="1359"/>
                  </a:lnTo>
                  <a:cubicBezTo>
                    <a:pt x="4884" y="1241"/>
                    <a:pt x="5051" y="1014"/>
                    <a:pt x="5090" y="758"/>
                  </a:cubicBezTo>
                  <a:lnTo>
                    <a:pt x="5130" y="463"/>
                  </a:lnTo>
                  <a:cubicBezTo>
                    <a:pt x="5155" y="277"/>
                    <a:pt x="5015" y="113"/>
                    <a:pt x="4837" y="113"/>
                  </a:cubicBezTo>
                  <a:cubicBezTo>
                    <a:pt x="4808" y="113"/>
                    <a:pt x="4777" y="118"/>
                    <a:pt x="4746" y="128"/>
                  </a:cubicBezTo>
                  <a:lnTo>
                    <a:pt x="4037" y="325"/>
                  </a:lnTo>
                  <a:cubicBezTo>
                    <a:pt x="4011" y="332"/>
                    <a:pt x="3985" y="335"/>
                    <a:pt x="3960" y="335"/>
                  </a:cubicBezTo>
                  <a:cubicBezTo>
                    <a:pt x="3801" y="335"/>
                    <a:pt x="3663" y="209"/>
                    <a:pt x="3663" y="40"/>
                  </a:cubicBezTo>
                  <a:lnTo>
                    <a:pt x="3663"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41"/>
            <p:cNvSpPr/>
            <p:nvPr/>
          </p:nvSpPr>
          <p:spPr>
            <a:xfrm>
              <a:off x="1407350" y="2347425"/>
              <a:ext cx="120900" cy="58625"/>
            </a:xfrm>
            <a:custGeom>
              <a:avLst/>
              <a:gdLst/>
              <a:ahLst/>
              <a:cxnLst/>
              <a:rect l="l" t="t" r="r" b="b"/>
              <a:pathLst>
                <a:path w="4836" h="2345" extrusionOk="0">
                  <a:moveTo>
                    <a:pt x="335" y="1"/>
                  </a:moveTo>
                  <a:lnTo>
                    <a:pt x="0" y="1005"/>
                  </a:lnTo>
                  <a:lnTo>
                    <a:pt x="4470" y="2344"/>
                  </a:lnTo>
                  <a:lnTo>
                    <a:pt x="4835" y="1360"/>
                  </a:lnTo>
                  <a:lnTo>
                    <a:pt x="335" y="1"/>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41"/>
            <p:cNvSpPr/>
            <p:nvPr/>
          </p:nvSpPr>
          <p:spPr>
            <a:xfrm>
              <a:off x="1718000" y="2412900"/>
              <a:ext cx="212700" cy="140350"/>
            </a:xfrm>
            <a:custGeom>
              <a:avLst/>
              <a:gdLst/>
              <a:ahLst/>
              <a:cxnLst/>
              <a:rect l="l" t="t" r="r" b="b"/>
              <a:pathLst>
                <a:path w="8508" h="5614" extrusionOk="0">
                  <a:moveTo>
                    <a:pt x="424" y="1"/>
                  </a:moveTo>
                  <a:lnTo>
                    <a:pt x="444" y="2492"/>
                  </a:lnTo>
                  <a:cubicBezTo>
                    <a:pt x="0" y="3437"/>
                    <a:pt x="0" y="4717"/>
                    <a:pt x="0" y="4717"/>
                  </a:cubicBezTo>
                  <a:lnTo>
                    <a:pt x="0" y="5613"/>
                  </a:lnTo>
                  <a:lnTo>
                    <a:pt x="8507" y="5613"/>
                  </a:lnTo>
                  <a:lnTo>
                    <a:pt x="8507" y="4776"/>
                  </a:lnTo>
                  <a:cubicBezTo>
                    <a:pt x="8360" y="3437"/>
                    <a:pt x="5553" y="3309"/>
                    <a:pt x="5553" y="3309"/>
                  </a:cubicBezTo>
                  <a:lnTo>
                    <a:pt x="3791" y="1891"/>
                  </a:lnTo>
                  <a:lnTo>
                    <a:pt x="3673"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41"/>
            <p:cNvSpPr/>
            <p:nvPr/>
          </p:nvSpPr>
          <p:spPr>
            <a:xfrm>
              <a:off x="1718000" y="2530325"/>
              <a:ext cx="212700" cy="22925"/>
            </a:xfrm>
            <a:custGeom>
              <a:avLst/>
              <a:gdLst/>
              <a:ahLst/>
              <a:cxnLst/>
              <a:rect l="l" t="t" r="r" b="b"/>
              <a:pathLst>
                <a:path w="8508" h="917" extrusionOk="0">
                  <a:moveTo>
                    <a:pt x="0" y="0"/>
                  </a:moveTo>
                  <a:lnTo>
                    <a:pt x="0" y="20"/>
                  </a:lnTo>
                  <a:lnTo>
                    <a:pt x="0" y="916"/>
                  </a:lnTo>
                  <a:lnTo>
                    <a:pt x="8507" y="916"/>
                  </a:lnTo>
                  <a:lnTo>
                    <a:pt x="8507" y="79"/>
                  </a:lnTo>
                  <a:cubicBezTo>
                    <a:pt x="8507" y="50"/>
                    <a:pt x="8507" y="30"/>
                    <a:pt x="8498"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41"/>
            <p:cNvSpPr/>
            <p:nvPr/>
          </p:nvSpPr>
          <p:spPr>
            <a:xfrm>
              <a:off x="1788400" y="2436050"/>
              <a:ext cx="22925" cy="2725"/>
            </a:xfrm>
            <a:custGeom>
              <a:avLst/>
              <a:gdLst/>
              <a:ahLst/>
              <a:cxnLst/>
              <a:rect l="l" t="t" r="r" b="b"/>
              <a:pathLst>
                <a:path w="917" h="109" extrusionOk="0">
                  <a:moveTo>
                    <a:pt x="0" y="0"/>
                  </a:moveTo>
                  <a:lnTo>
                    <a:pt x="0" y="108"/>
                  </a:lnTo>
                  <a:lnTo>
                    <a:pt x="916" y="108"/>
                  </a:lnTo>
                  <a:lnTo>
                    <a:pt x="916"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41"/>
            <p:cNvSpPr/>
            <p:nvPr/>
          </p:nvSpPr>
          <p:spPr>
            <a:xfrm>
              <a:off x="1788400" y="2447875"/>
              <a:ext cx="23650" cy="2475"/>
            </a:xfrm>
            <a:custGeom>
              <a:avLst/>
              <a:gdLst/>
              <a:ahLst/>
              <a:cxnLst/>
              <a:rect l="l" t="t" r="r" b="b"/>
              <a:pathLst>
                <a:path w="946" h="99" extrusionOk="0">
                  <a:moveTo>
                    <a:pt x="0" y="0"/>
                  </a:moveTo>
                  <a:lnTo>
                    <a:pt x="0" y="99"/>
                  </a:lnTo>
                  <a:lnTo>
                    <a:pt x="945" y="99"/>
                  </a:lnTo>
                  <a:lnTo>
                    <a:pt x="945"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1"/>
            <p:cNvSpPr/>
            <p:nvPr/>
          </p:nvSpPr>
          <p:spPr>
            <a:xfrm>
              <a:off x="1788400" y="2459425"/>
              <a:ext cx="24400" cy="2475"/>
            </a:xfrm>
            <a:custGeom>
              <a:avLst/>
              <a:gdLst/>
              <a:ahLst/>
              <a:cxnLst/>
              <a:rect l="l" t="t" r="r" b="b"/>
              <a:pathLst>
                <a:path w="976" h="99" extrusionOk="0">
                  <a:moveTo>
                    <a:pt x="0" y="0"/>
                  </a:moveTo>
                  <a:lnTo>
                    <a:pt x="0" y="99"/>
                  </a:lnTo>
                  <a:lnTo>
                    <a:pt x="975" y="99"/>
                  </a:lnTo>
                  <a:lnTo>
                    <a:pt x="975"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41"/>
            <p:cNvSpPr/>
            <p:nvPr/>
          </p:nvSpPr>
          <p:spPr>
            <a:xfrm>
              <a:off x="1710375" y="2402325"/>
              <a:ext cx="116450" cy="21175"/>
            </a:xfrm>
            <a:custGeom>
              <a:avLst/>
              <a:gdLst/>
              <a:ahLst/>
              <a:cxnLst/>
              <a:rect l="l" t="t" r="r" b="b"/>
              <a:pathLst>
                <a:path w="4658" h="847" extrusionOk="0">
                  <a:moveTo>
                    <a:pt x="0" y="0"/>
                  </a:moveTo>
                  <a:lnTo>
                    <a:pt x="10" y="847"/>
                  </a:lnTo>
                  <a:lnTo>
                    <a:pt x="4657" y="847"/>
                  </a:lnTo>
                  <a:lnTo>
                    <a:pt x="4637"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41"/>
            <p:cNvSpPr/>
            <p:nvPr/>
          </p:nvSpPr>
          <p:spPr>
            <a:xfrm>
              <a:off x="1663825" y="1036725"/>
              <a:ext cx="145750" cy="101125"/>
            </a:xfrm>
            <a:custGeom>
              <a:avLst/>
              <a:gdLst/>
              <a:ahLst/>
              <a:cxnLst/>
              <a:rect l="l" t="t" r="r" b="b"/>
              <a:pathLst>
                <a:path w="5830" h="4045" extrusionOk="0">
                  <a:moveTo>
                    <a:pt x="4040" y="0"/>
                  </a:moveTo>
                  <a:cubicBezTo>
                    <a:pt x="3927" y="0"/>
                    <a:pt x="3823" y="3"/>
                    <a:pt x="3733" y="7"/>
                  </a:cubicBezTo>
                  <a:cubicBezTo>
                    <a:pt x="3064" y="37"/>
                    <a:pt x="2384" y="7"/>
                    <a:pt x="1596" y="96"/>
                  </a:cubicBezTo>
                  <a:cubicBezTo>
                    <a:pt x="808" y="174"/>
                    <a:pt x="1" y="1021"/>
                    <a:pt x="129" y="2085"/>
                  </a:cubicBezTo>
                  <a:cubicBezTo>
                    <a:pt x="257" y="3139"/>
                    <a:pt x="867" y="4044"/>
                    <a:pt x="867" y="4044"/>
                  </a:cubicBezTo>
                  <a:lnTo>
                    <a:pt x="4127" y="2557"/>
                  </a:lnTo>
                  <a:cubicBezTo>
                    <a:pt x="4127" y="2557"/>
                    <a:pt x="5397" y="2262"/>
                    <a:pt x="5702" y="1406"/>
                  </a:cubicBezTo>
                  <a:cubicBezTo>
                    <a:pt x="5731" y="1307"/>
                    <a:pt x="5751" y="1209"/>
                    <a:pt x="5761" y="1091"/>
                  </a:cubicBezTo>
                  <a:cubicBezTo>
                    <a:pt x="5830" y="136"/>
                    <a:pt x="4762" y="0"/>
                    <a:pt x="4040"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41"/>
            <p:cNvSpPr/>
            <p:nvPr/>
          </p:nvSpPr>
          <p:spPr>
            <a:xfrm>
              <a:off x="1662350" y="1071850"/>
              <a:ext cx="112775" cy="160000"/>
            </a:xfrm>
            <a:custGeom>
              <a:avLst/>
              <a:gdLst/>
              <a:ahLst/>
              <a:cxnLst/>
              <a:rect l="l" t="t" r="r" b="b"/>
              <a:pathLst>
                <a:path w="4511" h="6400" extrusionOk="0">
                  <a:moveTo>
                    <a:pt x="2718" y="1"/>
                  </a:moveTo>
                  <a:cubicBezTo>
                    <a:pt x="2718" y="1"/>
                    <a:pt x="2482" y="788"/>
                    <a:pt x="1902" y="1054"/>
                  </a:cubicBezTo>
                  <a:lnTo>
                    <a:pt x="1517" y="1684"/>
                  </a:lnTo>
                  <a:cubicBezTo>
                    <a:pt x="1517" y="1684"/>
                    <a:pt x="1240" y="1299"/>
                    <a:pt x="849" y="1299"/>
                  </a:cubicBezTo>
                  <a:cubicBezTo>
                    <a:pt x="798" y="1299"/>
                    <a:pt x="745" y="1305"/>
                    <a:pt x="690" y="1320"/>
                  </a:cubicBezTo>
                  <a:cubicBezTo>
                    <a:pt x="218" y="1458"/>
                    <a:pt x="1" y="2502"/>
                    <a:pt x="838" y="2620"/>
                  </a:cubicBezTo>
                  <a:lnTo>
                    <a:pt x="188" y="5603"/>
                  </a:lnTo>
                  <a:cubicBezTo>
                    <a:pt x="188" y="5603"/>
                    <a:pt x="928" y="6399"/>
                    <a:pt x="1901" y="6399"/>
                  </a:cubicBezTo>
                  <a:cubicBezTo>
                    <a:pt x="2271" y="6399"/>
                    <a:pt x="2674" y="6284"/>
                    <a:pt x="3083" y="5967"/>
                  </a:cubicBezTo>
                  <a:lnTo>
                    <a:pt x="3083" y="4086"/>
                  </a:lnTo>
                  <a:cubicBezTo>
                    <a:pt x="3083" y="4086"/>
                    <a:pt x="3089" y="4087"/>
                    <a:pt x="3100" y="4087"/>
                  </a:cubicBezTo>
                  <a:cubicBezTo>
                    <a:pt x="3217" y="4087"/>
                    <a:pt x="3921" y="4054"/>
                    <a:pt x="4147" y="3270"/>
                  </a:cubicBezTo>
                  <a:cubicBezTo>
                    <a:pt x="4363" y="2550"/>
                    <a:pt x="4186" y="2167"/>
                    <a:pt x="4186" y="2167"/>
                  </a:cubicBezTo>
                  <a:cubicBezTo>
                    <a:pt x="4186" y="2167"/>
                    <a:pt x="4510" y="1556"/>
                    <a:pt x="4501" y="424"/>
                  </a:cubicBezTo>
                  <a:cubicBezTo>
                    <a:pt x="4501" y="424"/>
                    <a:pt x="3142" y="365"/>
                    <a:pt x="2718"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41"/>
            <p:cNvSpPr/>
            <p:nvPr/>
          </p:nvSpPr>
          <p:spPr>
            <a:xfrm>
              <a:off x="1689700" y="1153875"/>
              <a:ext cx="49750" cy="53625"/>
            </a:xfrm>
            <a:custGeom>
              <a:avLst/>
              <a:gdLst/>
              <a:ahLst/>
              <a:cxnLst/>
              <a:rect l="l" t="t" r="r" b="b"/>
              <a:pathLst>
                <a:path w="1990" h="2145" extrusionOk="0">
                  <a:moveTo>
                    <a:pt x="172" y="0"/>
                  </a:moveTo>
                  <a:cubicBezTo>
                    <a:pt x="98" y="0"/>
                    <a:pt x="26" y="57"/>
                    <a:pt x="20" y="136"/>
                  </a:cubicBezTo>
                  <a:cubicBezTo>
                    <a:pt x="0" y="904"/>
                    <a:pt x="335" y="1131"/>
                    <a:pt x="630" y="1229"/>
                  </a:cubicBezTo>
                  <a:cubicBezTo>
                    <a:pt x="827" y="1751"/>
                    <a:pt x="1359" y="2105"/>
                    <a:pt x="1989" y="2144"/>
                  </a:cubicBezTo>
                  <a:lnTo>
                    <a:pt x="1989" y="805"/>
                  </a:lnTo>
                  <a:cubicBezTo>
                    <a:pt x="1956" y="807"/>
                    <a:pt x="1922" y="808"/>
                    <a:pt x="1889" y="808"/>
                  </a:cubicBezTo>
                  <a:cubicBezTo>
                    <a:pt x="1253" y="808"/>
                    <a:pt x="622" y="459"/>
                    <a:pt x="276" y="48"/>
                  </a:cubicBezTo>
                  <a:cubicBezTo>
                    <a:pt x="246" y="15"/>
                    <a:pt x="209" y="0"/>
                    <a:pt x="172" y="0"/>
                  </a:cubicBezTo>
                  <a:close/>
                </a:path>
              </a:pathLst>
            </a:custGeom>
            <a:solidFill>
              <a:srgbClr val="80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1"/>
            <p:cNvSpPr/>
            <p:nvPr/>
          </p:nvSpPr>
          <p:spPr>
            <a:xfrm>
              <a:off x="1627400" y="1424850"/>
              <a:ext cx="71900" cy="86650"/>
            </a:xfrm>
            <a:custGeom>
              <a:avLst/>
              <a:gdLst/>
              <a:ahLst/>
              <a:cxnLst/>
              <a:rect l="l" t="t" r="r" b="b"/>
              <a:pathLst>
                <a:path w="2876" h="3466" extrusionOk="0">
                  <a:moveTo>
                    <a:pt x="1153" y="0"/>
                  </a:moveTo>
                  <a:lnTo>
                    <a:pt x="1" y="788"/>
                  </a:lnTo>
                  <a:lnTo>
                    <a:pt x="1950" y="3466"/>
                  </a:lnTo>
                  <a:cubicBezTo>
                    <a:pt x="2512" y="2836"/>
                    <a:pt x="2876" y="2403"/>
                    <a:pt x="2876" y="2403"/>
                  </a:cubicBezTo>
                  <a:lnTo>
                    <a:pt x="1153" y="0"/>
                  </a:ln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41"/>
            <p:cNvSpPr/>
            <p:nvPr/>
          </p:nvSpPr>
          <p:spPr>
            <a:xfrm>
              <a:off x="1635775" y="1231100"/>
              <a:ext cx="58125" cy="38675"/>
            </a:xfrm>
            <a:custGeom>
              <a:avLst/>
              <a:gdLst/>
              <a:ahLst/>
              <a:cxnLst/>
              <a:rect l="l" t="t" r="r" b="b"/>
              <a:pathLst>
                <a:path w="2325" h="1547" extrusionOk="0">
                  <a:moveTo>
                    <a:pt x="90" y="1"/>
                  </a:moveTo>
                  <a:lnTo>
                    <a:pt x="0" y="50"/>
                  </a:lnTo>
                  <a:cubicBezTo>
                    <a:pt x="20" y="99"/>
                    <a:pt x="572" y="1173"/>
                    <a:pt x="2305" y="1547"/>
                  </a:cubicBezTo>
                  <a:lnTo>
                    <a:pt x="2324" y="1438"/>
                  </a:lnTo>
                  <a:cubicBezTo>
                    <a:pt x="641" y="1074"/>
                    <a:pt x="99" y="20"/>
                    <a:pt x="90"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41"/>
            <p:cNvSpPr/>
            <p:nvPr/>
          </p:nvSpPr>
          <p:spPr>
            <a:xfrm>
              <a:off x="1717750" y="1240950"/>
              <a:ext cx="44325" cy="28825"/>
            </a:xfrm>
            <a:custGeom>
              <a:avLst/>
              <a:gdLst/>
              <a:ahLst/>
              <a:cxnLst/>
              <a:rect l="l" t="t" r="r" b="b"/>
              <a:pathLst>
                <a:path w="1773" h="1153" extrusionOk="0">
                  <a:moveTo>
                    <a:pt x="1675" y="1"/>
                  </a:moveTo>
                  <a:cubicBezTo>
                    <a:pt x="1664" y="11"/>
                    <a:pt x="1330" y="887"/>
                    <a:pt x="1" y="1044"/>
                  </a:cubicBezTo>
                  <a:lnTo>
                    <a:pt x="10" y="1153"/>
                  </a:lnTo>
                  <a:cubicBezTo>
                    <a:pt x="1419" y="985"/>
                    <a:pt x="1763" y="79"/>
                    <a:pt x="1773" y="40"/>
                  </a:cubicBezTo>
                  <a:lnTo>
                    <a:pt x="1675"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1"/>
            <p:cNvSpPr/>
            <p:nvPr/>
          </p:nvSpPr>
          <p:spPr>
            <a:xfrm>
              <a:off x="1798000" y="1234325"/>
              <a:ext cx="103900" cy="190550"/>
            </a:xfrm>
            <a:custGeom>
              <a:avLst/>
              <a:gdLst/>
              <a:ahLst/>
              <a:cxnLst/>
              <a:rect l="l" t="t" r="r" b="b"/>
              <a:pathLst>
                <a:path w="4156" h="7622" extrusionOk="0">
                  <a:moveTo>
                    <a:pt x="1" y="0"/>
                  </a:moveTo>
                  <a:lnTo>
                    <a:pt x="1034" y="7621"/>
                  </a:lnTo>
                  <a:lnTo>
                    <a:pt x="4156" y="4303"/>
                  </a:lnTo>
                  <a:cubicBezTo>
                    <a:pt x="2078" y="1132"/>
                    <a:pt x="1152" y="305"/>
                    <a:pt x="1"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1"/>
            <p:cNvSpPr/>
            <p:nvPr/>
          </p:nvSpPr>
          <p:spPr>
            <a:xfrm>
              <a:off x="1830975" y="1289700"/>
              <a:ext cx="46050" cy="125075"/>
            </a:xfrm>
            <a:custGeom>
              <a:avLst/>
              <a:gdLst/>
              <a:ahLst/>
              <a:cxnLst/>
              <a:rect l="l" t="t" r="r" b="b"/>
              <a:pathLst>
                <a:path w="1842" h="5003" extrusionOk="0">
                  <a:moveTo>
                    <a:pt x="1" y="0"/>
                  </a:moveTo>
                  <a:lnTo>
                    <a:pt x="69" y="5002"/>
                  </a:lnTo>
                  <a:lnTo>
                    <a:pt x="1842" y="2974"/>
                  </a:lnTo>
                  <a:lnTo>
                    <a:pt x="1" y="0"/>
                  </a:ln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1"/>
            <p:cNvSpPr/>
            <p:nvPr/>
          </p:nvSpPr>
          <p:spPr>
            <a:xfrm>
              <a:off x="1793800" y="955275"/>
              <a:ext cx="187100" cy="126200"/>
            </a:xfrm>
            <a:custGeom>
              <a:avLst/>
              <a:gdLst/>
              <a:ahLst/>
              <a:cxnLst/>
              <a:rect l="l" t="t" r="r" b="b"/>
              <a:pathLst>
                <a:path w="7484" h="5048" extrusionOk="0">
                  <a:moveTo>
                    <a:pt x="2031" y="0"/>
                  </a:moveTo>
                  <a:cubicBezTo>
                    <a:pt x="1801" y="0"/>
                    <a:pt x="1564" y="67"/>
                    <a:pt x="1330" y="233"/>
                  </a:cubicBezTo>
                  <a:cubicBezTo>
                    <a:pt x="1" y="1168"/>
                    <a:pt x="926" y="3787"/>
                    <a:pt x="3742" y="5047"/>
                  </a:cubicBezTo>
                  <a:cubicBezTo>
                    <a:pt x="6558" y="3787"/>
                    <a:pt x="7484" y="1168"/>
                    <a:pt x="6155" y="233"/>
                  </a:cubicBezTo>
                  <a:cubicBezTo>
                    <a:pt x="5922" y="67"/>
                    <a:pt x="5684" y="0"/>
                    <a:pt x="5455" y="0"/>
                  </a:cubicBezTo>
                  <a:cubicBezTo>
                    <a:pt x="4541" y="0"/>
                    <a:pt x="3742" y="1050"/>
                    <a:pt x="3742" y="1050"/>
                  </a:cubicBezTo>
                  <a:cubicBezTo>
                    <a:pt x="3742" y="1050"/>
                    <a:pt x="2944" y="0"/>
                    <a:pt x="2031" y="0"/>
                  </a:cubicBez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1"/>
            <p:cNvSpPr/>
            <p:nvPr/>
          </p:nvSpPr>
          <p:spPr>
            <a:xfrm>
              <a:off x="1980150" y="2433825"/>
              <a:ext cx="172350" cy="130750"/>
            </a:xfrm>
            <a:custGeom>
              <a:avLst/>
              <a:gdLst/>
              <a:ahLst/>
              <a:cxnLst/>
              <a:rect l="l" t="t" r="r" b="b"/>
              <a:pathLst>
                <a:path w="6894" h="5230" extrusionOk="0">
                  <a:moveTo>
                    <a:pt x="3900" y="0"/>
                  </a:moveTo>
                  <a:lnTo>
                    <a:pt x="3939" y="2000"/>
                  </a:lnTo>
                  <a:cubicBezTo>
                    <a:pt x="3949" y="2669"/>
                    <a:pt x="3555" y="3289"/>
                    <a:pt x="2935" y="3555"/>
                  </a:cubicBezTo>
                  <a:lnTo>
                    <a:pt x="1861" y="4008"/>
                  </a:lnTo>
                  <a:cubicBezTo>
                    <a:pt x="1861" y="4008"/>
                    <a:pt x="690" y="4274"/>
                    <a:pt x="178" y="4757"/>
                  </a:cubicBezTo>
                  <a:cubicBezTo>
                    <a:pt x="1" y="4934"/>
                    <a:pt x="119" y="5229"/>
                    <a:pt x="365" y="5229"/>
                  </a:cubicBezTo>
                  <a:lnTo>
                    <a:pt x="6016" y="5229"/>
                  </a:lnTo>
                  <a:cubicBezTo>
                    <a:pt x="6519" y="5229"/>
                    <a:pt x="6893" y="4757"/>
                    <a:pt x="6775" y="4264"/>
                  </a:cubicBezTo>
                  <a:lnTo>
                    <a:pt x="6528" y="3319"/>
                  </a:lnTo>
                  <a:cubicBezTo>
                    <a:pt x="6450" y="2994"/>
                    <a:pt x="6420" y="2659"/>
                    <a:pt x="6440" y="2324"/>
                  </a:cubicBezTo>
                  <a:lnTo>
                    <a:pt x="6548" y="0"/>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41"/>
            <p:cNvSpPr/>
            <p:nvPr/>
          </p:nvSpPr>
          <p:spPr>
            <a:xfrm>
              <a:off x="1980150" y="2484050"/>
              <a:ext cx="172350" cy="80525"/>
            </a:xfrm>
            <a:custGeom>
              <a:avLst/>
              <a:gdLst/>
              <a:ahLst/>
              <a:cxnLst/>
              <a:rect l="l" t="t" r="r" b="b"/>
              <a:pathLst>
                <a:path w="6894" h="3221" extrusionOk="0">
                  <a:moveTo>
                    <a:pt x="3939" y="0"/>
                  </a:moveTo>
                  <a:lnTo>
                    <a:pt x="3939" y="0"/>
                  </a:lnTo>
                  <a:cubicBezTo>
                    <a:pt x="3949" y="670"/>
                    <a:pt x="3545" y="1280"/>
                    <a:pt x="2935" y="1546"/>
                  </a:cubicBezTo>
                  <a:lnTo>
                    <a:pt x="1861" y="1999"/>
                  </a:lnTo>
                  <a:cubicBezTo>
                    <a:pt x="1861" y="1999"/>
                    <a:pt x="690" y="2265"/>
                    <a:pt x="178" y="2748"/>
                  </a:cubicBezTo>
                  <a:cubicBezTo>
                    <a:pt x="1" y="2925"/>
                    <a:pt x="119" y="3220"/>
                    <a:pt x="365" y="3220"/>
                  </a:cubicBezTo>
                  <a:lnTo>
                    <a:pt x="6016" y="3220"/>
                  </a:lnTo>
                  <a:cubicBezTo>
                    <a:pt x="6519" y="3220"/>
                    <a:pt x="6893" y="2748"/>
                    <a:pt x="6775" y="2255"/>
                  </a:cubicBezTo>
                  <a:lnTo>
                    <a:pt x="6528" y="1310"/>
                  </a:lnTo>
                  <a:cubicBezTo>
                    <a:pt x="6489" y="1123"/>
                    <a:pt x="6460" y="936"/>
                    <a:pt x="6440" y="748"/>
                  </a:cubicBezTo>
                  <a:lnTo>
                    <a:pt x="5475" y="936"/>
                  </a:lnTo>
                  <a:cubicBezTo>
                    <a:pt x="5440" y="943"/>
                    <a:pt x="5405" y="946"/>
                    <a:pt x="5370" y="946"/>
                  </a:cubicBezTo>
                  <a:cubicBezTo>
                    <a:pt x="5159" y="946"/>
                    <a:pt x="4959" y="823"/>
                    <a:pt x="4874" y="621"/>
                  </a:cubicBezTo>
                  <a:cubicBezTo>
                    <a:pt x="4766" y="365"/>
                    <a:pt x="4520" y="79"/>
                    <a:pt x="3939"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41"/>
            <p:cNvSpPr/>
            <p:nvPr/>
          </p:nvSpPr>
          <p:spPr>
            <a:xfrm>
              <a:off x="1806875" y="2433825"/>
              <a:ext cx="172075" cy="130750"/>
            </a:xfrm>
            <a:custGeom>
              <a:avLst/>
              <a:gdLst/>
              <a:ahLst/>
              <a:cxnLst/>
              <a:rect l="l" t="t" r="r" b="b"/>
              <a:pathLst>
                <a:path w="6883" h="5230" extrusionOk="0">
                  <a:moveTo>
                    <a:pt x="3889" y="0"/>
                  </a:moveTo>
                  <a:lnTo>
                    <a:pt x="3928" y="2000"/>
                  </a:lnTo>
                  <a:cubicBezTo>
                    <a:pt x="3939" y="2669"/>
                    <a:pt x="3545" y="3289"/>
                    <a:pt x="2924" y="3555"/>
                  </a:cubicBezTo>
                  <a:lnTo>
                    <a:pt x="1861" y="4008"/>
                  </a:lnTo>
                  <a:cubicBezTo>
                    <a:pt x="1861" y="4008"/>
                    <a:pt x="689" y="4274"/>
                    <a:pt x="177" y="4757"/>
                  </a:cubicBezTo>
                  <a:cubicBezTo>
                    <a:pt x="0" y="4934"/>
                    <a:pt x="108" y="5229"/>
                    <a:pt x="354" y="5229"/>
                  </a:cubicBezTo>
                  <a:lnTo>
                    <a:pt x="6006" y="5229"/>
                  </a:lnTo>
                  <a:cubicBezTo>
                    <a:pt x="6518" y="5229"/>
                    <a:pt x="6882" y="4757"/>
                    <a:pt x="6764" y="4264"/>
                  </a:cubicBezTo>
                  <a:lnTo>
                    <a:pt x="6528" y="3319"/>
                  </a:lnTo>
                  <a:cubicBezTo>
                    <a:pt x="6449" y="2994"/>
                    <a:pt x="6410" y="2659"/>
                    <a:pt x="6429" y="2324"/>
                  </a:cubicBezTo>
                  <a:lnTo>
                    <a:pt x="6547" y="0"/>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41"/>
            <p:cNvSpPr/>
            <p:nvPr/>
          </p:nvSpPr>
          <p:spPr>
            <a:xfrm>
              <a:off x="1806875" y="2484050"/>
              <a:ext cx="172075" cy="80525"/>
            </a:xfrm>
            <a:custGeom>
              <a:avLst/>
              <a:gdLst/>
              <a:ahLst/>
              <a:cxnLst/>
              <a:rect l="l" t="t" r="r" b="b"/>
              <a:pathLst>
                <a:path w="6883" h="3221" extrusionOk="0">
                  <a:moveTo>
                    <a:pt x="3928" y="0"/>
                  </a:moveTo>
                  <a:lnTo>
                    <a:pt x="3928" y="0"/>
                  </a:lnTo>
                  <a:cubicBezTo>
                    <a:pt x="3939" y="670"/>
                    <a:pt x="3545" y="1280"/>
                    <a:pt x="2924" y="1546"/>
                  </a:cubicBezTo>
                  <a:lnTo>
                    <a:pt x="1861" y="1999"/>
                  </a:lnTo>
                  <a:cubicBezTo>
                    <a:pt x="1861" y="1999"/>
                    <a:pt x="689" y="2265"/>
                    <a:pt x="177" y="2748"/>
                  </a:cubicBezTo>
                  <a:cubicBezTo>
                    <a:pt x="0" y="2925"/>
                    <a:pt x="108" y="3220"/>
                    <a:pt x="354" y="3220"/>
                  </a:cubicBezTo>
                  <a:lnTo>
                    <a:pt x="6006" y="3220"/>
                  </a:lnTo>
                  <a:cubicBezTo>
                    <a:pt x="6518" y="3220"/>
                    <a:pt x="6882" y="2748"/>
                    <a:pt x="6764" y="2255"/>
                  </a:cubicBezTo>
                  <a:lnTo>
                    <a:pt x="6528" y="1310"/>
                  </a:lnTo>
                  <a:cubicBezTo>
                    <a:pt x="6479" y="1123"/>
                    <a:pt x="6449" y="936"/>
                    <a:pt x="6439" y="748"/>
                  </a:cubicBezTo>
                  <a:lnTo>
                    <a:pt x="5464" y="936"/>
                  </a:lnTo>
                  <a:cubicBezTo>
                    <a:pt x="5429" y="943"/>
                    <a:pt x="5394" y="946"/>
                    <a:pt x="5359" y="946"/>
                  </a:cubicBezTo>
                  <a:cubicBezTo>
                    <a:pt x="5149" y="946"/>
                    <a:pt x="4949" y="823"/>
                    <a:pt x="4864" y="621"/>
                  </a:cubicBezTo>
                  <a:cubicBezTo>
                    <a:pt x="4766" y="365"/>
                    <a:pt x="4510" y="79"/>
                    <a:pt x="3928"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41"/>
            <p:cNvSpPr/>
            <p:nvPr/>
          </p:nvSpPr>
          <p:spPr>
            <a:xfrm>
              <a:off x="1876525" y="1564900"/>
              <a:ext cx="300325" cy="881750"/>
            </a:xfrm>
            <a:custGeom>
              <a:avLst/>
              <a:gdLst/>
              <a:ahLst/>
              <a:cxnLst/>
              <a:rect l="l" t="t" r="r" b="b"/>
              <a:pathLst>
                <a:path w="12013" h="35270" extrusionOk="0">
                  <a:moveTo>
                    <a:pt x="0" y="0"/>
                  </a:moveTo>
                  <a:lnTo>
                    <a:pt x="670" y="35269"/>
                  </a:lnTo>
                  <a:lnTo>
                    <a:pt x="4431" y="35269"/>
                  </a:lnTo>
                  <a:lnTo>
                    <a:pt x="6135" y="9709"/>
                  </a:lnTo>
                  <a:lnTo>
                    <a:pt x="7464" y="35269"/>
                  </a:lnTo>
                  <a:lnTo>
                    <a:pt x="11589" y="35269"/>
                  </a:lnTo>
                  <a:lnTo>
                    <a:pt x="12012" y="4982"/>
                  </a:lnTo>
                  <a:lnTo>
                    <a:pt x="11717" y="0"/>
                  </a:lnTo>
                  <a:close/>
                </a:path>
              </a:pathLst>
            </a:custGeom>
            <a:solidFill>
              <a:srgbClr val="CB1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41"/>
            <p:cNvSpPr/>
            <p:nvPr/>
          </p:nvSpPr>
          <p:spPr>
            <a:xfrm>
              <a:off x="1888825" y="1585825"/>
              <a:ext cx="267850" cy="2725"/>
            </a:xfrm>
            <a:custGeom>
              <a:avLst/>
              <a:gdLst/>
              <a:ahLst/>
              <a:cxnLst/>
              <a:rect l="l" t="t" r="r" b="b"/>
              <a:pathLst>
                <a:path w="10714" h="109" extrusionOk="0">
                  <a:moveTo>
                    <a:pt x="0" y="1"/>
                  </a:moveTo>
                  <a:lnTo>
                    <a:pt x="0" y="108"/>
                  </a:lnTo>
                  <a:lnTo>
                    <a:pt x="10713" y="108"/>
                  </a:lnTo>
                  <a:lnTo>
                    <a:pt x="10713"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41"/>
            <p:cNvSpPr/>
            <p:nvPr/>
          </p:nvSpPr>
          <p:spPr>
            <a:xfrm>
              <a:off x="1995650" y="1560450"/>
              <a:ext cx="26875" cy="143550"/>
            </a:xfrm>
            <a:custGeom>
              <a:avLst/>
              <a:gdLst/>
              <a:ahLst/>
              <a:cxnLst/>
              <a:rect l="l" t="t" r="r" b="b"/>
              <a:pathLst>
                <a:path w="1075" h="5742" extrusionOk="0">
                  <a:moveTo>
                    <a:pt x="1" y="1"/>
                  </a:moveTo>
                  <a:cubicBezTo>
                    <a:pt x="1" y="3368"/>
                    <a:pt x="966" y="5722"/>
                    <a:pt x="976" y="5742"/>
                  </a:cubicBezTo>
                  <a:lnTo>
                    <a:pt x="1074" y="5702"/>
                  </a:lnTo>
                  <a:cubicBezTo>
                    <a:pt x="1064" y="5683"/>
                    <a:pt x="109" y="3349"/>
                    <a:pt x="10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41"/>
            <p:cNvSpPr/>
            <p:nvPr/>
          </p:nvSpPr>
          <p:spPr>
            <a:xfrm>
              <a:off x="1975475" y="1560450"/>
              <a:ext cx="33250" cy="111550"/>
            </a:xfrm>
            <a:custGeom>
              <a:avLst/>
              <a:gdLst/>
              <a:ahLst/>
              <a:cxnLst/>
              <a:rect l="l" t="t" r="r" b="b"/>
              <a:pathLst>
                <a:path w="1330" h="4462" extrusionOk="0">
                  <a:moveTo>
                    <a:pt x="0" y="1"/>
                  </a:moveTo>
                  <a:lnTo>
                    <a:pt x="197" y="3300"/>
                  </a:lnTo>
                  <a:cubicBezTo>
                    <a:pt x="237" y="3772"/>
                    <a:pt x="542" y="4176"/>
                    <a:pt x="985" y="4344"/>
                  </a:cubicBezTo>
                  <a:lnTo>
                    <a:pt x="1291" y="4462"/>
                  </a:lnTo>
                  <a:lnTo>
                    <a:pt x="1330" y="4363"/>
                  </a:lnTo>
                  <a:lnTo>
                    <a:pt x="1024" y="4245"/>
                  </a:lnTo>
                  <a:cubicBezTo>
                    <a:pt x="621" y="4097"/>
                    <a:pt x="335" y="3723"/>
                    <a:pt x="306" y="3290"/>
                  </a:cubicBezTo>
                  <a:lnTo>
                    <a:pt x="99" y="1"/>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41"/>
            <p:cNvSpPr/>
            <p:nvPr/>
          </p:nvSpPr>
          <p:spPr>
            <a:xfrm>
              <a:off x="2129075" y="1683800"/>
              <a:ext cx="12825" cy="750050"/>
            </a:xfrm>
            <a:custGeom>
              <a:avLst/>
              <a:gdLst/>
              <a:ahLst/>
              <a:cxnLst/>
              <a:rect l="l" t="t" r="r" b="b"/>
              <a:pathLst>
                <a:path w="513" h="30002" extrusionOk="0">
                  <a:moveTo>
                    <a:pt x="0" y="0"/>
                  </a:moveTo>
                  <a:lnTo>
                    <a:pt x="404" y="30001"/>
                  </a:lnTo>
                  <a:lnTo>
                    <a:pt x="512" y="30001"/>
                  </a:lnTo>
                  <a:lnTo>
                    <a:pt x="10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41"/>
            <p:cNvSpPr/>
            <p:nvPr/>
          </p:nvSpPr>
          <p:spPr>
            <a:xfrm>
              <a:off x="1910000" y="1219300"/>
              <a:ext cx="178000" cy="350300"/>
            </a:xfrm>
            <a:custGeom>
              <a:avLst/>
              <a:gdLst/>
              <a:ahLst/>
              <a:cxnLst/>
              <a:rect l="l" t="t" r="r" b="b"/>
              <a:pathLst>
                <a:path w="7120" h="14012" extrusionOk="0">
                  <a:moveTo>
                    <a:pt x="6893" y="0"/>
                  </a:moveTo>
                  <a:lnTo>
                    <a:pt x="1103" y="483"/>
                  </a:lnTo>
                  <a:lnTo>
                    <a:pt x="0" y="14012"/>
                  </a:lnTo>
                  <a:lnTo>
                    <a:pt x="7119" y="14012"/>
                  </a:lnTo>
                  <a:lnTo>
                    <a:pt x="6893" y="0"/>
                  </a:ln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41"/>
            <p:cNvSpPr/>
            <p:nvPr/>
          </p:nvSpPr>
          <p:spPr>
            <a:xfrm>
              <a:off x="1954850" y="1045825"/>
              <a:ext cx="117400" cy="95475"/>
            </a:xfrm>
            <a:custGeom>
              <a:avLst/>
              <a:gdLst/>
              <a:ahLst/>
              <a:cxnLst/>
              <a:rect l="l" t="t" r="r" b="b"/>
              <a:pathLst>
                <a:path w="4696" h="3819" extrusionOk="0">
                  <a:moveTo>
                    <a:pt x="2743" y="0"/>
                  </a:moveTo>
                  <a:cubicBezTo>
                    <a:pt x="2157" y="0"/>
                    <a:pt x="1919" y="212"/>
                    <a:pt x="1437" y="212"/>
                  </a:cubicBezTo>
                  <a:cubicBezTo>
                    <a:pt x="1361" y="212"/>
                    <a:pt x="1280" y="207"/>
                    <a:pt x="1190" y="195"/>
                  </a:cubicBezTo>
                  <a:cubicBezTo>
                    <a:pt x="1110" y="185"/>
                    <a:pt x="1034" y="180"/>
                    <a:pt x="962" y="180"/>
                  </a:cubicBezTo>
                  <a:cubicBezTo>
                    <a:pt x="309" y="180"/>
                    <a:pt x="0" y="570"/>
                    <a:pt x="107" y="1110"/>
                  </a:cubicBezTo>
                  <a:cubicBezTo>
                    <a:pt x="300" y="2076"/>
                    <a:pt x="1460" y="2085"/>
                    <a:pt x="1504" y="2085"/>
                  </a:cubicBezTo>
                  <a:cubicBezTo>
                    <a:pt x="1505" y="2085"/>
                    <a:pt x="1505" y="2085"/>
                    <a:pt x="1505" y="2085"/>
                  </a:cubicBezTo>
                  <a:lnTo>
                    <a:pt x="3976" y="3818"/>
                  </a:lnTo>
                  <a:lnTo>
                    <a:pt x="4518" y="2055"/>
                  </a:lnTo>
                  <a:cubicBezTo>
                    <a:pt x="4695" y="1465"/>
                    <a:pt x="4527" y="815"/>
                    <a:pt x="4065" y="421"/>
                  </a:cubicBezTo>
                  <a:cubicBezTo>
                    <a:pt x="3858" y="244"/>
                    <a:pt x="3602" y="96"/>
                    <a:pt x="3258" y="47"/>
                  </a:cubicBezTo>
                  <a:cubicBezTo>
                    <a:pt x="3058" y="14"/>
                    <a:pt x="2889" y="0"/>
                    <a:pt x="2743" y="0"/>
                  </a:cubicBezTo>
                  <a:close/>
                </a:path>
              </a:pathLst>
            </a:custGeom>
            <a:solidFill>
              <a:srgbClr val="1B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41"/>
            <p:cNvSpPr/>
            <p:nvPr/>
          </p:nvSpPr>
          <p:spPr>
            <a:xfrm>
              <a:off x="1975725" y="1085150"/>
              <a:ext cx="112500" cy="160975"/>
            </a:xfrm>
            <a:custGeom>
              <a:avLst/>
              <a:gdLst/>
              <a:ahLst/>
              <a:cxnLst/>
              <a:rect l="l" t="t" r="r" b="b"/>
              <a:pathLst>
                <a:path w="4500" h="6439" extrusionOk="0">
                  <a:moveTo>
                    <a:pt x="1812" y="0"/>
                  </a:moveTo>
                  <a:cubicBezTo>
                    <a:pt x="1602" y="156"/>
                    <a:pt x="1167" y="191"/>
                    <a:pt x="791" y="191"/>
                  </a:cubicBezTo>
                  <a:cubicBezTo>
                    <a:pt x="622" y="191"/>
                    <a:pt x="464" y="184"/>
                    <a:pt x="345" y="178"/>
                  </a:cubicBezTo>
                  <a:cubicBezTo>
                    <a:pt x="340" y="177"/>
                    <a:pt x="334" y="177"/>
                    <a:pt x="329" y="177"/>
                  </a:cubicBezTo>
                  <a:cubicBezTo>
                    <a:pt x="228" y="177"/>
                    <a:pt x="148" y="271"/>
                    <a:pt x="148" y="374"/>
                  </a:cubicBezTo>
                  <a:lnTo>
                    <a:pt x="257" y="1714"/>
                  </a:lnTo>
                  <a:cubicBezTo>
                    <a:pt x="1" y="2974"/>
                    <a:pt x="936" y="3318"/>
                    <a:pt x="936" y="3318"/>
                  </a:cubicBezTo>
                  <a:lnTo>
                    <a:pt x="1034" y="4628"/>
                  </a:lnTo>
                  <a:cubicBezTo>
                    <a:pt x="1044" y="4746"/>
                    <a:pt x="975" y="4854"/>
                    <a:pt x="867" y="4904"/>
                  </a:cubicBezTo>
                  <a:lnTo>
                    <a:pt x="286" y="5149"/>
                  </a:lnTo>
                  <a:cubicBezTo>
                    <a:pt x="286" y="5149"/>
                    <a:pt x="89" y="6292"/>
                    <a:pt x="1290" y="6420"/>
                  </a:cubicBezTo>
                  <a:cubicBezTo>
                    <a:pt x="1405" y="6432"/>
                    <a:pt x="1517" y="6438"/>
                    <a:pt x="1628" y="6438"/>
                  </a:cubicBezTo>
                  <a:cubicBezTo>
                    <a:pt x="3281" y="6438"/>
                    <a:pt x="4500" y="5149"/>
                    <a:pt x="4500" y="5149"/>
                  </a:cubicBezTo>
                  <a:lnTo>
                    <a:pt x="3456" y="4805"/>
                  </a:lnTo>
                  <a:lnTo>
                    <a:pt x="3102" y="1871"/>
                  </a:lnTo>
                  <a:lnTo>
                    <a:pt x="3102" y="1871"/>
                  </a:lnTo>
                  <a:cubicBezTo>
                    <a:pt x="3141" y="1886"/>
                    <a:pt x="3182" y="1893"/>
                    <a:pt x="3223" y="1893"/>
                  </a:cubicBezTo>
                  <a:cubicBezTo>
                    <a:pt x="3397" y="1893"/>
                    <a:pt x="3572" y="1763"/>
                    <a:pt x="3644" y="1556"/>
                  </a:cubicBezTo>
                  <a:cubicBezTo>
                    <a:pt x="3732" y="1309"/>
                    <a:pt x="3633" y="1044"/>
                    <a:pt x="3427" y="975"/>
                  </a:cubicBezTo>
                  <a:cubicBezTo>
                    <a:pt x="3388" y="960"/>
                    <a:pt x="3347" y="953"/>
                    <a:pt x="3307" y="953"/>
                  </a:cubicBezTo>
                  <a:cubicBezTo>
                    <a:pt x="3135" y="953"/>
                    <a:pt x="2967" y="1082"/>
                    <a:pt x="2895" y="1290"/>
                  </a:cubicBezTo>
                  <a:cubicBezTo>
                    <a:pt x="2876" y="1329"/>
                    <a:pt x="2865" y="1379"/>
                    <a:pt x="2865" y="1428"/>
                  </a:cubicBezTo>
                  <a:cubicBezTo>
                    <a:pt x="2482" y="1024"/>
                    <a:pt x="2609" y="512"/>
                    <a:pt x="2609" y="512"/>
                  </a:cubicBezTo>
                  <a:cubicBezTo>
                    <a:pt x="2609" y="512"/>
                    <a:pt x="1950" y="355"/>
                    <a:pt x="1812"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41"/>
            <p:cNvSpPr/>
            <p:nvPr/>
          </p:nvSpPr>
          <p:spPr>
            <a:xfrm>
              <a:off x="1809075" y="1207975"/>
              <a:ext cx="184150" cy="541325"/>
            </a:xfrm>
            <a:custGeom>
              <a:avLst/>
              <a:gdLst/>
              <a:ahLst/>
              <a:cxnLst/>
              <a:rect l="l" t="t" r="r" b="b"/>
              <a:pathLst>
                <a:path w="7366" h="21653" extrusionOk="0">
                  <a:moveTo>
                    <a:pt x="7365" y="0"/>
                  </a:moveTo>
                  <a:lnTo>
                    <a:pt x="3722" y="1536"/>
                  </a:lnTo>
                  <a:cubicBezTo>
                    <a:pt x="2826" y="1910"/>
                    <a:pt x="2098" y="2590"/>
                    <a:pt x="1665" y="3457"/>
                  </a:cubicBezTo>
                  <a:lnTo>
                    <a:pt x="0" y="6785"/>
                  </a:lnTo>
                  <a:lnTo>
                    <a:pt x="2324" y="7828"/>
                  </a:lnTo>
                  <a:lnTo>
                    <a:pt x="700" y="21652"/>
                  </a:lnTo>
                  <a:lnTo>
                    <a:pt x="4352" y="21652"/>
                  </a:lnTo>
                  <a:cubicBezTo>
                    <a:pt x="5268" y="21652"/>
                    <a:pt x="6026" y="20944"/>
                    <a:pt x="6085" y="20038"/>
                  </a:cubicBezTo>
                  <a:lnTo>
                    <a:pt x="7365"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41"/>
            <p:cNvSpPr/>
            <p:nvPr/>
          </p:nvSpPr>
          <p:spPr>
            <a:xfrm>
              <a:off x="1826550" y="1207975"/>
              <a:ext cx="166675" cy="541325"/>
            </a:xfrm>
            <a:custGeom>
              <a:avLst/>
              <a:gdLst/>
              <a:ahLst/>
              <a:cxnLst/>
              <a:rect l="l" t="t" r="r" b="b"/>
              <a:pathLst>
                <a:path w="6667" h="21653" extrusionOk="0">
                  <a:moveTo>
                    <a:pt x="6666" y="0"/>
                  </a:moveTo>
                  <a:lnTo>
                    <a:pt x="5849" y="345"/>
                  </a:lnTo>
                  <a:lnTo>
                    <a:pt x="4343" y="19456"/>
                  </a:lnTo>
                  <a:cubicBezTo>
                    <a:pt x="4294" y="20047"/>
                    <a:pt x="3801" y="20500"/>
                    <a:pt x="3211" y="20500"/>
                  </a:cubicBezTo>
                  <a:lnTo>
                    <a:pt x="139" y="20500"/>
                  </a:lnTo>
                  <a:lnTo>
                    <a:pt x="1" y="21652"/>
                  </a:lnTo>
                  <a:lnTo>
                    <a:pt x="3653" y="21652"/>
                  </a:lnTo>
                  <a:cubicBezTo>
                    <a:pt x="4569" y="21652"/>
                    <a:pt x="5327" y="20944"/>
                    <a:pt x="5386" y="20038"/>
                  </a:cubicBezTo>
                  <a:lnTo>
                    <a:pt x="6666" y="0"/>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41"/>
            <p:cNvSpPr/>
            <p:nvPr/>
          </p:nvSpPr>
          <p:spPr>
            <a:xfrm>
              <a:off x="1999100" y="1158375"/>
              <a:ext cx="49100" cy="36750"/>
            </a:xfrm>
            <a:custGeom>
              <a:avLst/>
              <a:gdLst/>
              <a:ahLst/>
              <a:cxnLst/>
              <a:rect l="l" t="t" r="r" b="b"/>
              <a:pathLst>
                <a:path w="1964" h="1470" extrusionOk="0">
                  <a:moveTo>
                    <a:pt x="1789" y="0"/>
                  </a:moveTo>
                  <a:cubicBezTo>
                    <a:pt x="1747" y="0"/>
                    <a:pt x="1702" y="17"/>
                    <a:pt x="1665" y="54"/>
                  </a:cubicBezTo>
                  <a:cubicBezTo>
                    <a:pt x="1376" y="351"/>
                    <a:pt x="897" y="510"/>
                    <a:pt x="500" y="510"/>
                  </a:cubicBezTo>
                  <a:cubicBezTo>
                    <a:pt x="302" y="510"/>
                    <a:pt x="125" y="471"/>
                    <a:pt x="1" y="389"/>
                  </a:cubicBezTo>
                  <a:lnTo>
                    <a:pt x="1" y="389"/>
                  </a:lnTo>
                  <a:lnTo>
                    <a:pt x="79" y="1463"/>
                  </a:lnTo>
                  <a:cubicBezTo>
                    <a:pt x="79" y="1463"/>
                    <a:pt x="134" y="1469"/>
                    <a:pt x="219" y="1469"/>
                  </a:cubicBezTo>
                  <a:cubicBezTo>
                    <a:pt x="447" y="1469"/>
                    <a:pt x="896" y="1422"/>
                    <a:pt x="1103" y="1078"/>
                  </a:cubicBezTo>
                  <a:cubicBezTo>
                    <a:pt x="1192" y="921"/>
                    <a:pt x="1350" y="833"/>
                    <a:pt x="1507" y="763"/>
                  </a:cubicBezTo>
                  <a:cubicBezTo>
                    <a:pt x="1773" y="655"/>
                    <a:pt x="1921" y="458"/>
                    <a:pt x="1950" y="192"/>
                  </a:cubicBezTo>
                  <a:cubicBezTo>
                    <a:pt x="1964" y="78"/>
                    <a:pt x="1881" y="0"/>
                    <a:pt x="1789" y="0"/>
                  </a:cubicBezTo>
                  <a:close/>
                </a:path>
              </a:pathLst>
            </a:custGeom>
            <a:solidFill>
              <a:srgbClr val="E6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41"/>
            <p:cNvSpPr/>
            <p:nvPr/>
          </p:nvSpPr>
          <p:spPr>
            <a:xfrm>
              <a:off x="2005000" y="1209700"/>
              <a:ext cx="307000" cy="539600"/>
            </a:xfrm>
            <a:custGeom>
              <a:avLst/>
              <a:gdLst/>
              <a:ahLst/>
              <a:cxnLst/>
              <a:rect l="l" t="t" r="r" b="b"/>
              <a:pathLst>
                <a:path w="12280" h="21584" extrusionOk="0">
                  <a:moveTo>
                    <a:pt x="2817" y="0"/>
                  </a:moveTo>
                  <a:lnTo>
                    <a:pt x="178" y="19102"/>
                  </a:lnTo>
                  <a:cubicBezTo>
                    <a:pt x="1" y="20411"/>
                    <a:pt x="1025" y="21583"/>
                    <a:pt x="2344" y="21583"/>
                  </a:cubicBezTo>
                  <a:lnTo>
                    <a:pt x="9059" y="21583"/>
                  </a:lnTo>
                  <a:lnTo>
                    <a:pt x="7120" y="11363"/>
                  </a:lnTo>
                  <a:lnTo>
                    <a:pt x="12279" y="11363"/>
                  </a:lnTo>
                  <a:lnTo>
                    <a:pt x="10320" y="5829"/>
                  </a:lnTo>
                  <a:cubicBezTo>
                    <a:pt x="9532" y="3633"/>
                    <a:pt x="7838" y="1871"/>
                    <a:pt x="5663" y="1014"/>
                  </a:cubicBezTo>
                  <a:cubicBezTo>
                    <a:pt x="4639" y="601"/>
                    <a:pt x="3585" y="217"/>
                    <a:pt x="2817"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41"/>
            <p:cNvSpPr/>
            <p:nvPr/>
          </p:nvSpPr>
          <p:spPr>
            <a:xfrm>
              <a:off x="2005000" y="1209700"/>
              <a:ext cx="226500" cy="539600"/>
            </a:xfrm>
            <a:custGeom>
              <a:avLst/>
              <a:gdLst/>
              <a:ahLst/>
              <a:cxnLst/>
              <a:rect l="l" t="t" r="r" b="b"/>
              <a:pathLst>
                <a:path w="9060" h="21584" extrusionOk="0">
                  <a:moveTo>
                    <a:pt x="2817" y="0"/>
                  </a:moveTo>
                  <a:lnTo>
                    <a:pt x="178" y="19102"/>
                  </a:lnTo>
                  <a:cubicBezTo>
                    <a:pt x="1" y="20411"/>
                    <a:pt x="1025" y="21583"/>
                    <a:pt x="2344" y="21583"/>
                  </a:cubicBezTo>
                  <a:lnTo>
                    <a:pt x="9059" y="21583"/>
                  </a:lnTo>
                  <a:lnTo>
                    <a:pt x="8853" y="20500"/>
                  </a:lnTo>
                  <a:lnTo>
                    <a:pt x="2591" y="20500"/>
                  </a:lnTo>
                  <a:cubicBezTo>
                    <a:pt x="1823" y="20500"/>
                    <a:pt x="1232" y="19831"/>
                    <a:pt x="1340" y="19072"/>
                  </a:cubicBezTo>
                  <a:lnTo>
                    <a:pt x="3871" y="335"/>
                  </a:lnTo>
                  <a:cubicBezTo>
                    <a:pt x="3486" y="207"/>
                    <a:pt x="3132" y="89"/>
                    <a:pt x="2817" y="0"/>
                  </a:cubicBez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41"/>
            <p:cNvSpPr/>
            <p:nvPr/>
          </p:nvSpPr>
          <p:spPr>
            <a:xfrm>
              <a:off x="2137925" y="1362325"/>
              <a:ext cx="23425" cy="106350"/>
            </a:xfrm>
            <a:custGeom>
              <a:avLst/>
              <a:gdLst/>
              <a:ahLst/>
              <a:cxnLst/>
              <a:rect l="l" t="t" r="r" b="b"/>
              <a:pathLst>
                <a:path w="937" h="4254" extrusionOk="0">
                  <a:moveTo>
                    <a:pt x="109" y="0"/>
                  </a:moveTo>
                  <a:lnTo>
                    <a:pt x="1" y="20"/>
                  </a:lnTo>
                  <a:lnTo>
                    <a:pt x="838" y="4254"/>
                  </a:lnTo>
                  <a:lnTo>
                    <a:pt x="937" y="4234"/>
                  </a:lnTo>
                  <a:lnTo>
                    <a:pt x="10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41"/>
            <p:cNvSpPr/>
            <p:nvPr/>
          </p:nvSpPr>
          <p:spPr>
            <a:xfrm>
              <a:off x="2134250" y="1271250"/>
              <a:ext cx="58125" cy="74600"/>
            </a:xfrm>
            <a:custGeom>
              <a:avLst/>
              <a:gdLst/>
              <a:ahLst/>
              <a:cxnLst/>
              <a:rect l="l" t="t" r="r" b="b"/>
              <a:pathLst>
                <a:path w="2325" h="2984" extrusionOk="0">
                  <a:moveTo>
                    <a:pt x="2305" y="0"/>
                  </a:moveTo>
                  <a:cubicBezTo>
                    <a:pt x="1369" y="99"/>
                    <a:pt x="0" y="1398"/>
                    <a:pt x="30" y="2983"/>
                  </a:cubicBezTo>
                  <a:lnTo>
                    <a:pt x="138" y="2983"/>
                  </a:lnTo>
                  <a:cubicBezTo>
                    <a:pt x="108" y="1349"/>
                    <a:pt x="1536" y="187"/>
                    <a:pt x="2324" y="108"/>
                  </a:cubicBezTo>
                  <a:lnTo>
                    <a:pt x="2305"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41"/>
            <p:cNvSpPr/>
            <p:nvPr/>
          </p:nvSpPr>
          <p:spPr>
            <a:xfrm>
              <a:off x="2109375" y="1352475"/>
              <a:ext cx="35475" cy="66725"/>
            </a:xfrm>
            <a:custGeom>
              <a:avLst/>
              <a:gdLst/>
              <a:ahLst/>
              <a:cxnLst/>
              <a:rect l="l" t="t" r="r" b="b"/>
              <a:pathLst>
                <a:path w="1419" h="2669" extrusionOk="0">
                  <a:moveTo>
                    <a:pt x="99" y="0"/>
                  </a:moveTo>
                  <a:lnTo>
                    <a:pt x="1" y="49"/>
                  </a:lnTo>
                  <a:lnTo>
                    <a:pt x="1320" y="2668"/>
                  </a:lnTo>
                  <a:lnTo>
                    <a:pt x="1418" y="2619"/>
                  </a:lnTo>
                  <a:lnTo>
                    <a:pt x="99" y="0"/>
                  </a:ln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41"/>
            <p:cNvSpPr/>
            <p:nvPr/>
          </p:nvSpPr>
          <p:spPr>
            <a:xfrm>
              <a:off x="1798250" y="1356650"/>
              <a:ext cx="240025" cy="143050"/>
            </a:xfrm>
            <a:custGeom>
              <a:avLst/>
              <a:gdLst/>
              <a:ahLst/>
              <a:cxnLst/>
              <a:rect l="l" t="t" r="r" b="b"/>
              <a:pathLst>
                <a:path w="9601" h="5722" extrusionOk="0">
                  <a:moveTo>
                    <a:pt x="0" y="0"/>
                  </a:moveTo>
                  <a:lnTo>
                    <a:pt x="0" y="5721"/>
                  </a:lnTo>
                  <a:lnTo>
                    <a:pt x="9600" y="5721"/>
                  </a:lnTo>
                  <a:lnTo>
                    <a:pt x="9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41"/>
            <p:cNvSpPr/>
            <p:nvPr/>
          </p:nvSpPr>
          <p:spPr>
            <a:xfrm>
              <a:off x="1793075" y="1356650"/>
              <a:ext cx="250125" cy="29325"/>
            </a:xfrm>
            <a:custGeom>
              <a:avLst/>
              <a:gdLst/>
              <a:ahLst/>
              <a:cxnLst/>
              <a:rect l="l" t="t" r="r" b="b"/>
              <a:pathLst>
                <a:path w="10005" h="1173" extrusionOk="0">
                  <a:moveTo>
                    <a:pt x="1" y="0"/>
                  </a:moveTo>
                  <a:lnTo>
                    <a:pt x="1" y="1172"/>
                  </a:lnTo>
                  <a:lnTo>
                    <a:pt x="10004" y="1172"/>
                  </a:lnTo>
                  <a:lnTo>
                    <a:pt x="10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41"/>
            <p:cNvSpPr/>
            <p:nvPr/>
          </p:nvSpPr>
          <p:spPr>
            <a:xfrm>
              <a:off x="2061875" y="2421275"/>
              <a:ext cx="104900" cy="25375"/>
            </a:xfrm>
            <a:custGeom>
              <a:avLst/>
              <a:gdLst/>
              <a:ahLst/>
              <a:cxnLst/>
              <a:rect l="l" t="t" r="r" b="b"/>
              <a:pathLst>
                <a:path w="4196" h="1015" extrusionOk="0">
                  <a:moveTo>
                    <a:pt x="1" y="1"/>
                  </a:moveTo>
                  <a:lnTo>
                    <a:pt x="50" y="1014"/>
                  </a:lnTo>
                  <a:lnTo>
                    <a:pt x="4175" y="1014"/>
                  </a:lnTo>
                  <a:lnTo>
                    <a:pt x="4195" y="1"/>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41"/>
            <p:cNvSpPr/>
            <p:nvPr/>
          </p:nvSpPr>
          <p:spPr>
            <a:xfrm>
              <a:off x="1892750" y="2421275"/>
              <a:ext cx="96300" cy="25375"/>
            </a:xfrm>
            <a:custGeom>
              <a:avLst/>
              <a:gdLst/>
              <a:ahLst/>
              <a:cxnLst/>
              <a:rect l="l" t="t" r="r" b="b"/>
              <a:pathLst>
                <a:path w="3852" h="1015" extrusionOk="0">
                  <a:moveTo>
                    <a:pt x="1" y="1"/>
                  </a:moveTo>
                  <a:lnTo>
                    <a:pt x="21" y="1014"/>
                  </a:lnTo>
                  <a:lnTo>
                    <a:pt x="3782" y="1014"/>
                  </a:lnTo>
                  <a:lnTo>
                    <a:pt x="3851" y="1"/>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41"/>
            <p:cNvSpPr/>
            <p:nvPr/>
          </p:nvSpPr>
          <p:spPr>
            <a:xfrm>
              <a:off x="1916650" y="1298675"/>
              <a:ext cx="102925" cy="63400"/>
            </a:xfrm>
            <a:custGeom>
              <a:avLst/>
              <a:gdLst/>
              <a:ahLst/>
              <a:cxnLst/>
              <a:rect l="l" t="t" r="r" b="b"/>
              <a:pathLst>
                <a:path w="4117" h="2536" extrusionOk="0">
                  <a:moveTo>
                    <a:pt x="3112" y="114"/>
                  </a:moveTo>
                  <a:cubicBezTo>
                    <a:pt x="3200" y="114"/>
                    <a:pt x="3289" y="114"/>
                    <a:pt x="3368" y="124"/>
                  </a:cubicBezTo>
                  <a:cubicBezTo>
                    <a:pt x="3653" y="153"/>
                    <a:pt x="3860" y="321"/>
                    <a:pt x="3909" y="557"/>
                  </a:cubicBezTo>
                  <a:cubicBezTo>
                    <a:pt x="3988" y="931"/>
                    <a:pt x="3673" y="1365"/>
                    <a:pt x="3062" y="1729"/>
                  </a:cubicBezTo>
                  <a:cubicBezTo>
                    <a:pt x="2058" y="2310"/>
                    <a:pt x="552" y="2408"/>
                    <a:pt x="167" y="2418"/>
                  </a:cubicBezTo>
                  <a:cubicBezTo>
                    <a:pt x="857" y="971"/>
                    <a:pt x="1959" y="114"/>
                    <a:pt x="3112" y="114"/>
                  </a:cubicBezTo>
                  <a:close/>
                  <a:moveTo>
                    <a:pt x="3116" y="0"/>
                  </a:moveTo>
                  <a:cubicBezTo>
                    <a:pt x="1894" y="0"/>
                    <a:pt x="736" y="917"/>
                    <a:pt x="30" y="2457"/>
                  </a:cubicBezTo>
                  <a:lnTo>
                    <a:pt x="0" y="2536"/>
                  </a:lnTo>
                  <a:lnTo>
                    <a:pt x="79" y="2536"/>
                  </a:lnTo>
                  <a:cubicBezTo>
                    <a:pt x="99" y="2536"/>
                    <a:pt x="1940" y="2516"/>
                    <a:pt x="3112" y="1818"/>
                  </a:cubicBezTo>
                  <a:cubicBezTo>
                    <a:pt x="3771" y="1433"/>
                    <a:pt x="4116" y="951"/>
                    <a:pt x="4027" y="527"/>
                  </a:cubicBezTo>
                  <a:cubicBezTo>
                    <a:pt x="3959" y="252"/>
                    <a:pt x="3722" y="55"/>
                    <a:pt x="3388" y="15"/>
                  </a:cubicBezTo>
                  <a:cubicBezTo>
                    <a:pt x="3297" y="5"/>
                    <a:pt x="3206" y="0"/>
                    <a:pt x="3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41"/>
            <p:cNvSpPr/>
            <p:nvPr/>
          </p:nvSpPr>
          <p:spPr>
            <a:xfrm>
              <a:off x="1816950" y="1298675"/>
              <a:ext cx="102925" cy="63400"/>
            </a:xfrm>
            <a:custGeom>
              <a:avLst/>
              <a:gdLst/>
              <a:ahLst/>
              <a:cxnLst/>
              <a:rect l="l" t="t" r="r" b="b"/>
              <a:pathLst>
                <a:path w="4117" h="2536" extrusionOk="0">
                  <a:moveTo>
                    <a:pt x="995" y="114"/>
                  </a:moveTo>
                  <a:cubicBezTo>
                    <a:pt x="2147" y="114"/>
                    <a:pt x="3250" y="971"/>
                    <a:pt x="3939" y="2418"/>
                  </a:cubicBezTo>
                  <a:cubicBezTo>
                    <a:pt x="3555" y="2408"/>
                    <a:pt x="2059" y="2310"/>
                    <a:pt x="1054" y="1729"/>
                  </a:cubicBezTo>
                  <a:cubicBezTo>
                    <a:pt x="434" y="1365"/>
                    <a:pt x="118" y="931"/>
                    <a:pt x="197" y="557"/>
                  </a:cubicBezTo>
                  <a:cubicBezTo>
                    <a:pt x="247" y="321"/>
                    <a:pt x="453" y="153"/>
                    <a:pt x="739" y="124"/>
                  </a:cubicBezTo>
                  <a:cubicBezTo>
                    <a:pt x="827" y="114"/>
                    <a:pt x="916" y="114"/>
                    <a:pt x="995" y="114"/>
                  </a:cubicBezTo>
                  <a:close/>
                  <a:moveTo>
                    <a:pt x="1001" y="0"/>
                  </a:moveTo>
                  <a:cubicBezTo>
                    <a:pt x="910" y="0"/>
                    <a:pt x="820" y="5"/>
                    <a:pt x="729" y="15"/>
                  </a:cubicBezTo>
                  <a:cubicBezTo>
                    <a:pt x="394" y="55"/>
                    <a:pt x="148" y="252"/>
                    <a:pt x="89" y="527"/>
                  </a:cubicBezTo>
                  <a:cubicBezTo>
                    <a:pt x="0" y="951"/>
                    <a:pt x="335" y="1433"/>
                    <a:pt x="995" y="1818"/>
                  </a:cubicBezTo>
                  <a:cubicBezTo>
                    <a:pt x="2166" y="2516"/>
                    <a:pt x="4008" y="2536"/>
                    <a:pt x="4028" y="2536"/>
                  </a:cubicBezTo>
                  <a:lnTo>
                    <a:pt x="4116" y="2536"/>
                  </a:lnTo>
                  <a:lnTo>
                    <a:pt x="4077" y="2457"/>
                  </a:lnTo>
                  <a:cubicBezTo>
                    <a:pt x="3380" y="917"/>
                    <a:pt x="2222"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41"/>
            <p:cNvSpPr/>
            <p:nvPr/>
          </p:nvSpPr>
          <p:spPr>
            <a:xfrm>
              <a:off x="1945200" y="1474000"/>
              <a:ext cx="379350" cy="152350"/>
            </a:xfrm>
            <a:custGeom>
              <a:avLst/>
              <a:gdLst/>
              <a:ahLst/>
              <a:cxnLst/>
              <a:rect l="l" t="t" r="r" b="b"/>
              <a:pathLst>
                <a:path w="15174" h="6094" extrusionOk="0">
                  <a:moveTo>
                    <a:pt x="1372" y="0"/>
                  </a:moveTo>
                  <a:cubicBezTo>
                    <a:pt x="1228" y="0"/>
                    <a:pt x="1259" y="271"/>
                    <a:pt x="1340" y="358"/>
                  </a:cubicBezTo>
                  <a:cubicBezTo>
                    <a:pt x="1438" y="466"/>
                    <a:pt x="1793" y="1017"/>
                    <a:pt x="1428" y="1017"/>
                  </a:cubicBezTo>
                  <a:lnTo>
                    <a:pt x="1" y="1017"/>
                  </a:lnTo>
                  <a:cubicBezTo>
                    <a:pt x="1" y="1017"/>
                    <a:pt x="640" y="1982"/>
                    <a:pt x="2403" y="2032"/>
                  </a:cubicBezTo>
                  <a:cubicBezTo>
                    <a:pt x="2403" y="2032"/>
                    <a:pt x="7306" y="4749"/>
                    <a:pt x="9197" y="5537"/>
                  </a:cubicBezTo>
                  <a:cubicBezTo>
                    <a:pt x="10111" y="5914"/>
                    <a:pt x="10988" y="6093"/>
                    <a:pt x="11766" y="6093"/>
                  </a:cubicBezTo>
                  <a:cubicBezTo>
                    <a:pt x="13198" y="6093"/>
                    <a:pt x="14295" y="5486"/>
                    <a:pt x="14671" y="4395"/>
                  </a:cubicBezTo>
                  <a:cubicBezTo>
                    <a:pt x="15173" y="2927"/>
                    <a:pt x="14278" y="485"/>
                    <a:pt x="14278" y="485"/>
                  </a:cubicBezTo>
                  <a:lnTo>
                    <a:pt x="8970" y="535"/>
                  </a:lnTo>
                  <a:lnTo>
                    <a:pt x="9197" y="1992"/>
                  </a:lnTo>
                  <a:lnTo>
                    <a:pt x="2994" y="1194"/>
                  </a:lnTo>
                  <a:cubicBezTo>
                    <a:pt x="2639" y="1155"/>
                    <a:pt x="2314" y="968"/>
                    <a:pt x="2097" y="682"/>
                  </a:cubicBezTo>
                  <a:cubicBezTo>
                    <a:pt x="1950" y="485"/>
                    <a:pt x="1763" y="269"/>
                    <a:pt x="1596" y="122"/>
                  </a:cubicBezTo>
                  <a:cubicBezTo>
                    <a:pt x="1495" y="34"/>
                    <a:pt x="1423" y="0"/>
                    <a:pt x="1372"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41"/>
            <p:cNvSpPr/>
            <p:nvPr/>
          </p:nvSpPr>
          <p:spPr>
            <a:xfrm>
              <a:off x="2169450" y="1486125"/>
              <a:ext cx="139600" cy="45150"/>
            </a:xfrm>
            <a:custGeom>
              <a:avLst/>
              <a:gdLst/>
              <a:ahLst/>
              <a:cxnLst/>
              <a:rect l="l" t="t" r="r" b="b"/>
              <a:pathLst>
                <a:path w="5584" h="1806" extrusionOk="0">
                  <a:moveTo>
                    <a:pt x="5308" y="0"/>
                  </a:moveTo>
                  <a:lnTo>
                    <a:pt x="0" y="50"/>
                  </a:lnTo>
                  <a:lnTo>
                    <a:pt x="227" y="1507"/>
                  </a:lnTo>
                  <a:lnTo>
                    <a:pt x="2531" y="1792"/>
                  </a:lnTo>
                  <a:cubicBezTo>
                    <a:pt x="2600" y="1801"/>
                    <a:pt x="2670" y="1806"/>
                    <a:pt x="2739" y="1806"/>
                  </a:cubicBezTo>
                  <a:cubicBezTo>
                    <a:pt x="3054" y="1806"/>
                    <a:pt x="3365" y="1714"/>
                    <a:pt x="3624" y="1536"/>
                  </a:cubicBezTo>
                  <a:cubicBezTo>
                    <a:pt x="4011" y="1263"/>
                    <a:pt x="4652" y="934"/>
                    <a:pt x="5477" y="934"/>
                  </a:cubicBezTo>
                  <a:cubicBezTo>
                    <a:pt x="5512" y="934"/>
                    <a:pt x="5547" y="935"/>
                    <a:pt x="5583" y="936"/>
                  </a:cubicBezTo>
                  <a:cubicBezTo>
                    <a:pt x="5445" y="385"/>
                    <a:pt x="5308" y="0"/>
                    <a:pt x="5308" y="0"/>
                  </a:cubicBezTo>
                  <a:close/>
                </a:path>
              </a:pathLst>
            </a:custGeom>
            <a:solidFill>
              <a:srgbClr val="E6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41"/>
            <p:cNvSpPr/>
            <p:nvPr/>
          </p:nvSpPr>
          <p:spPr>
            <a:xfrm>
              <a:off x="2156650" y="1479475"/>
              <a:ext cx="166900" cy="25375"/>
            </a:xfrm>
            <a:custGeom>
              <a:avLst/>
              <a:gdLst/>
              <a:ahLst/>
              <a:cxnLst/>
              <a:rect l="l" t="t" r="r" b="b"/>
              <a:pathLst>
                <a:path w="6676" h="1015" extrusionOk="0">
                  <a:moveTo>
                    <a:pt x="0" y="1"/>
                  </a:moveTo>
                  <a:lnTo>
                    <a:pt x="177" y="1015"/>
                  </a:lnTo>
                  <a:lnTo>
                    <a:pt x="6676" y="1015"/>
                  </a:lnTo>
                  <a:lnTo>
                    <a:pt x="6312" y="1"/>
                  </a:lnTo>
                  <a:close/>
                </a:path>
              </a:pathLst>
            </a:custGeom>
            <a:solidFill>
              <a:srgbClr val="2D1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41"/>
            <p:cNvSpPr/>
            <p:nvPr/>
          </p:nvSpPr>
          <p:spPr>
            <a:xfrm>
              <a:off x="1903350" y="1356650"/>
              <a:ext cx="29800" cy="143050"/>
            </a:xfrm>
            <a:custGeom>
              <a:avLst/>
              <a:gdLst/>
              <a:ahLst/>
              <a:cxnLst/>
              <a:rect l="l" t="t" r="r" b="b"/>
              <a:pathLst>
                <a:path w="1192" h="5722" extrusionOk="0">
                  <a:moveTo>
                    <a:pt x="1" y="0"/>
                  </a:moveTo>
                  <a:lnTo>
                    <a:pt x="1" y="5721"/>
                  </a:lnTo>
                  <a:lnTo>
                    <a:pt x="1192" y="5721"/>
                  </a:lnTo>
                  <a:lnTo>
                    <a:pt x="1192" y="0"/>
                  </a:ln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39" name="Google Shape;939;p41"/>
          <p:cNvGrpSpPr/>
          <p:nvPr/>
        </p:nvGrpSpPr>
        <p:grpSpPr>
          <a:xfrm flipH="1">
            <a:off x="7810055" y="3650700"/>
            <a:ext cx="366680" cy="869578"/>
            <a:chOff x="3177150" y="4117725"/>
            <a:chExt cx="294475" cy="698400"/>
          </a:xfrm>
        </p:grpSpPr>
        <p:sp>
          <p:nvSpPr>
            <p:cNvPr id="940" name="Google Shape;940;p41"/>
            <p:cNvSpPr/>
            <p:nvPr/>
          </p:nvSpPr>
          <p:spPr>
            <a:xfrm>
              <a:off x="3179575" y="4120175"/>
              <a:ext cx="289650" cy="693550"/>
            </a:xfrm>
            <a:custGeom>
              <a:avLst/>
              <a:gdLst/>
              <a:ahLst/>
              <a:cxnLst/>
              <a:rect l="l" t="t" r="r" b="b"/>
              <a:pathLst>
                <a:path w="11586" h="27742" extrusionOk="0">
                  <a:moveTo>
                    <a:pt x="5793" y="0"/>
                  </a:moveTo>
                  <a:cubicBezTo>
                    <a:pt x="5224" y="0"/>
                    <a:pt x="4768" y="471"/>
                    <a:pt x="4768" y="1039"/>
                  </a:cubicBezTo>
                  <a:lnTo>
                    <a:pt x="4768" y="1386"/>
                  </a:lnTo>
                  <a:cubicBezTo>
                    <a:pt x="3090" y="1842"/>
                    <a:pt x="1858" y="3367"/>
                    <a:pt x="1858" y="5182"/>
                  </a:cubicBezTo>
                  <a:lnTo>
                    <a:pt x="1858" y="25260"/>
                  </a:lnTo>
                  <a:lnTo>
                    <a:pt x="1248" y="25260"/>
                  </a:lnTo>
                  <a:cubicBezTo>
                    <a:pt x="555" y="25260"/>
                    <a:pt x="1" y="25815"/>
                    <a:pt x="1" y="26494"/>
                  </a:cubicBezTo>
                  <a:cubicBezTo>
                    <a:pt x="1" y="27187"/>
                    <a:pt x="555" y="27741"/>
                    <a:pt x="1248" y="27741"/>
                  </a:cubicBezTo>
                  <a:lnTo>
                    <a:pt x="10351" y="27741"/>
                  </a:lnTo>
                  <a:cubicBezTo>
                    <a:pt x="11031" y="27741"/>
                    <a:pt x="11585" y="27187"/>
                    <a:pt x="11585" y="26494"/>
                  </a:cubicBezTo>
                  <a:cubicBezTo>
                    <a:pt x="11585" y="25815"/>
                    <a:pt x="11031" y="25260"/>
                    <a:pt x="10351" y="25260"/>
                  </a:cubicBezTo>
                  <a:lnTo>
                    <a:pt x="9728" y="25260"/>
                  </a:lnTo>
                  <a:lnTo>
                    <a:pt x="9728" y="5182"/>
                  </a:lnTo>
                  <a:cubicBezTo>
                    <a:pt x="9728" y="3367"/>
                    <a:pt x="8495" y="1842"/>
                    <a:pt x="6832" y="1386"/>
                  </a:cubicBezTo>
                  <a:lnTo>
                    <a:pt x="6832" y="1039"/>
                  </a:lnTo>
                  <a:cubicBezTo>
                    <a:pt x="6832" y="471"/>
                    <a:pt x="6361" y="0"/>
                    <a:pt x="5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41"/>
            <p:cNvSpPr/>
            <p:nvPr/>
          </p:nvSpPr>
          <p:spPr>
            <a:xfrm>
              <a:off x="3177500" y="4118075"/>
              <a:ext cx="294125" cy="697725"/>
            </a:xfrm>
            <a:custGeom>
              <a:avLst/>
              <a:gdLst/>
              <a:ahLst/>
              <a:cxnLst/>
              <a:rect l="l" t="t" r="r" b="b"/>
              <a:pathLst>
                <a:path w="11765" h="27909" extrusionOk="0">
                  <a:moveTo>
                    <a:pt x="5876" y="180"/>
                  </a:moveTo>
                  <a:cubicBezTo>
                    <a:pt x="6403" y="180"/>
                    <a:pt x="6832" y="596"/>
                    <a:pt x="6832" y="1123"/>
                  </a:cubicBezTo>
                  <a:lnTo>
                    <a:pt x="6832" y="1538"/>
                  </a:lnTo>
                  <a:lnTo>
                    <a:pt x="6887" y="1553"/>
                  </a:lnTo>
                  <a:cubicBezTo>
                    <a:pt x="8564" y="2010"/>
                    <a:pt x="9728" y="3534"/>
                    <a:pt x="9728" y="5266"/>
                  </a:cubicBezTo>
                  <a:lnTo>
                    <a:pt x="9728" y="25428"/>
                  </a:lnTo>
                  <a:lnTo>
                    <a:pt x="10434" y="25428"/>
                  </a:lnTo>
                  <a:cubicBezTo>
                    <a:pt x="11072" y="25428"/>
                    <a:pt x="11585" y="25941"/>
                    <a:pt x="11585" y="26578"/>
                  </a:cubicBezTo>
                  <a:cubicBezTo>
                    <a:pt x="11585" y="27216"/>
                    <a:pt x="11072" y="27742"/>
                    <a:pt x="10434" y="27742"/>
                  </a:cubicBezTo>
                  <a:lnTo>
                    <a:pt x="1331" y="27742"/>
                  </a:lnTo>
                  <a:cubicBezTo>
                    <a:pt x="694" y="27742"/>
                    <a:pt x="167" y="27216"/>
                    <a:pt x="167" y="26578"/>
                  </a:cubicBezTo>
                  <a:cubicBezTo>
                    <a:pt x="167" y="25941"/>
                    <a:pt x="694" y="25428"/>
                    <a:pt x="1331" y="25428"/>
                  </a:cubicBezTo>
                  <a:lnTo>
                    <a:pt x="2037" y="25428"/>
                  </a:lnTo>
                  <a:lnTo>
                    <a:pt x="2037" y="5266"/>
                  </a:lnTo>
                  <a:cubicBezTo>
                    <a:pt x="2037" y="3534"/>
                    <a:pt x="3201" y="2010"/>
                    <a:pt x="4864" y="1553"/>
                  </a:cubicBezTo>
                  <a:lnTo>
                    <a:pt x="4934" y="1538"/>
                  </a:lnTo>
                  <a:lnTo>
                    <a:pt x="4934" y="1123"/>
                  </a:lnTo>
                  <a:cubicBezTo>
                    <a:pt x="4934" y="596"/>
                    <a:pt x="5363" y="180"/>
                    <a:pt x="5876" y="180"/>
                  </a:cubicBezTo>
                  <a:close/>
                  <a:moveTo>
                    <a:pt x="5876" y="1"/>
                  </a:moveTo>
                  <a:cubicBezTo>
                    <a:pt x="5266" y="1"/>
                    <a:pt x="4753" y="500"/>
                    <a:pt x="4753" y="1123"/>
                  </a:cubicBezTo>
                  <a:lnTo>
                    <a:pt x="4753" y="1400"/>
                  </a:lnTo>
                  <a:cubicBezTo>
                    <a:pt x="3049" y="1913"/>
                    <a:pt x="1858" y="3478"/>
                    <a:pt x="1858" y="5266"/>
                  </a:cubicBezTo>
                  <a:lnTo>
                    <a:pt x="1858" y="25248"/>
                  </a:lnTo>
                  <a:lnTo>
                    <a:pt x="1331" y="25248"/>
                  </a:lnTo>
                  <a:cubicBezTo>
                    <a:pt x="596" y="25248"/>
                    <a:pt x="1" y="25843"/>
                    <a:pt x="1" y="26578"/>
                  </a:cubicBezTo>
                  <a:cubicBezTo>
                    <a:pt x="1" y="27312"/>
                    <a:pt x="596" y="27908"/>
                    <a:pt x="1331" y="27908"/>
                  </a:cubicBezTo>
                  <a:lnTo>
                    <a:pt x="10434" y="27908"/>
                  </a:lnTo>
                  <a:cubicBezTo>
                    <a:pt x="11169" y="27908"/>
                    <a:pt x="11765" y="27312"/>
                    <a:pt x="11765" y="26578"/>
                  </a:cubicBezTo>
                  <a:cubicBezTo>
                    <a:pt x="11765" y="25843"/>
                    <a:pt x="11169" y="25248"/>
                    <a:pt x="10434" y="25248"/>
                  </a:cubicBezTo>
                  <a:lnTo>
                    <a:pt x="9895" y="25248"/>
                  </a:lnTo>
                  <a:lnTo>
                    <a:pt x="9895" y="5266"/>
                  </a:lnTo>
                  <a:cubicBezTo>
                    <a:pt x="9895" y="3478"/>
                    <a:pt x="8716" y="1913"/>
                    <a:pt x="6998" y="1400"/>
                  </a:cubicBezTo>
                  <a:lnTo>
                    <a:pt x="6998" y="1123"/>
                  </a:lnTo>
                  <a:cubicBezTo>
                    <a:pt x="6998" y="500"/>
                    <a:pt x="6499" y="1"/>
                    <a:pt x="5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41"/>
            <p:cNvSpPr/>
            <p:nvPr/>
          </p:nvSpPr>
          <p:spPr>
            <a:xfrm>
              <a:off x="3177150" y="4117725"/>
              <a:ext cx="294475" cy="698400"/>
            </a:xfrm>
            <a:custGeom>
              <a:avLst/>
              <a:gdLst/>
              <a:ahLst/>
              <a:cxnLst/>
              <a:rect l="l" t="t" r="r" b="b"/>
              <a:pathLst>
                <a:path w="11779" h="27936" extrusionOk="0">
                  <a:moveTo>
                    <a:pt x="5890" y="194"/>
                  </a:moveTo>
                  <a:cubicBezTo>
                    <a:pt x="6153" y="194"/>
                    <a:pt x="6389" y="305"/>
                    <a:pt x="6555" y="472"/>
                  </a:cubicBezTo>
                  <a:cubicBezTo>
                    <a:pt x="6721" y="638"/>
                    <a:pt x="6832" y="874"/>
                    <a:pt x="6832" y="1137"/>
                  </a:cubicBezTo>
                  <a:lnTo>
                    <a:pt x="6832" y="1552"/>
                  </a:lnTo>
                  <a:lnTo>
                    <a:pt x="6832" y="1567"/>
                  </a:lnTo>
                  <a:lnTo>
                    <a:pt x="6901" y="1580"/>
                  </a:lnTo>
                  <a:cubicBezTo>
                    <a:pt x="8564" y="2038"/>
                    <a:pt x="9728" y="3562"/>
                    <a:pt x="9728" y="5280"/>
                  </a:cubicBezTo>
                  <a:lnTo>
                    <a:pt x="9728" y="25442"/>
                  </a:lnTo>
                  <a:cubicBezTo>
                    <a:pt x="9728" y="25456"/>
                    <a:pt x="9742" y="25456"/>
                    <a:pt x="9742" y="25456"/>
                  </a:cubicBezTo>
                  <a:lnTo>
                    <a:pt x="10448" y="25456"/>
                  </a:lnTo>
                  <a:cubicBezTo>
                    <a:pt x="10768" y="25456"/>
                    <a:pt x="11045" y="25580"/>
                    <a:pt x="11252" y="25789"/>
                  </a:cubicBezTo>
                  <a:cubicBezTo>
                    <a:pt x="11461" y="25996"/>
                    <a:pt x="11599" y="26273"/>
                    <a:pt x="11599" y="26592"/>
                  </a:cubicBezTo>
                  <a:cubicBezTo>
                    <a:pt x="11599" y="26910"/>
                    <a:pt x="11461" y="27202"/>
                    <a:pt x="11252" y="27409"/>
                  </a:cubicBezTo>
                  <a:cubicBezTo>
                    <a:pt x="11045" y="27618"/>
                    <a:pt x="10768" y="27742"/>
                    <a:pt x="10448" y="27742"/>
                  </a:cubicBezTo>
                  <a:lnTo>
                    <a:pt x="1345" y="27742"/>
                  </a:lnTo>
                  <a:cubicBezTo>
                    <a:pt x="1026" y="27742"/>
                    <a:pt x="735" y="27618"/>
                    <a:pt x="527" y="27409"/>
                  </a:cubicBezTo>
                  <a:cubicBezTo>
                    <a:pt x="320" y="27202"/>
                    <a:pt x="194" y="26910"/>
                    <a:pt x="194" y="26592"/>
                  </a:cubicBezTo>
                  <a:cubicBezTo>
                    <a:pt x="194" y="26273"/>
                    <a:pt x="320" y="25996"/>
                    <a:pt x="527" y="25789"/>
                  </a:cubicBezTo>
                  <a:cubicBezTo>
                    <a:pt x="735" y="25580"/>
                    <a:pt x="1026" y="25456"/>
                    <a:pt x="1345" y="25456"/>
                  </a:cubicBezTo>
                  <a:lnTo>
                    <a:pt x="2051" y="25456"/>
                  </a:lnTo>
                  <a:lnTo>
                    <a:pt x="2051" y="25442"/>
                  </a:lnTo>
                  <a:lnTo>
                    <a:pt x="2051" y="5280"/>
                  </a:lnTo>
                  <a:cubicBezTo>
                    <a:pt x="2051" y="3562"/>
                    <a:pt x="3215" y="2038"/>
                    <a:pt x="4878" y="1580"/>
                  </a:cubicBezTo>
                  <a:lnTo>
                    <a:pt x="4948" y="1567"/>
                  </a:lnTo>
                  <a:lnTo>
                    <a:pt x="4948" y="1552"/>
                  </a:lnTo>
                  <a:lnTo>
                    <a:pt x="4948" y="1137"/>
                  </a:lnTo>
                  <a:cubicBezTo>
                    <a:pt x="4948" y="874"/>
                    <a:pt x="5059" y="638"/>
                    <a:pt x="5225" y="472"/>
                  </a:cubicBezTo>
                  <a:cubicBezTo>
                    <a:pt x="5405" y="305"/>
                    <a:pt x="5641" y="194"/>
                    <a:pt x="5890" y="194"/>
                  </a:cubicBezTo>
                  <a:close/>
                  <a:moveTo>
                    <a:pt x="5890" y="181"/>
                  </a:moveTo>
                  <a:cubicBezTo>
                    <a:pt x="5363" y="181"/>
                    <a:pt x="4933" y="610"/>
                    <a:pt x="4933" y="1137"/>
                  </a:cubicBezTo>
                  <a:lnTo>
                    <a:pt x="4933" y="1552"/>
                  </a:lnTo>
                  <a:lnTo>
                    <a:pt x="4878" y="1567"/>
                  </a:lnTo>
                  <a:cubicBezTo>
                    <a:pt x="3202" y="2024"/>
                    <a:pt x="2038" y="3548"/>
                    <a:pt x="2038" y="5280"/>
                  </a:cubicBezTo>
                  <a:lnTo>
                    <a:pt x="2038" y="25428"/>
                  </a:lnTo>
                  <a:lnTo>
                    <a:pt x="1345" y="25428"/>
                  </a:lnTo>
                  <a:cubicBezTo>
                    <a:pt x="693" y="25428"/>
                    <a:pt x="181" y="25955"/>
                    <a:pt x="181" y="26592"/>
                  </a:cubicBezTo>
                  <a:cubicBezTo>
                    <a:pt x="181" y="27243"/>
                    <a:pt x="693" y="27756"/>
                    <a:pt x="1345" y="27756"/>
                  </a:cubicBezTo>
                  <a:lnTo>
                    <a:pt x="10448" y="27756"/>
                  </a:lnTo>
                  <a:cubicBezTo>
                    <a:pt x="11086" y="27756"/>
                    <a:pt x="11612" y="27243"/>
                    <a:pt x="11612" y="26592"/>
                  </a:cubicBezTo>
                  <a:cubicBezTo>
                    <a:pt x="11612" y="25955"/>
                    <a:pt x="11086" y="25428"/>
                    <a:pt x="10448" y="25428"/>
                  </a:cubicBezTo>
                  <a:lnTo>
                    <a:pt x="9742" y="25428"/>
                  </a:lnTo>
                  <a:lnTo>
                    <a:pt x="9742" y="5280"/>
                  </a:lnTo>
                  <a:cubicBezTo>
                    <a:pt x="9742" y="3548"/>
                    <a:pt x="8578" y="2024"/>
                    <a:pt x="6901" y="1567"/>
                  </a:cubicBezTo>
                  <a:lnTo>
                    <a:pt x="6846" y="1552"/>
                  </a:lnTo>
                  <a:lnTo>
                    <a:pt x="6846" y="1137"/>
                  </a:lnTo>
                  <a:cubicBezTo>
                    <a:pt x="6846" y="610"/>
                    <a:pt x="6417" y="181"/>
                    <a:pt x="5890" y="181"/>
                  </a:cubicBezTo>
                  <a:close/>
                  <a:moveTo>
                    <a:pt x="5890" y="0"/>
                  </a:moveTo>
                  <a:cubicBezTo>
                    <a:pt x="5266" y="0"/>
                    <a:pt x="4767" y="514"/>
                    <a:pt x="4767" y="1137"/>
                  </a:cubicBezTo>
                  <a:lnTo>
                    <a:pt x="4767" y="1414"/>
                  </a:lnTo>
                  <a:cubicBezTo>
                    <a:pt x="3049" y="1913"/>
                    <a:pt x="1857" y="3492"/>
                    <a:pt x="1857" y="5280"/>
                  </a:cubicBezTo>
                  <a:lnTo>
                    <a:pt x="1857" y="25262"/>
                  </a:lnTo>
                  <a:lnTo>
                    <a:pt x="1345" y="25262"/>
                  </a:lnTo>
                  <a:cubicBezTo>
                    <a:pt x="597" y="25262"/>
                    <a:pt x="0" y="25857"/>
                    <a:pt x="0" y="26592"/>
                  </a:cubicBezTo>
                  <a:cubicBezTo>
                    <a:pt x="0" y="27341"/>
                    <a:pt x="597" y="27936"/>
                    <a:pt x="1345" y="27936"/>
                  </a:cubicBezTo>
                  <a:lnTo>
                    <a:pt x="10448" y="27936"/>
                  </a:lnTo>
                  <a:cubicBezTo>
                    <a:pt x="11183" y="27936"/>
                    <a:pt x="11779" y="27341"/>
                    <a:pt x="11779" y="26592"/>
                  </a:cubicBezTo>
                  <a:cubicBezTo>
                    <a:pt x="11779" y="25857"/>
                    <a:pt x="11183" y="25262"/>
                    <a:pt x="10448" y="25262"/>
                  </a:cubicBezTo>
                  <a:lnTo>
                    <a:pt x="9922" y="25262"/>
                  </a:lnTo>
                  <a:lnTo>
                    <a:pt x="9922" y="5280"/>
                  </a:lnTo>
                  <a:cubicBezTo>
                    <a:pt x="9922" y="3492"/>
                    <a:pt x="8730" y="1913"/>
                    <a:pt x="7012" y="1414"/>
                  </a:cubicBezTo>
                  <a:lnTo>
                    <a:pt x="7012" y="1428"/>
                  </a:lnTo>
                  <a:cubicBezTo>
                    <a:pt x="8717" y="1927"/>
                    <a:pt x="9909" y="3507"/>
                    <a:pt x="9909" y="5280"/>
                  </a:cubicBezTo>
                  <a:lnTo>
                    <a:pt x="9909" y="25262"/>
                  </a:lnTo>
                  <a:lnTo>
                    <a:pt x="9909" y="25275"/>
                  </a:lnTo>
                  <a:lnTo>
                    <a:pt x="10448" y="25275"/>
                  </a:lnTo>
                  <a:cubicBezTo>
                    <a:pt x="10809" y="25275"/>
                    <a:pt x="11141" y="25428"/>
                    <a:pt x="11377" y="25663"/>
                  </a:cubicBezTo>
                  <a:cubicBezTo>
                    <a:pt x="11627" y="25899"/>
                    <a:pt x="11765" y="26232"/>
                    <a:pt x="11765" y="26592"/>
                  </a:cubicBezTo>
                  <a:cubicBezTo>
                    <a:pt x="11765" y="26966"/>
                    <a:pt x="11627" y="27285"/>
                    <a:pt x="11377" y="27534"/>
                  </a:cubicBezTo>
                  <a:cubicBezTo>
                    <a:pt x="11141" y="27770"/>
                    <a:pt x="10809" y="27922"/>
                    <a:pt x="10448" y="27922"/>
                  </a:cubicBezTo>
                  <a:lnTo>
                    <a:pt x="1345" y="27922"/>
                  </a:lnTo>
                  <a:cubicBezTo>
                    <a:pt x="970" y="27922"/>
                    <a:pt x="638" y="27770"/>
                    <a:pt x="403" y="27534"/>
                  </a:cubicBezTo>
                  <a:cubicBezTo>
                    <a:pt x="167" y="27285"/>
                    <a:pt x="15" y="26966"/>
                    <a:pt x="15" y="26592"/>
                  </a:cubicBezTo>
                  <a:cubicBezTo>
                    <a:pt x="15" y="26232"/>
                    <a:pt x="167" y="25899"/>
                    <a:pt x="403" y="25663"/>
                  </a:cubicBezTo>
                  <a:cubicBezTo>
                    <a:pt x="638" y="25428"/>
                    <a:pt x="970" y="25275"/>
                    <a:pt x="1345" y="25275"/>
                  </a:cubicBezTo>
                  <a:lnTo>
                    <a:pt x="1872" y="25275"/>
                  </a:lnTo>
                  <a:cubicBezTo>
                    <a:pt x="1885" y="25275"/>
                    <a:pt x="1885" y="25262"/>
                    <a:pt x="1885" y="25262"/>
                  </a:cubicBezTo>
                  <a:lnTo>
                    <a:pt x="1885" y="5280"/>
                  </a:lnTo>
                  <a:cubicBezTo>
                    <a:pt x="1885" y="3507"/>
                    <a:pt x="3063" y="1927"/>
                    <a:pt x="4767" y="1428"/>
                  </a:cubicBezTo>
                  <a:cubicBezTo>
                    <a:pt x="4782" y="1428"/>
                    <a:pt x="4782" y="1428"/>
                    <a:pt x="4782" y="1414"/>
                  </a:cubicBezTo>
                  <a:lnTo>
                    <a:pt x="4782" y="1137"/>
                  </a:lnTo>
                  <a:cubicBezTo>
                    <a:pt x="4782" y="832"/>
                    <a:pt x="4906" y="555"/>
                    <a:pt x="5100" y="347"/>
                  </a:cubicBezTo>
                  <a:cubicBezTo>
                    <a:pt x="5308" y="139"/>
                    <a:pt x="5585" y="15"/>
                    <a:pt x="5890" y="15"/>
                  </a:cubicBezTo>
                  <a:cubicBezTo>
                    <a:pt x="6195" y="15"/>
                    <a:pt x="6485" y="139"/>
                    <a:pt x="6679" y="347"/>
                  </a:cubicBezTo>
                  <a:cubicBezTo>
                    <a:pt x="6888" y="555"/>
                    <a:pt x="7012" y="832"/>
                    <a:pt x="7012" y="1137"/>
                  </a:cubicBezTo>
                  <a:lnTo>
                    <a:pt x="7012" y="1414"/>
                  </a:lnTo>
                  <a:lnTo>
                    <a:pt x="7026" y="1414"/>
                  </a:lnTo>
                  <a:lnTo>
                    <a:pt x="7026" y="1137"/>
                  </a:lnTo>
                  <a:cubicBezTo>
                    <a:pt x="7026" y="514"/>
                    <a:pt x="6513" y="0"/>
                    <a:pt x="589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41"/>
            <p:cNvSpPr/>
            <p:nvPr/>
          </p:nvSpPr>
          <p:spPr>
            <a:xfrm>
              <a:off x="3182000" y="4758950"/>
              <a:ext cx="285150" cy="52325"/>
            </a:xfrm>
            <a:custGeom>
              <a:avLst/>
              <a:gdLst/>
              <a:ahLst/>
              <a:cxnLst/>
              <a:rect l="l" t="t" r="r" b="b"/>
              <a:pathLst>
                <a:path w="11406" h="2093" extrusionOk="0">
                  <a:moveTo>
                    <a:pt x="499" y="1"/>
                  </a:moveTo>
                  <a:cubicBezTo>
                    <a:pt x="444" y="42"/>
                    <a:pt x="388" y="84"/>
                    <a:pt x="333" y="140"/>
                  </a:cubicBezTo>
                  <a:cubicBezTo>
                    <a:pt x="126" y="347"/>
                    <a:pt x="0" y="624"/>
                    <a:pt x="0" y="943"/>
                  </a:cubicBezTo>
                  <a:cubicBezTo>
                    <a:pt x="0" y="1261"/>
                    <a:pt x="126" y="1553"/>
                    <a:pt x="333" y="1760"/>
                  </a:cubicBezTo>
                  <a:cubicBezTo>
                    <a:pt x="541" y="1969"/>
                    <a:pt x="832" y="2093"/>
                    <a:pt x="1151" y="2093"/>
                  </a:cubicBezTo>
                  <a:lnTo>
                    <a:pt x="10254" y="2093"/>
                  </a:lnTo>
                  <a:cubicBezTo>
                    <a:pt x="10574" y="2093"/>
                    <a:pt x="10851" y="1969"/>
                    <a:pt x="11058" y="1760"/>
                  </a:cubicBezTo>
                  <a:cubicBezTo>
                    <a:pt x="11267" y="1553"/>
                    <a:pt x="11405" y="1261"/>
                    <a:pt x="11405" y="943"/>
                  </a:cubicBezTo>
                  <a:cubicBezTo>
                    <a:pt x="11405" y="624"/>
                    <a:pt x="11267" y="347"/>
                    <a:pt x="11058" y="140"/>
                  </a:cubicBezTo>
                  <a:cubicBezTo>
                    <a:pt x="11017" y="84"/>
                    <a:pt x="10962" y="42"/>
                    <a:pt x="10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41"/>
            <p:cNvSpPr/>
            <p:nvPr/>
          </p:nvSpPr>
          <p:spPr>
            <a:xfrm>
              <a:off x="3179575" y="4758950"/>
              <a:ext cx="289650" cy="54775"/>
            </a:xfrm>
            <a:custGeom>
              <a:avLst/>
              <a:gdLst/>
              <a:ahLst/>
              <a:cxnLst/>
              <a:rect l="l" t="t" r="r" b="b"/>
              <a:pathLst>
                <a:path w="11586" h="2191" extrusionOk="0">
                  <a:moveTo>
                    <a:pt x="444" y="1"/>
                  </a:moveTo>
                  <a:cubicBezTo>
                    <a:pt x="180" y="236"/>
                    <a:pt x="1" y="569"/>
                    <a:pt x="1" y="943"/>
                  </a:cubicBezTo>
                  <a:cubicBezTo>
                    <a:pt x="1" y="1636"/>
                    <a:pt x="555" y="2190"/>
                    <a:pt x="1248" y="2190"/>
                  </a:cubicBezTo>
                  <a:lnTo>
                    <a:pt x="10351" y="2190"/>
                  </a:lnTo>
                  <a:cubicBezTo>
                    <a:pt x="11031" y="2190"/>
                    <a:pt x="11585" y="1636"/>
                    <a:pt x="11585" y="943"/>
                  </a:cubicBezTo>
                  <a:cubicBezTo>
                    <a:pt x="11585" y="569"/>
                    <a:pt x="11419" y="236"/>
                    <a:pt x="11142" y="1"/>
                  </a:cubicBezTo>
                  <a:lnTo>
                    <a:pt x="11031" y="1"/>
                  </a:lnTo>
                  <a:cubicBezTo>
                    <a:pt x="11321" y="208"/>
                    <a:pt x="11515" y="555"/>
                    <a:pt x="11515" y="943"/>
                  </a:cubicBezTo>
                  <a:cubicBezTo>
                    <a:pt x="11515" y="1594"/>
                    <a:pt x="10989" y="2107"/>
                    <a:pt x="10351" y="2107"/>
                  </a:cubicBezTo>
                  <a:lnTo>
                    <a:pt x="1248" y="2107"/>
                  </a:lnTo>
                  <a:cubicBezTo>
                    <a:pt x="596" y="2107"/>
                    <a:pt x="84" y="1594"/>
                    <a:pt x="84" y="943"/>
                  </a:cubicBezTo>
                  <a:cubicBezTo>
                    <a:pt x="84" y="555"/>
                    <a:pt x="278" y="208"/>
                    <a:pt x="568"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41"/>
            <p:cNvSpPr/>
            <p:nvPr/>
          </p:nvSpPr>
          <p:spPr>
            <a:xfrm>
              <a:off x="3181675" y="4758950"/>
              <a:ext cx="285800" cy="52700"/>
            </a:xfrm>
            <a:custGeom>
              <a:avLst/>
              <a:gdLst/>
              <a:ahLst/>
              <a:cxnLst/>
              <a:rect l="l" t="t" r="r" b="b"/>
              <a:pathLst>
                <a:path w="11432" h="2108" extrusionOk="0">
                  <a:moveTo>
                    <a:pt x="484" y="1"/>
                  </a:moveTo>
                  <a:cubicBezTo>
                    <a:pt x="194" y="208"/>
                    <a:pt x="0" y="555"/>
                    <a:pt x="0" y="943"/>
                  </a:cubicBezTo>
                  <a:cubicBezTo>
                    <a:pt x="0" y="1594"/>
                    <a:pt x="512" y="2107"/>
                    <a:pt x="1164" y="2107"/>
                  </a:cubicBezTo>
                  <a:lnTo>
                    <a:pt x="10267" y="2107"/>
                  </a:lnTo>
                  <a:cubicBezTo>
                    <a:pt x="10905" y="2107"/>
                    <a:pt x="11431" y="1594"/>
                    <a:pt x="11431" y="943"/>
                  </a:cubicBezTo>
                  <a:cubicBezTo>
                    <a:pt x="11431" y="555"/>
                    <a:pt x="11237" y="208"/>
                    <a:pt x="10947" y="1"/>
                  </a:cubicBezTo>
                  <a:lnTo>
                    <a:pt x="10919" y="1"/>
                  </a:lnTo>
                  <a:cubicBezTo>
                    <a:pt x="10975" y="42"/>
                    <a:pt x="11030" y="84"/>
                    <a:pt x="11071" y="140"/>
                  </a:cubicBezTo>
                  <a:cubicBezTo>
                    <a:pt x="11280" y="347"/>
                    <a:pt x="11418" y="624"/>
                    <a:pt x="11418" y="943"/>
                  </a:cubicBezTo>
                  <a:cubicBezTo>
                    <a:pt x="11418" y="1261"/>
                    <a:pt x="11280" y="1553"/>
                    <a:pt x="11071" y="1760"/>
                  </a:cubicBezTo>
                  <a:cubicBezTo>
                    <a:pt x="10864" y="1969"/>
                    <a:pt x="10587" y="2093"/>
                    <a:pt x="10267" y="2093"/>
                  </a:cubicBezTo>
                  <a:lnTo>
                    <a:pt x="1164" y="2093"/>
                  </a:lnTo>
                  <a:cubicBezTo>
                    <a:pt x="845" y="2093"/>
                    <a:pt x="554" y="1969"/>
                    <a:pt x="346" y="1760"/>
                  </a:cubicBezTo>
                  <a:cubicBezTo>
                    <a:pt x="139" y="1553"/>
                    <a:pt x="13" y="1261"/>
                    <a:pt x="13" y="943"/>
                  </a:cubicBezTo>
                  <a:cubicBezTo>
                    <a:pt x="13" y="624"/>
                    <a:pt x="139" y="347"/>
                    <a:pt x="346" y="140"/>
                  </a:cubicBezTo>
                  <a:cubicBezTo>
                    <a:pt x="401" y="84"/>
                    <a:pt x="457" y="42"/>
                    <a:pt x="512"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41"/>
            <p:cNvSpPr/>
            <p:nvPr/>
          </p:nvSpPr>
          <p:spPr>
            <a:xfrm>
              <a:off x="3324025" y="4171900"/>
              <a:ext cx="94625" cy="217450"/>
            </a:xfrm>
            <a:custGeom>
              <a:avLst/>
              <a:gdLst/>
              <a:ahLst/>
              <a:cxnLst/>
              <a:rect l="l" t="t" r="r" b="b"/>
              <a:pathLst>
                <a:path w="3785" h="8698" extrusionOk="0">
                  <a:moveTo>
                    <a:pt x="332" y="0"/>
                  </a:moveTo>
                  <a:cubicBezTo>
                    <a:pt x="259" y="0"/>
                    <a:pt x="215" y="6"/>
                    <a:pt x="209" y="10"/>
                  </a:cubicBezTo>
                  <a:cubicBezTo>
                    <a:pt x="84" y="23"/>
                    <a:pt x="1" y="120"/>
                    <a:pt x="15" y="231"/>
                  </a:cubicBezTo>
                  <a:cubicBezTo>
                    <a:pt x="27" y="334"/>
                    <a:pt x="123" y="412"/>
                    <a:pt x="225" y="412"/>
                  </a:cubicBezTo>
                  <a:cubicBezTo>
                    <a:pt x="233" y="412"/>
                    <a:pt x="242" y="412"/>
                    <a:pt x="250" y="411"/>
                  </a:cubicBezTo>
                  <a:cubicBezTo>
                    <a:pt x="250" y="411"/>
                    <a:pt x="269" y="409"/>
                    <a:pt x="305" y="409"/>
                  </a:cubicBezTo>
                  <a:cubicBezTo>
                    <a:pt x="484" y="409"/>
                    <a:pt x="1072" y="457"/>
                    <a:pt x="1650" y="1035"/>
                  </a:cubicBezTo>
                  <a:cubicBezTo>
                    <a:pt x="2467" y="1839"/>
                    <a:pt x="3368" y="3792"/>
                    <a:pt x="2911" y="8475"/>
                  </a:cubicBezTo>
                  <a:cubicBezTo>
                    <a:pt x="2911" y="8586"/>
                    <a:pt x="2994" y="8684"/>
                    <a:pt x="3105" y="8697"/>
                  </a:cubicBezTo>
                  <a:lnTo>
                    <a:pt x="3119" y="8697"/>
                  </a:lnTo>
                  <a:cubicBezTo>
                    <a:pt x="3230" y="8697"/>
                    <a:pt x="3313" y="8614"/>
                    <a:pt x="3326" y="8503"/>
                  </a:cubicBezTo>
                  <a:cubicBezTo>
                    <a:pt x="3784" y="3668"/>
                    <a:pt x="2827" y="1617"/>
                    <a:pt x="1941" y="730"/>
                  </a:cubicBezTo>
                  <a:cubicBezTo>
                    <a:pt x="1285" y="85"/>
                    <a:pt x="605"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7" name="Google Shape;947;p41"/>
          <p:cNvGrpSpPr/>
          <p:nvPr/>
        </p:nvGrpSpPr>
        <p:grpSpPr>
          <a:xfrm flipH="1">
            <a:off x="7384876" y="3827181"/>
            <a:ext cx="292561" cy="693860"/>
            <a:chOff x="3177150" y="4117725"/>
            <a:chExt cx="294475" cy="698400"/>
          </a:xfrm>
        </p:grpSpPr>
        <p:sp>
          <p:nvSpPr>
            <p:cNvPr id="948" name="Google Shape;948;p41"/>
            <p:cNvSpPr/>
            <p:nvPr/>
          </p:nvSpPr>
          <p:spPr>
            <a:xfrm>
              <a:off x="3179575" y="4120175"/>
              <a:ext cx="289650" cy="693550"/>
            </a:xfrm>
            <a:custGeom>
              <a:avLst/>
              <a:gdLst/>
              <a:ahLst/>
              <a:cxnLst/>
              <a:rect l="l" t="t" r="r" b="b"/>
              <a:pathLst>
                <a:path w="11586" h="27742" extrusionOk="0">
                  <a:moveTo>
                    <a:pt x="5793" y="0"/>
                  </a:moveTo>
                  <a:cubicBezTo>
                    <a:pt x="5224" y="0"/>
                    <a:pt x="4768" y="471"/>
                    <a:pt x="4768" y="1039"/>
                  </a:cubicBezTo>
                  <a:lnTo>
                    <a:pt x="4768" y="1386"/>
                  </a:lnTo>
                  <a:cubicBezTo>
                    <a:pt x="3090" y="1842"/>
                    <a:pt x="1858" y="3367"/>
                    <a:pt x="1858" y="5182"/>
                  </a:cubicBezTo>
                  <a:lnTo>
                    <a:pt x="1858" y="25260"/>
                  </a:lnTo>
                  <a:lnTo>
                    <a:pt x="1248" y="25260"/>
                  </a:lnTo>
                  <a:cubicBezTo>
                    <a:pt x="555" y="25260"/>
                    <a:pt x="1" y="25815"/>
                    <a:pt x="1" y="26494"/>
                  </a:cubicBezTo>
                  <a:cubicBezTo>
                    <a:pt x="1" y="27187"/>
                    <a:pt x="555" y="27741"/>
                    <a:pt x="1248" y="27741"/>
                  </a:cubicBezTo>
                  <a:lnTo>
                    <a:pt x="10351" y="27741"/>
                  </a:lnTo>
                  <a:cubicBezTo>
                    <a:pt x="11031" y="27741"/>
                    <a:pt x="11585" y="27187"/>
                    <a:pt x="11585" y="26494"/>
                  </a:cubicBezTo>
                  <a:cubicBezTo>
                    <a:pt x="11585" y="25815"/>
                    <a:pt x="11031" y="25260"/>
                    <a:pt x="10351" y="25260"/>
                  </a:cubicBezTo>
                  <a:lnTo>
                    <a:pt x="9728" y="25260"/>
                  </a:lnTo>
                  <a:lnTo>
                    <a:pt x="9728" y="5182"/>
                  </a:lnTo>
                  <a:cubicBezTo>
                    <a:pt x="9728" y="3367"/>
                    <a:pt x="8495" y="1842"/>
                    <a:pt x="6832" y="1386"/>
                  </a:cubicBezTo>
                  <a:lnTo>
                    <a:pt x="6832" y="1039"/>
                  </a:lnTo>
                  <a:cubicBezTo>
                    <a:pt x="6832" y="471"/>
                    <a:pt x="6361" y="0"/>
                    <a:pt x="5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41"/>
            <p:cNvSpPr/>
            <p:nvPr/>
          </p:nvSpPr>
          <p:spPr>
            <a:xfrm>
              <a:off x="3177500" y="4118075"/>
              <a:ext cx="294125" cy="697725"/>
            </a:xfrm>
            <a:custGeom>
              <a:avLst/>
              <a:gdLst/>
              <a:ahLst/>
              <a:cxnLst/>
              <a:rect l="l" t="t" r="r" b="b"/>
              <a:pathLst>
                <a:path w="11765" h="27909" extrusionOk="0">
                  <a:moveTo>
                    <a:pt x="5876" y="180"/>
                  </a:moveTo>
                  <a:cubicBezTo>
                    <a:pt x="6403" y="180"/>
                    <a:pt x="6832" y="596"/>
                    <a:pt x="6832" y="1123"/>
                  </a:cubicBezTo>
                  <a:lnTo>
                    <a:pt x="6832" y="1538"/>
                  </a:lnTo>
                  <a:lnTo>
                    <a:pt x="6887" y="1553"/>
                  </a:lnTo>
                  <a:cubicBezTo>
                    <a:pt x="8564" y="2010"/>
                    <a:pt x="9728" y="3534"/>
                    <a:pt x="9728" y="5266"/>
                  </a:cubicBezTo>
                  <a:lnTo>
                    <a:pt x="9728" y="25428"/>
                  </a:lnTo>
                  <a:lnTo>
                    <a:pt x="10434" y="25428"/>
                  </a:lnTo>
                  <a:cubicBezTo>
                    <a:pt x="11072" y="25428"/>
                    <a:pt x="11585" y="25941"/>
                    <a:pt x="11585" y="26578"/>
                  </a:cubicBezTo>
                  <a:cubicBezTo>
                    <a:pt x="11585" y="27216"/>
                    <a:pt x="11072" y="27742"/>
                    <a:pt x="10434" y="27742"/>
                  </a:cubicBezTo>
                  <a:lnTo>
                    <a:pt x="1331" y="27742"/>
                  </a:lnTo>
                  <a:cubicBezTo>
                    <a:pt x="694" y="27742"/>
                    <a:pt x="167" y="27216"/>
                    <a:pt x="167" y="26578"/>
                  </a:cubicBezTo>
                  <a:cubicBezTo>
                    <a:pt x="167" y="25941"/>
                    <a:pt x="694" y="25428"/>
                    <a:pt x="1331" y="25428"/>
                  </a:cubicBezTo>
                  <a:lnTo>
                    <a:pt x="2037" y="25428"/>
                  </a:lnTo>
                  <a:lnTo>
                    <a:pt x="2037" y="5266"/>
                  </a:lnTo>
                  <a:cubicBezTo>
                    <a:pt x="2037" y="3534"/>
                    <a:pt x="3201" y="2010"/>
                    <a:pt x="4864" y="1553"/>
                  </a:cubicBezTo>
                  <a:lnTo>
                    <a:pt x="4934" y="1538"/>
                  </a:lnTo>
                  <a:lnTo>
                    <a:pt x="4934" y="1123"/>
                  </a:lnTo>
                  <a:cubicBezTo>
                    <a:pt x="4934" y="596"/>
                    <a:pt x="5363" y="180"/>
                    <a:pt x="5876" y="180"/>
                  </a:cubicBezTo>
                  <a:close/>
                  <a:moveTo>
                    <a:pt x="5876" y="1"/>
                  </a:moveTo>
                  <a:cubicBezTo>
                    <a:pt x="5266" y="1"/>
                    <a:pt x="4753" y="500"/>
                    <a:pt x="4753" y="1123"/>
                  </a:cubicBezTo>
                  <a:lnTo>
                    <a:pt x="4753" y="1400"/>
                  </a:lnTo>
                  <a:cubicBezTo>
                    <a:pt x="3049" y="1913"/>
                    <a:pt x="1858" y="3478"/>
                    <a:pt x="1858" y="5266"/>
                  </a:cubicBezTo>
                  <a:lnTo>
                    <a:pt x="1858" y="25248"/>
                  </a:lnTo>
                  <a:lnTo>
                    <a:pt x="1331" y="25248"/>
                  </a:lnTo>
                  <a:cubicBezTo>
                    <a:pt x="596" y="25248"/>
                    <a:pt x="1" y="25843"/>
                    <a:pt x="1" y="26578"/>
                  </a:cubicBezTo>
                  <a:cubicBezTo>
                    <a:pt x="1" y="27312"/>
                    <a:pt x="596" y="27908"/>
                    <a:pt x="1331" y="27908"/>
                  </a:cubicBezTo>
                  <a:lnTo>
                    <a:pt x="10434" y="27908"/>
                  </a:lnTo>
                  <a:cubicBezTo>
                    <a:pt x="11169" y="27908"/>
                    <a:pt x="11765" y="27312"/>
                    <a:pt x="11765" y="26578"/>
                  </a:cubicBezTo>
                  <a:cubicBezTo>
                    <a:pt x="11765" y="25843"/>
                    <a:pt x="11169" y="25248"/>
                    <a:pt x="10434" y="25248"/>
                  </a:cubicBezTo>
                  <a:lnTo>
                    <a:pt x="9895" y="25248"/>
                  </a:lnTo>
                  <a:lnTo>
                    <a:pt x="9895" y="5266"/>
                  </a:lnTo>
                  <a:cubicBezTo>
                    <a:pt x="9895" y="3478"/>
                    <a:pt x="8716" y="1913"/>
                    <a:pt x="6998" y="1400"/>
                  </a:cubicBezTo>
                  <a:lnTo>
                    <a:pt x="6998" y="1123"/>
                  </a:lnTo>
                  <a:cubicBezTo>
                    <a:pt x="6998" y="500"/>
                    <a:pt x="6499" y="1"/>
                    <a:pt x="5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41"/>
            <p:cNvSpPr/>
            <p:nvPr/>
          </p:nvSpPr>
          <p:spPr>
            <a:xfrm>
              <a:off x="3177150" y="4117725"/>
              <a:ext cx="294475" cy="698400"/>
            </a:xfrm>
            <a:custGeom>
              <a:avLst/>
              <a:gdLst/>
              <a:ahLst/>
              <a:cxnLst/>
              <a:rect l="l" t="t" r="r" b="b"/>
              <a:pathLst>
                <a:path w="11779" h="27936" extrusionOk="0">
                  <a:moveTo>
                    <a:pt x="5890" y="194"/>
                  </a:moveTo>
                  <a:cubicBezTo>
                    <a:pt x="6153" y="194"/>
                    <a:pt x="6389" y="305"/>
                    <a:pt x="6555" y="472"/>
                  </a:cubicBezTo>
                  <a:cubicBezTo>
                    <a:pt x="6721" y="638"/>
                    <a:pt x="6832" y="874"/>
                    <a:pt x="6832" y="1137"/>
                  </a:cubicBezTo>
                  <a:lnTo>
                    <a:pt x="6832" y="1552"/>
                  </a:lnTo>
                  <a:lnTo>
                    <a:pt x="6832" y="1567"/>
                  </a:lnTo>
                  <a:lnTo>
                    <a:pt x="6901" y="1580"/>
                  </a:lnTo>
                  <a:cubicBezTo>
                    <a:pt x="8564" y="2038"/>
                    <a:pt x="9728" y="3562"/>
                    <a:pt x="9728" y="5280"/>
                  </a:cubicBezTo>
                  <a:lnTo>
                    <a:pt x="9728" y="25442"/>
                  </a:lnTo>
                  <a:cubicBezTo>
                    <a:pt x="9728" y="25456"/>
                    <a:pt x="9742" y="25456"/>
                    <a:pt x="9742" y="25456"/>
                  </a:cubicBezTo>
                  <a:lnTo>
                    <a:pt x="10448" y="25456"/>
                  </a:lnTo>
                  <a:cubicBezTo>
                    <a:pt x="10768" y="25456"/>
                    <a:pt x="11045" y="25580"/>
                    <a:pt x="11252" y="25789"/>
                  </a:cubicBezTo>
                  <a:cubicBezTo>
                    <a:pt x="11461" y="25996"/>
                    <a:pt x="11599" y="26273"/>
                    <a:pt x="11599" y="26592"/>
                  </a:cubicBezTo>
                  <a:cubicBezTo>
                    <a:pt x="11599" y="26910"/>
                    <a:pt x="11461" y="27202"/>
                    <a:pt x="11252" y="27409"/>
                  </a:cubicBezTo>
                  <a:cubicBezTo>
                    <a:pt x="11045" y="27618"/>
                    <a:pt x="10768" y="27742"/>
                    <a:pt x="10448" y="27742"/>
                  </a:cubicBezTo>
                  <a:lnTo>
                    <a:pt x="1345" y="27742"/>
                  </a:lnTo>
                  <a:cubicBezTo>
                    <a:pt x="1026" y="27742"/>
                    <a:pt x="735" y="27618"/>
                    <a:pt x="527" y="27409"/>
                  </a:cubicBezTo>
                  <a:cubicBezTo>
                    <a:pt x="320" y="27202"/>
                    <a:pt x="194" y="26910"/>
                    <a:pt x="194" y="26592"/>
                  </a:cubicBezTo>
                  <a:cubicBezTo>
                    <a:pt x="194" y="26273"/>
                    <a:pt x="320" y="25996"/>
                    <a:pt x="527" y="25789"/>
                  </a:cubicBezTo>
                  <a:cubicBezTo>
                    <a:pt x="735" y="25580"/>
                    <a:pt x="1026" y="25456"/>
                    <a:pt x="1345" y="25456"/>
                  </a:cubicBezTo>
                  <a:lnTo>
                    <a:pt x="2051" y="25456"/>
                  </a:lnTo>
                  <a:lnTo>
                    <a:pt x="2051" y="25442"/>
                  </a:lnTo>
                  <a:lnTo>
                    <a:pt x="2051" y="5280"/>
                  </a:lnTo>
                  <a:cubicBezTo>
                    <a:pt x="2051" y="3562"/>
                    <a:pt x="3215" y="2038"/>
                    <a:pt x="4878" y="1580"/>
                  </a:cubicBezTo>
                  <a:lnTo>
                    <a:pt x="4948" y="1567"/>
                  </a:lnTo>
                  <a:lnTo>
                    <a:pt x="4948" y="1552"/>
                  </a:lnTo>
                  <a:lnTo>
                    <a:pt x="4948" y="1137"/>
                  </a:lnTo>
                  <a:cubicBezTo>
                    <a:pt x="4948" y="874"/>
                    <a:pt x="5059" y="638"/>
                    <a:pt x="5225" y="472"/>
                  </a:cubicBezTo>
                  <a:cubicBezTo>
                    <a:pt x="5405" y="305"/>
                    <a:pt x="5641" y="194"/>
                    <a:pt x="5890" y="194"/>
                  </a:cubicBezTo>
                  <a:close/>
                  <a:moveTo>
                    <a:pt x="5890" y="181"/>
                  </a:moveTo>
                  <a:cubicBezTo>
                    <a:pt x="5363" y="181"/>
                    <a:pt x="4933" y="610"/>
                    <a:pt x="4933" y="1137"/>
                  </a:cubicBezTo>
                  <a:lnTo>
                    <a:pt x="4933" y="1552"/>
                  </a:lnTo>
                  <a:lnTo>
                    <a:pt x="4878" y="1567"/>
                  </a:lnTo>
                  <a:cubicBezTo>
                    <a:pt x="3202" y="2024"/>
                    <a:pt x="2038" y="3548"/>
                    <a:pt x="2038" y="5280"/>
                  </a:cubicBezTo>
                  <a:lnTo>
                    <a:pt x="2038" y="25428"/>
                  </a:lnTo>
                  <a:lnTo>
                    <a:pt x="1345" y="25428"/>
                  </a:lnTo>
                  <a:cubicBezTo>
                    <a:pt x="693" y="25428"/>
                    <a:pt x="181" y="25955"/>
                    <a:pt x="181" y="26592"/>
                  </a:cubicBezTo>
                  <a:cubicBezTo>
                    <a:pt x="181" y="27243"/>
                    <a:pt x="693" y="27756"/>
                    <a:pt x="1345" y="27756"/>
                  </a:cubicBezTo>
                  <a:lnTo>
                    <a:pt x="10448" y="27756"/>
                  </a:lnTo>
                  <a:cubicBezTo>
                    <a:pt x="11086" y="27756"/>
                    <a:pt x="11612" y="27243"/>
                    <a:pt x="11612" y="26592"/>
                  </a:cubicBezTo>
                  <a:cubicBezTo>
                    <a:pt x="11612" y="25955"/>
                    <a:pt x="11086" y="25428"/>
                    <a:pt x="10448" y="25428"/>
                  </a:cubicBezTo>
                  <a:lnTo>
                    <a:pt x="9742" y="25428"/>
                  </a:lnTo>
                  <a:lnTo>
                    <a:pt x="9742" y="5280"/>
                  </a:lnTo>
                  <a:cubicBezTo>
                    <a:pt x="9742" y="3548"/>
                    <a:pt x="8578" y="2024"/>
                    <a:pt x="6901" y="1567"/>
                  </a:cubicBezTo>
                  <a:lnTo>
                    <a:pt x="6846" y="1552"/>
                  </a:lnTo>
                  <a:lnTo>
                    <a:pt x="6846" y="1137"/>
                  </a:lnTo>
                  <a:cubicBezTo>
                    <a:pt x="6846" y="610"/>
                    <a:pt x="6417" y="181"/>
                    <a:pt x="5890" y="181"/>
                  </a:cubicBezTo>
                  <a:close/>
                  <a:moveTo>
                    <a:pt x="5890" y="0"/>
                  </a:moveTo>
                  <a:cubicBezTo>
                    <a:pt x="5266" y="0"/>
                    <a:pt x="4767" y="514"/>
                    <a:pt x="4767" y="1137"/>
                  </a:cubicBezTo>
                  <a:lnTo>
                    <a:pt x="4767" y="1414"/>
                  </a:lnTo>
                  <a:cubicBezTo>
                    <a:pt x="3049" y="1913"/>
                    <a:pt x="1857" y="3492"/>
                    <a:pt x="1857" y="5280"/>
                  </a:cubicBezTo>
                  <a:lnTo>
                    <a:pt x="1857" y="25262"/>
                  </a:lnTo>
                  <a:lnTo>
                    <a:pt x="1345" y="25262"/>
                  </a:lnTo>
                  <a:cubicBezTo>
                    <a:pt x="597" y="25262"/>
                    <a:pt x="0" y="25857"/>
                    <a:pt x="0" y="26592"/>
                  </a:cubicBezTo>
                  <a:cubicBezTo>
                    <a:pt x="0" y="27341"/>
                    <a:pt x="597" y="27936"/>
                    <a:pt x="1345" y="27936"/>
                  </a:cubicBezTo>
                  <a:lnTo>
                    <a:pt x="10448" y="27936"/>
                  </a:lnTo>
                  <a:cubicBezTo>
                    <a:pt x="11183" y="27936"/>
                    <a:pt x="11779" y="27341"/>
                    <a:pt x="11779" y="26592"/>
                  </a:cubicBezTo>
                  <a:cubicBezTo>
                    <a:pt x="11779" y="25857"/>
                    <a:pt x="11183" y="25262"/>
                    <a:pt x="10448" y="25262"/>
                  </a:cubicBezTo>
                  <a:lnTo>
                    <a:pt x="9922" y="25262"/>
                  </a:lnTo>
                  <a:lnTo>
                    <a:pt x="9922" y="5280"/>
                  </a:lnTo>
                  <a:cubicBezTo>
                    <a:pt x="9922" y="3492"/>
                    <a:pt x="8730" y="1913"/>
                    <a:pt x="7012" y="1414"/>
                  </a:cubicBezTo>
                  <a:lnTo>
                    <a:pt x="7012" y="1428"/>
                  </a:lnTo>
                  <a:cubicBezTo>
                    <a:pt x="8717" y="1927"/>
                    <a:pt x="9909" y="3507"/>
                    <a:pt x="9909" y="5280"/>
                  </a:cubicBezTo>
                  <a:lnTo>
                    <a:pt x="9909" y="25262"/>
                  </a:lnTo>
                  <a:lnTo>
                    <a:pt x="9909" y="25275"/>
                  </a:lnTo>
                  <a:lnTo>
                    <a:pt x="10448" y="25275"/>
                  </a:lnTo>
                  <a:cubicBezTo>
                    <a:pt x="10809" y="25275"/>
                    <a:pt x="11141" y="25428"/>
                    <a:pt x="11377" y="25663"/>
                  </a:cubicBezTo>
                  <a:cubicBezTo>
                    <a:pt x="11627" y="25899"/>
                    <a:pt x="11765" y="26232"/>
                    <a:pt x="11765" y="26592"/>
                  </a:cubicBezTo>
                  <a:cubicBezTo>
                    <a:pt x="11765" y="26966"/>
                    <a:pt x="11627" y="27285"/>
                    <a:pt x="11377" y="27534"/>
                  </a:cubicBezTo>
                  <a:cubicBezTo>
                    <a:pt x="11141" y="27770"/>
                    <a:pt x="10809" y="27922"/>
                    <a:pt x="10448" y="27922"/>
                  </a:cubicBezTo>
                  <a:lnTo>
                    <a:pt x="1345" y="27922"/>
                  </a:lnTo>
                  <a:cubicBezTo>
                    <a:pt x="970" y="27922"/>
                    <a:pt x="638" y="27770"/>
                    <a:pt x="403" y="27534"/>
                  </a:cubicBezTo>
                  <a:cubicBezTo>
                    <a:pt x="167" y="27285"/>
                    <a:pt x="15" y="26966"/>
                    <a:pt x="15" y="26592"/>
                  </a:cubicBezTo>
                  <a:cubicBezTo>
                    <a:pt x="15" y="26232"/>
                    <a:pt x="167" y="25899"/>
                    <a:pt x="403" y="25663"/>
                  </a:cubicBezTo>
                  <a:cubicBezTo>
                    <a:pt x="638" y="25428"/>
                    <a:pt x="970" y="25275"/>
                    <a:pt x="1345" y="25275"/>
                  </a:cubicBezTo>
                  <a:lnTo>
                    <a:pt x="1872" y="25275"/>
                  </a:lnTo>
                  <a:cubicBezTo>
                    <a:pt x="1885" y="25275"/>
                    <a:pt x="1885" y="25262"/>
                    <a:pt x="1885" y="25262"/>
                  </a:cubicBezTo>
                  <a:lnTo>
                    <a:pt x="1885" y="5280"/>
                  </a:lnTo>
                  <a:cubicBezTo>
                    <a:pt x="1885" y="3507"/>
                    <a:pt x="3063" y="1927"/>
                    <a:pt x="4767" y="1428"/>
                  </a:cubicBezTo>
                  <a:cubicBezTo>
                    <a:pt x="4782" y="1428"/>
                    <a:pt x="4782" y="1428"/>
                    <a:pt x="4782" y="1414"/>
                  </a:cubicBezTo>
                  <a:lnTo>
                    <a:pt x="4782" y="1137"/>
                  </a:lnTo>
                  <a:cubicBezTo>
                    <a:pt x="4782" y="832"/>
                    <a:pt x="4906" y="555"/>
                    <a:pt x="5100" y="347"/>
                  </a:cubicBezTo>
                  <a:cubicBezTo>
                    <a:pt x="5308" y="139"/>
                    <a:pt x="5585" y="15"/>
                    <a:pt x="5890" y="15"/>
                  </a:cubicBezTo>
                  <a:cubicBezTo>
                    <a:pt x="6195" y="15"/>
                    <a:pt x="6485" y="139"/>
                    <a:pt x="6679" y="347"/>
                  </a:cubicBezTo>
                  <a:cubicBezTo>
                    <a:pt x="6888" y="555"/>
                    <a:pt x="7012" y="832"/>
                    <a:pt x="7012" y="1137"/>
                  </a:cubicBezTo>
                  <a:lnTo>
                    <a:pt x="7012" y="1414"/>
                  </a:lnTo>
                  <a:lnTo>
                    <a:pt x="7026" y="1414"/>
                  </a:lnTo>
                  <a:lnTo>
                    <a:pt x="7026" y="1137"/>
                  </a:lnTo>
                  <a:cubicBezTo>
                    <a:pt x="7026" y="514"/>
                    <a:pt x="6513" y="0"/>
                    <a:pt x="589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41"/>
            <p:cNvSpPr/>
            <p:nvPr/>
          </p:nvSpPr>
          <p:spPr>
            <a:xfrm>
              <a:off x="3182000" y="4758950"/>
              <a:ext cx="285150" cy="52325"/>
            </a:xfrm>
            <a:custGeom>
              <a:avLst/>
              <a:gdLst/>
              <a:ahLst/>
              <a:cxnLst/>
              <a:rect l="l" t="t" r="r" b="b"/>
              <a:pathLst>
                <a:path w="11406" h="2093" extrusionOk="0">
                  <a:moveTo>
                    <a:pt x="499" y="1"/>
                  </a:moveTo>
                  <a:cubicBezTo>
                    <a:pt x="444" y="42"/>
                    <a:pt x="388" y="84"/>
                    <a:pt x="333" y="140"/>
                  </a:cubicBezTo>
                  <a:cubicBezTo>
                    <a:pt x="126" y="347"/>
                    <a:pt x="0" y="624"/>
                    <a:pt x="0" y="943"/>
                  </a:cubicBezTo>
                  <a:cubicBezTo>
                    <a:pt x="0" y="1261"/>
                    <a:pt x="126" y="1553"/>
                    <a:pt x="333" y="1760"/>
                  </a:cubicBezTo>
                  <a:cubicBezTo>
                    <a:pt x="541" y="1969"/>
                    <a:pt x="832" y="2093"/>
                    <a:pt x="1151" y="2093"/>
                  </a:cubicBezTo>
                  <a:lnTo>
                    <a:pt x="10254" y="2093"/>
                  </a:lnTo>
                  <a:cubicBezTo>
                    <a:pt x="10574" y="2093"/>
                    <a:pt x="10851" y="1969"/>
                    <a:pt x="11058" y="1760"/>
                  </a:cubicBezTo>
                  <a:cubicBezTo>
                    <a:pt x="11267" y="1553"/>
                    <a:pt x="11405" y="1261"/>
                    <a:pt x="11405" y="943"/>
                  </a:cubicBezTo>
                  <a:cubicBezTo>
                    <a:pt x="11405" y="624"/>
                    <a:pt x="11267" y="347"/>
                    <a:pt x="11058" y="140"/>
                  </a:cubicBezTo>
                  <a:cubicBezTo>
                    <a:pt x="11017" y="84"/>
                    <a:pt x="10962" y="42"/>
                    <a:pt x="10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41"/>
            <p:cNvSpPr/>
            <p:nvPr/>
          </p:nvSpPr>
          <p:spPr>
            <a:xfrm>
              <a:off x="3179575" y="4758950"/>
              <a:ext cx="289650" cy="54775"/>
            </a:xfrm>
            <a:custGeom>
              <a:avLst/>
              <a:gdLst/>
              <a:ahLst/>
              <a:cxnLst/>
              <a:rect l="l" t="t" r="r" b="b"/>
              <a:pathLst>
                <a:path w="11586" h="2191" extrusionOk="0">
                  <a:moveTo>
                    <a:pt x="444" y="1"/>
                  </a:moveTo>
                  <a:cubicBezTo>
                    <a:pt x="180" y="236"/>
                    <a:pt x="1" y="569"/>
                    <a:pt x="1" y="943"/>
                  </a:cubicBezTo>
                  <a:cubicBezTo>
                    <a:pt x="1" y="1636"/>
                    <a:pt x="555" y="2190"/>
                    <a:pt x="1248" y="2190"/>
                  </a:cubicBezTo>
                  <a:lnTo>
                    <a:pt x="10351" y="2190"/>
                  </a:lnTo>
                  <a:cubicBezTo>
                    <a:pt x="11031" y="2190"/>
                    <a:pt x="11585" y="1636"/>
                    <a:pt x="11585" y="943"/>
                  </a:cubicBezTo>
                  <a:cubicBezTo>
                    <a:pt x="11585" y="569"/>
                    <a:pt x="11419" y="236"/>
                    <a:pt x="11142" y="1"/>
                  </a:cubicBezTo>
                  <a:lnTo>
                    <a:pt x="11031" y="1"/>
                  </a:lnTo>
                  <a:cubicBezTo>
                    <a:pt x="11321" y="208"/>
                    <a:pt x="11515" y="555"/>
                    <a:pt x="11515" y="943"/>
                  </a:cubicBezTo>
                  <a:cubicBezTo>
                    <a:pt x="11515" y="1594"/>
                    <a:pt x="10989" y="2107"/>
                    <a:pt x="10351" y="2107"/>
                  </a:cubicBezTo>
                  <a:lnTo>
                    <a:pt x="1248" y="2107"/>
                  </a:lnTo>
                  <a:cubicBezTo>
                    <a:pt x="596" y="2107"/>
                    <a:pt x="84" y="1594"/>
                    <a:pt x="84" y="943"/>
                  </a:cubicBezTo>
                  <a:cubicBezTo>
                    <a:pt x="84" y="555"/>
                    <a:pt x="278" y="208"/>
                    <a:pt x="568"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41"/>
            <p:cNvSpPr/>
            <p:nvPr/>
          </p:nvSpPr>
          <p:spPr>
            <a:xfrm>
              <a:off x="3181675" y="4758950"/>
              <a:ext cx="285800" cy="52700"/>
            </a:xfrm>
            <a:custGeom>
              <a:avLst/>
              <a:gdLst/>
              <a:ahLst/>
              <a:cxnLst/>
              <a:rect l="l" t="t" r="r" b="b"/>
              <a:pathLst>
                <a:path w="11432" h="2108" extrusionOk="0">
                  <a:moveTo>
                    <a:pt x="484" y="1"/>
                  </a:moveTo>
                  <a:cubicBezTo>
                    <a:pt x="194" y="208"/>
                    <a:pt x="0" y="555"/>
                    <a:pt x="0" y="943"/>
                  </a:cubicBezTo>
                  <a:cubicBezTo>
                    <a:pt x="0" y="1594"/>
                    <a:pt x="512" y="2107"/>
                    <a:pt x="1164" y="2107"/>
                  </a:cubicBezTo>
                  <a:lnTo>
                    <a:pt x="10267" y="2107"/>
                  </a:lnTo>
                  <a:cubicBezTo>
                    <a:pt x="10905" y="2107"/>
                    <a:pt x="11431" y="1594"/>
                    <a:pt x="11431" y="943"/>
                  </a:cubicBezTo>
                  <a:cubicBezTo>
                    <a:pt x="11431" y="555"/>
                    <a:pt x="11237" y="208"/>
                    <a:pt x="10947" y="1"/>
                  </a:cubicBezTo>
                  <a:lnTo>
                    <a:pt x="10919" y="1"/>
                  </a:lnTo>
                  <a:cubicBezTo>
                    <a:pt x="10975" y="42"/>
                    <a:pt x="11030" y="84"/>
                    <a:pt x="11071" y="140"/>
                  </a:cubicBezTo>
                  <a:cubicBezTo>
                    <a:pt x="11280" y="347"/>
                    <a:pt x="11418" y="624"/>
                    <a:pt x="11418" y="943"/>
                  </a:cubicBezTo>
                  <a:cubicBezTo>
                    <a:pt x="11418" y="1261"/>
                    <a:pt x="11280" y="1553"/>
                    <a:pt x="11071" y="1760"/>
                  </a:cubicBezTo>
                  <a:cubicBezTo>
                    <a:pt x="10864" y="1969"/>
                    <a:pt x="10587" y="2093"/>
                    <a:pt x="10267" y="2093"/>
                  </a:cubicBezTo>
                  <a:lnTo>
                    <a:pt x="1164" y="2093"/>
                  </a:lnTo>
                  <a:cubicBezTo>
                    <a:pt x="845" y="2093"/>
                    <a:pt x="554" y="1969"/>
                    <a:pt x="346" y="1760"/>
                  </a:cubicBezTo>
                  <a:cubicBezTo>
                    <a:pt x="139" y="1553"/>
                    <a:pt x="13" y="1261"/>
                    <a:pt x="13" y="943"/>
                  </a:cubicBezTo>
                  <a:cubicBezTo>
                    <a:pt x="13" y="624"/>
                    <a:pt x="139" y="347"/>
                    <a:pt x="346" y="140"/>
                  </a:cubicBezTo>
                  <a:cubicBezTo>
                    <a:pt x="401" y="84"/>
                    <a:pt x="457" y="42"/>
                    <a:pt x="512"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41"/>
            <p:cNvSpPr/>
            <p:nvPr/>
          </p:nvSpPr>
          <p:spPr>
            <a:xfrm>
              <a:off x="3324025" y="4171900"/>
              <a:ext cx="94625" cy="217450"/>
            </a:xfrm>
            <a:custGeom>
              <a:avLst/>
              <a:gdLst/>
              <a:ahLst/>
              <a:cxnLst/>
              <a:rect l="l" t="t" r="r" b="b"/>
              <a:pathLst>
                <a:path w="3785" h="8698" extrusionOk="0">
                  <a:moveTo>
                    <a:pt x="332" y="0"/>
                  </a:moveTo>
                  <a:cubicBezTo>
                    <a:pt x="259" y="0"/>
                    <a:pt x="215" y="6"/>
                    <a:pt x="209" y="10"/>
                  </a:cubicBezTo>
                  <a:cubicBezTo>
                    <a:pt x="84" y="23"/>
                    <a:pt x="1" y="120"/>
                    <a:pt x="15" y="231"/>
                  </a:cubicBezTo>
                  <a:cubicBezTo>
                    <a:pt x="27" y="334"/>
                    <a:pt x="123" y="412"/>
                    <a:pt x="225" y="412"/>
                  </a:cubicBezTo>
                  <a:cubicBezTo>
                    <a:pt x="233" y="412"/>
                    <a:pt x="242" y="412"/>
                    <a:pt x="250" y="411"/>
                  </a:cubicBezTo>
                  <a:cubicBezTo>
                    <a:pt x="250" y="411"/>
                    <a:pt x="269" y="409"/>
                    <a:pt x="305" y="409"/>
                  </a:cubicBezTo>
                  <a:cubicBezTo>
                    <a:pt x="484" y="409"/>
                    <a:pt x="1072" y="457"/>
                    <a:pt x="1650" y="1035"/>
                  </a:cubicBezTo>
                  <a:cubicBezTo>
                    <a:pt x="2467" y="1839"/>
                    <a:pt x="3368" y="3792"/>
                    <a:pt x="2911" y="8475"/>
                  </a:cubicBezTo>
                  <a:cubicBezTo>
                    <a:pt x="2911" y="8586"/>
                    <a:pt x="2994" y="8684"/>
                    <a:pt x="3105" y="8697"/>
                  </a:cubicBezTo>
                  <a:lnTo>
                    <a:pt x="3119" y="8697"/>
                  </a:lnTo>
                  <a:cubicBezTo>
                    <a:pt x="3230" y="8697"/>
                    <a:pt x="3313" y="8614"/>
                    <a:pt x="3326" y="8503"/>
                  </a:cubicBezTo>
                  <a:cubicBezTo>
                    <a:pt x="3784" y="3668"/>
                    <a:pt x="2827" y="1617"/>
                    <a:pt x="1941" y="730"/>
                  </a:cubicBezTo>
                  <a:cubicBezTo>
                    <a:pt x="1285" y="85"/>
                    <a:pt x="605"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5" name="Google Shape;955;p41"/>
          <p:cNvGrpSpPr/>
          <p:nvPr/>
        </p:nvGrpSpPr>
        <p:grpSpPr>
          <a:xfrm flipH="1">
            <a:off x="6886451" y="3733614"/>
            <a:ext cx="331697" cy="786468"/>
            <a:chOff x="3177150" y="4117725"/>
            <a:chExt cx="294475" cy="698400"/>
          </a:xfrm>
        </p:grpSpPr>
        <p:sp>
          <p:nvSpPr>
            <p:cNvPr id="956" name="Google Shape;956;p41"/>
            <p:cNvSpPr/>
            <p:nvPr/>
          </p:nvSpPr>
          <p:spPr>
            <a:xfrm>
              <a:off x="3179575" y="4120175"/>
              <a:ext cx="289650" cy="693550"/>
            </a:xfrm>
            <a:custGeom>
              <a:avLst/>
              <a:gdLst/>
              <a:ahLst/>
              <a:cxnLst/>
              <a:rect l="l" t="t" r="r" b="b"/>
              <a:pathLst>
                <a:path w="11586" h="27742" extrusionOk="0">
                  <a:moveTo>
                    <a:pt x="5793" y="0"/>
                  </a:moveTo>
                  <a:cubicBezTo>
                    <a:pt x="5224" y="0"/>
                    <a:pt x="4768" y="471"/>
                    <a:pt x="4768" y="1039"/>
                  </a:cubicBezTo>
                  <a:lnTo>
                    <a:pt x="4768" y="1386"/>
                  </a:lnTo>
                  <a:cubicBezTo>
                    <a:pt x="3090" y="1842"/>
                    <a:pt x="1858" y="3367"/>
                    <a:pt x="1858" y="5182"/>
                  </a:cubicBezTo>
                  <a:lnTo>
                    <a:pt x="1858" y="25260"/>
                  </a:lnTo>
                  <a:lnTo>
                    <a:pt x="1248" y="25260"/>
                  </a:lnTo>
                  <a:cubicBezTo>
                    <a:pt x="555" y="25260"/>
                    <a:pt x="1" y="25815"/>
                    <a:pt x="1" y="26494"/>
                  </a:cubicBezTo>
                  <a:cubicBezTo>
                    <a:pt x="1" y="27187"/>
                    <a:pt x="555" y="27741"/>
                    <a:pt x="1248" y="27741"/>
                  </a:cubicBezTo>
                  <a:lnTo>
                    <a:pt x="10351" y="27741"/>
                  </a:lnTo>
                  <a:cubicBezTo>
                    <a:pt x="11031" y="27741"/>
                    <a:pt x="11585" y="27187"/>
                    <a:pt x="11585" y="26494"/>
                  </a:cubicBezTo>
                  <a:cubicBezTo>
                    <a:pt x="11585" y="25815"/>
                    <a:pt x="11031" y="25260"/>
                    <a:pt x="10351" y="25260"/>
                  </a:cubicBezTo>
                  <a:lnTo>
                    <a:pt x="9728" y="25260"/>
                  </a:lnTo>
                  <a:lnTo>
                    <a:pt x="9728" y="5182"/>
                  </a:lnTo>
                  <a:cubicBezTo>
                    <a:pt x="9728" y="3367"/>
                    <a:pt x="8495" y="1842"/>
                    <a:pt x="6832" y="1386"/>
                  </a:cubicBezTo>
                  <a:lnTo>
                    <a:pt x="6832" y="1039"/>
                  </a:lnTo>
                  <a:cubicBezTo>
                    <a:pt x="6832" y="471"/>
                    <a:pt x="6361" y="0"/>
                    <a:pt x="5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41"/>
            <p:cNvSpPr/>
            <p:nvPr/>
          </p:nvSpPr>
          <p:spPr>
            <a:xfrm>
              <a:off x="3177500" y="4118075"/>
              <a:ext cx="294125" cy="697725"/>
            </a:xfrm>
            <a:custGeom>
              <a:avLst/>
              <a:gdLst/>
              <a:ahLst/>
              <a:cxnLst/>
              <a:rect l="l" t="t" r="r" b="b"/>
              <a:pathLst>
                <a:path w="11765" h="27909" extrusionOk="0">
                  <a:moveTo>
                    <a:pt x="5876" y="180"/>
                  </a:moveTo>
                  <a:cubicBezTo>
                    <a:pt x="6403" y="180"/>
                    <a:pt x="6832" y="596"/>
                    <a:pt x="6832" y="1123"/>
                  </a:cubicBezTo>
                  <a:lnTo>
                    <a:pt x="6832" y="1538"/>
                  </a:lnTo>
                  <a:lnTo>
                    <a:pt x="6887" y="1553"/>
                  </a:lnTo>
                  <a:cubicBezTo>
                    <a:pt x="8564" y="2010"/>
                    <a:pt x="9728" y="3534"/>
                    <a:pt x="9728" y="5266"/>
                  </a:cubicBezTo>
                  <a:lnTo>
                    <a:pt x="9728" y="25428"/>
                  </a:lnTo>
                  <a:lnTo>
                    <a:pt x="10434" y="25428"/>
                  </a:lnTo>
                  <a:cubicBezTo>
                    <a:pt x="11072" y="25428"/>
                    <a:pt x="11585" y="25941"/>
                    <a:pt x="11585" y="26578"/>
                  </a:cubicBezTo>
                  <a:cubicBezTo>
                    <a:pt x="11585" y="27216"/>
                    <a:pt x="11072" y="27742"/>
                    <a:pt x="10434" y="27742"/>
                  </a:cubicBezTo>
                  <a:lnTo>
                    <a:pt x="1331" y="27742"/>
                  </a:lnTo>
                  <a:cubicBezTo>
                    <a:pt x="694" y="27742"/>
                    <a:pt x="167" y="27216"/>
                    <a:pt x="167" y="26578"/>
                  </a:cubicBezTo>
                  <a:cubicBezTo>
                    <a:pt x="167" y="25941"/>
                    <a:pt x="694" y="25428"/>
                    <a:pt x="1331" y="25428"/>
                  </a:cubicBezTo>
                  <a:lnTo>
                    <a:pt x="2037" y="25428"/>
                  </a:lnTo>
                  <a:lnTo>
                    <a:pt x="2037" y="5266"/>
                  </a:lnTo>
                  <a:cubicBezTo>
                    <a:pt x="2037" y="3534"/>
                    <a:pt x="3201" y="2010"/>
                    <a:pt x="4864" y="1553"/>
                  </a:cubicBezTo>
                  <a:lnTo>
                    <a:pt x="4934" y="1538"/>
                  </a:lnTo>
                  <a:lnTo>
                    <a:pt x="4934" y="1123"/>
                  </a:lnTo>
                  <a:cubicBezTo>
                    <a:pt x="4934" y="596"/>
                    <a:pt x="5363" y="180"/>
                    <a:pt x="5876" y="180"/>
                  </a:cubicBezTo>
                  <a:close/>
                  <a:moveTo>
                    <a:pt x="5876" y="1"/>
                  </a:moveTo>
                  <a:cubicBezTo>
                    <a:pt x="5266" y="1"/>
                    <a:pt x="4753" y="500"/>
                    <a:pt x="4753" y="1123"/>
                  </a:cubicBezTo>
                  <a:lnTo>
                    <a:pt x="4753" y="1400"/>
                  </a:lnTo>
                  <a:cubicBezTo>
                    <a:pt x="3049" y="1913"/>
                    <a:pt x="1858" y="3478"/>
                    <a:pt x="1858" y="5266"/>
                  </a:cubicBezTo>
                  <a:lnTo>
                    <a:pt x="1858" y="25248"/>
                  </a:lnTo>
                  <a:lnTo>
                    <a:pt x="1331" y="25248"/>
                  </a:lnTo>
                  <a:cubicBezTo>
                    <a:pt x="596" y="25248"/>
                    <a:pt x="1" y="25843"/>
                    <a:pt x="1" y="26578"/>
                  </a:cubicBezTo>
                  <a:cubicBezTo>
                    <a:pt x="1" y="27312"/>
                    <a:pt x="596" y="27908"/>
                    <a:pt x="1331" y="27908"/>
                  </a:cubicBezTo>
                  <a:lnTo>
                    <a:pt x="10434" y="27908"/>
                  </a:lnTo>
                  <a:cubicBezTo>
                    <a:pt x="11169" y="27908"/>
                    <a:pt x="11765" y="27312"/>
                    <a:pt x="11765" y="26578"/>
                  </a:cubicBezTo>
                  <a:cubicBezTo>
                    <a:pt x="11765" y="25843"/>
                    <a:pt x="11169" y="25248"/>
                    <a:pt x="10434" y="25248"/>
                  </a:cubicBezTo>
                  <a:lnTo>
                    <a:pt x="9895" y="25248"/>
                  </a:lnTo>
                  <a:lnTo>
                    <a:pt x="9895" y="5266"/>
                  </a:lnTo>
                  <a:cubicBezTo>
                    <a:pt x="9895" y="3478"/>
                    <a:pt x="8716" y="1913"/>
                    <a:pt x="6998" y="1400"/>
                  </a:cubicBezTo>
                  <a:lnTo>
                    <a:pt x="6998" y="1123"/>
                  </a:lnTo>
                  <a:cubicBezTo>
                    <a:pt x="6998" y="500"/>
                    <a:pt x="6499" y="1"/>
                    <a:pt x="5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41"/>
            <p:cNvSpPr/>
            <p:nvPr/>
          </p:nvSpPr>
          <p:spPr>
            <a:xfrm>
              <a:off x="3177150" y="4117725"/>
              <a:ext cx="294475" cy="698400"/>
            </a:xfrm>
            <a:custGeom>
              <a:avLst/>
              <a:gdLst/>
              <a:ahLst/>
              <a:cxnLst/>
              <a:rect l="l" t="t" r="r" b="b"/>
              <a:pathLst>
                <a:path w="11779" h="27936" extrusionOk="0">
                  <a:moveTo>
                    <a:pt x="5890" y="194"/>
                  </a:moveTo>
                  <a:cubicBezTo>
                    <a:pt x="6153" y="194"/>
                    <a:pt x="6389" y="305"/>
                    <a:pt x="6555" y="472"/>
                  </a:cubicBezTo>
                  <a:cubicBezTo>
                    <a:pt x="6721" y="638"/>
                    <a:pt x="6832" y="874"/>
                    <a:pt x="6832" y="1137"/>
                  </a:cubicBezTo>
                  <a:lnTo>
                    <a:pt x="6832" y="1552"/>
                  </a:lnTo>
                  <a:lnTo>
                    <a:pt x="6832" y="1567"/>
                  </a:lnTo>
                  <a:lnTo>
                    <a:pt x="6901" y="1580"/>
                  </a:lnTo>
                  <a:cubicBezTo>
                    <a:pt x="8564" y="2038"/>
                    <a:pt x="9728" y="3562"/>
                    <a:pt x="9728" y="5280"/>
                  </a:cubicBezTo>
                  <a:lnTo>
                    <a:pt x="9728" y="25442"/>
                  </a:lnTo>
                  <a:cubicBezTo>
                    <a:pt x="9728" y="25456"/>
                    <a:pt x="9742" y="25456"/>
                    <a:pt x="9742" y="25456"/>
                  </a:cubicBezTo>
                  <a:lnTo>
                    <a:pt x="10448" y="25456"/>
                  </a:lnTo>
                  <a:cubicBezTo>
                    <a:pt x="10768" y="25456"/>
                    <a:pt x="11045" y="25580"/>
                    <a:pt x="11252" y="25789"/>
                  </a:cubicBezTo>
                  <a:cubicBezTo>
                    <a:pt x="11461" y="25996"/>
                    <a:pt x="11599" y="26273"/>
                    <a:pt x="11599" y="26592"/>
                  </a:cubicBezTo>
                  <a:cubicBezTo>
                    <a:pt x="11599" y="26910"/>
                    <a:pt x="11461" y="27202"/>
                    <a:pt x="11252" y="27409"/>
                  </a:cubicBezTo>
                  <a:cubicBezTo>
                    <a:pt x="11045" y="27618"/>
                    <a:pt x="10768" y="27742"/>
                    <a:pt x="10448" y="27742"/>
                  </a:cubicBezTo>
                  <a:lnTo>
                    <a:pt x="1345" y="27742"/>
                  </a:lnTo>
                  <a:cubicBezTo>
                    <a:pt x="1026" y="27742"/>
                    <a:pt x="735" y="27618"/>
                    <a:pt x="527" y="27409"/>
                  </a:cubicBezTo>
                  <a:cubicBezTo>
                    <a:pt x="320" y="27202"/>
                    <a:pt x="194" y="26910"/>
                    <a:pt x="194" y="26592"/>
                  </a:cubicBezTo>
                  <a:cubicBezTo>
                    <a:pt x="194" y="26273"/>
                    <a:pt x="320" y="25996"/>
                    <a:pt x="527" y="25789"/>
                  </a:cubicBezTo>
                  <a:cubicBezTo>
                    <a:pt x="735" y="25580"/>
                    <a:pt x="1026" y="25456"/>
                    <a:pt x="1345" y="25456"/>
                  </a:cubicBezTo>
                  <a:lnTo>
                    <a:pt x="2051" y="25456"/>
                  </a:lnTo>
                  <a:lnTo>
                    <a:pt x="2051" y="25442"/>
                  </a:lnTo>
                  <a:lnTo>
                    <a:pt x="2051" y="5280"/>
                  </a:lnTo>
                  <a:cubicBezTo>
                    <a:pt x="2051" y="3562"/>
                    <a:pt x="3215" y="2038"/>
                    <a:pt x="4878" y="1580"/>
                  </a:cubicBezTo>
                  <a:lnTo>
                    <a:pt x="4948" y="1567"/>
                  </a:lnTo>
                  <a:lnTo>
                    <a:pt x="4948" y="1552"/>
                  </a:lnTo>
                  <a:lnTo>
                    <a:pt x="4948" y="1137"/>
                  </a:lnTo>
                  <a:cubicBezTo>
                    <a:pt x="4948" y="874"/>
                    <a:pt x="5059" y="638"/>
                    <a:pt x="5225" y="472"/>
                  </a:cubicBezTo>
                  <a:cubicBezTo>
                    <a:pt x="5405" y="305"/>
                    <a:pt x="5641" y="194"/>
                    <a:pt x="5890" y="194"/>
                  </a:cubicBezTo>
                  <a:close/>
                  <a:moveTo>
                    <a:pt x="5890" y="181"/>
                  </a:moveTo>
                  <a:cubicBezTo>
                    <a:pt x="5363" y="181"/>
                    <a:pt x="4933" y="610"/>
                    <a:pt x="4933" y="1137"/>
                  </a:cubicBezTo>
                  <a:lnTo>
                    <a:pt x="4933" y="1552"/>
                  </a:lnTo>
                  <a:lnTo>
                    <a:pt x="4878" y="1567"/>
                  </a:lnTo>
                  <a:cubicBezTo>
                    <a:pt x="3202" y="2024"/>
                    <a:pt x="2038" y="3548"/>
                    <a:pt x="2038" y="5280"/>
                  </a:cubicBezTo>
                  <a:lnTo>
                    <a:pt x="2038" y="25428"/>
                  </a:lnTo>
                  <a:lnTo>
                    <a:pt x="1345" y="25428"/>
                  </a:lnTo>
                  <a:cubicBezTo>
                    <a:pt x="693" y="25428"/>
                    <a:pt x="181" y="25955"/>
                    <a:pt x="181" y="26592"/>
                  </a:cubicBezTo>
                  <a:cubicBezTo>
                    <a:pt x="181" y="27243"/>
                    <a:pt x="693" y="27756"/>
                    <a:pt x="1345" y="27756"/>
                  </a:cubicBezTo>
                  <a:lnTo>
                    <a:pt x="10448" y="27756"/>
                  </a:lnTo>
                  <a:cubicBezTo>
                    <a:pt x="11086" y="27756"/>
                    <a:pt x="11612" y="27243"/>
                    <a:pt x="11612" y="26592"/>
                  </a:cubicBezTo>
                  <a:cubicBezTo>
                    <a:pt x="11612" y="25955"/>
                    <a:pt x="11086" y="25428"/>
                    <a:pt x="10448" y="25428"/>
                  </a:cubicBezTo>
                  <a:lnTo>
                    <a:pt x="9742" y="25428"/>
                  </a:lnTo>
                  <a:lnTo>
                    <a:pt x="9742" y="5280"/>
                  </a:lnTo>
                  <a:cubicBezTo>
                    <a:pt x="9742" y="3548"/>
                    <a:pt x="8578" y="2024"/>
                    <a:pt x="6901" y="1567"/>
                  </a:cubicBezTo>
                  <a:lnTo>
                    <a:pt x="6846" y="1552"/>
                  </a:lnTo>
                  <a:lnTo>
                    <a:pt x="6846" y="1137"/>
                  </a:lnTo>
                  <a:cubicBezTo>
                    <a:pt x="6846" y="610"/>
                    <a:pt x="6417" y="181"/>
                    <a:pt x="5890" y="181"/>
                  </a:cubicBezTo>
                  <a:close/>
                  <a:moveTo>
                    <a:pt x="5890" y="0"/>
                  </a:moveTo>
                  <a:cubicBezTo>
                    <a:pt x="5266" y="0"/>
                    <a:pt x="4767" y="514"/>
                    <a:pt x="4767" y="1137"/>
                  </a:cubicBezTo>
                  <a:lnTo>
                    <a:pt x="4767" y="1414"/>
                  </a:lnTo>
                  <a:cubicBezTo>
                    <a:pt x="3049" y="1913"/>
                    <a:pt x="1857" y="3492"/>
                    <a:pt x="1857" y="5280"/>
                  </a:cubicBezTo>
                  <a:lnTo>
                    <a:pt x="1857" y="25262"/>
                  </a:lnTo>
                  <a:lnTo>
                    <a:pt x="1345" y="25262"/>
                  </a:lnTo>
                  <a:cubicBezTo>
                    <a:pt x="597" y="25262"/>
                    <a:pt x="0" y="25857"/>
                    <a:pt x="0" y="26592"/>
                  </a:cubicBezTo>
                  <a:cubicBezTo>
                    <a:pt x="0" y="27341"/>
                    <a:pt x="597" y="27936"/>
                    <a:pt x="1345" y="27936"/>
                  </a:cubicBezTo>
                  <a:lnTo>
                    <a:pt x="10448" y="27936"/>
                  </a:lnTo>
                  <a:cubicBezTo>
                    <a:pt x="11183" y="27936"/>
                    <a:pt x="11779" y="27341"/>
                    <a:pt x="11779" y="26592"/>
                  </a:cubicBezTo>
                  <a:cubicBezTo>
                    <a:pt x="11779" y="25857"/>
                    <a:pt x="11183" y="25262"/>
                    <a:pt x="10448" y="25262"/>
                  </a:cubicBezTo>
                  <a:lnTo>
                    <a:pt x="9922" y="25262"/>
                  </a:lnTo>
                  <a:lnTo>
                    <a:pt x="9922" y="5280"/>
                  </a:lnTo>
                  <a:cubicBezTo>
                    <a:pt x="9922" y="3492"/>
                    <a:pt x="8730" y="1913"/>
                    <a:pt x="7012" y="1414"/>
                  </a:cubicBezTo>
                  <a:lnTo>
                    <a:pt x="7012" y="1428"/>
                  </a:lnTo>
                  <a:cubicBezTo>
                    <a:pt x="8717" y="1927"/>
                    <a:pt x="9909" y="3507"/>
                    <a:pt x="9909" y="5280"/>
                  </a:cubicBezTo>
                  <a:lnTo>
                    <a:pt x="9909" y="25262"/>
                  </a:lnTo>
                  <a:lnTo>
                    <a:pt x="9909" y="25275"/>
                  </a:lnTo>
                  <a:lnTo>
                    <a:pt x="10448" y="25275"/>
                  </a:lnTo>
                  <a:cubicBezTo>
                    <a:pt x="10809" y="25275"/>
                    <a:pt x="11141" y="25428"/>
                    <a:pt x="11377" y="25663"/>
                  </a:cubicBezTo>
                  <a:cubicBezTo>
                    <a:pt x="11627" y="25899"/>
                    <a:pt x="11765" y="26232"/>
                    <a:pt x="11765" y="26592"/>
                  </a:cubicBezTo>
                  <a:cubicBezTo>
                    <a:pt x="11765" y="26966"/>
                    <a:pt x="11627" y="27285"/>
                    <a:pt x="11377" y="27534"/>
                  </a:cubicBezTo>
                  <a:cubicBezTo>
                    <a:pt x="11141" y="27770"/>
                    <a:pt x="10809" y="27922"/>
                    <a:pt x="10448" y="27922"/>
                  </a:cubicBezTo>
                  <a:lnTo>
                    <a:pt x="1345" y="27922"/>
                  </a:lnTo>
                  <a:cubicBezTo>
                    <a:pt x="970" y="27922"/>
                    <a:pt x="638" y="27770"/>
                    <a:pt x="403" y="27534"/>
                  </a:cubicBezTo>
                  <a:cubicBezTo>
                    <a:pt x="167" y="27285"/>
                    <a:pt x="15" y="26966"/>
                    <a:pt x="15" y="26592"/>
                  </a:cubicBezTo>
                  <a:cubicBezTo>
                    <a:pt x="15" y="26232"/>
                    <a:pt x="167" y="25899"/>
                    <a:pt x="403" y="25663"/>
                  </a:cubicBezTo>
                  <a:cubicBezTo>
                    <a:pt x="638" y="25428"/>
                    <a:pt x="970" y="25275"/>
                    <a:pt x="1345" y="25275"/>
                  </a:cubicBezTo>
                  <a:lnTo>
                    <a:pt x="1872" y="25275"/>
                  </a:lnTo>
                  <a:cubicBezTo>
                    <a:pt x="1885" y="25275"/>
                    <a:pt x="1885" y="25262"/>
                    <a:pt x="1885" y="25262"/>
                  </a:cubicBezTo>
                  <a:lnTo>
                    <a:pt x="1885" y="5280"/>
                  </a:lnTo>
                  <a:cubicBezTo>
                    <a:pt x="1885" y="3507"/>
                    <a:pt x="3063" y="1927"/>
                    <a:pt x="4767" y="1428"/>
                  </a:cubicBezTo>
                  <a:cubicBezTo>
                    <a:pt x="4782" y="1428"/>
                    <a:pt x="4782" y="1428"/>
                    <a:pt x="4782" y="1414"/>
                  </a:cubicBezTo>
                  <a:lnTo>
                    <a:pt x="4782" y="1137"/>
                  </a:lnTo>
                  <a:cubicBezTo>
                    <a:pt x="4782" y="832"/>
                    <a:pt x="4906" y="555"/>
                    <a:pt x="5100" y="347"/>
                  </a:cubicBezTo>
                  <a:cubicBezTo>
                    <a:pt x="5308" y="139"/>
                    <a:pt x="5585" y="15"/>
                    <a:pt x="5890" y="15"/>
                  </a:cubicBezTo>
                  <a:cubicBezTo>
                    <a:pt x="6195" y="15"/>
                    <a:pt x="6485" y="139"/>
                    <a:pt x="6679" y="347"/>
                  </a:cubicBezTo>
                  <a:cubicBezTo>
                    <a:pt x="6888" y="555"/>
                    <a:pt x="7012" y="832"/>
                    <a:pt x="7012" y="1137"/>
                  </a:cubicBezTo>
                  <a:lnTo>
                    <a:pt x="7012" y="1414"/>
                  </a:lnTo>
                  <a:lnTo>
                    <a:pt x="7026" y="1414"/>
                  </a:lnTo>
                  <a:lnTo>
                    <a:pt x="7026" y="1137"/>
                  </a:lnTo>
                  <a:cubicBezTo>
                    <a:pt x="7026" y="514"/>
                    <a:pt x="6513" y="0"/>
                    <a:pt x="589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41"/>
            <p:cNvSpPr/>
            <p:nvPr/>
          </p:nvSpPr>
          <p:spPr>
            <a:xfrm>
              <a:off x="3182000" y="4758950"/>
              <a:ext cx="285150" cy="52325"/>
            </a:xfrm>
            <a:custGeom>
              <a:avLst/>
              <a:gdLst/>
              <a:ahLst/>
              <a:cxnLst/>
              <a:rect l="l" t="t" r="r" b="b"/>
              <a:pathLst>
                <a:path w="11406" h="2093" extrusionOk="0">
                  <a:moveTo>
                    <a:pt x="499" y="1"/>
                  </a:moveTo>
                  <a:cubicBezTo>
                    <a:pt x="444" y="42"/>
                    <a:pt x="388" y="84"/>
                    <a:pt x="333" y="140"/>
                  </a:cubicBezTo>
                  <a:cubicBezTo>
                    <a:pt x="126" y="347"/>
                    <a:pt x="0" y="624"/>
                    <a:pt x="0" y="943"/>
                  </a:cubicBezTo>
                  <a:cubicBezTo>
                    <a:pt x="0" y="1261"/>
                    <a:pt x="126" y="1553"/>
                    <a:pt x="333" y="1760"/>
                  </a:cubicBezTo>
                  <a:cubicBezTo>
                    <a:pt x="541" y="1969"/>
                    <a:pt x="832" y="2093"/>
                    <a:pt x="1151" y="2093"/>
                  </a:cubicBezTo>
                  <a:lnTo>
                    <a:pt x="10254" y="2093"/>
                  </a:lnTo>
                  <a:cubicBezTo>
                    <a:pt x="10574" y="2093"/>
                    <a:pt x="10851" y="1969"/>
                    <a:pt x="11058" y="1760"/>
                  </a:cubicBezTo>
                  <a:cubicBezTo>
                    <a:pt x="11267" y="1553"/>
                    <a:pt x="11405" y="1261"/>
                    <a:pt x="11405" y="943"/>
                  </a:cubicBezTo>
                  <a:cubicBezTo>
                    <a:pt x="11405" y="624"/>
                    <a:pt x="11267" y="347"/>
                    <a:pt x="11058" y="140"/>
                  </a:cubicBezTo>
                  <a:cubicBezTo>
                    <a:pt x="11017" y="84"/>
                    <a:pt x="10962" y="42"/>
                    <a:pt x="10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41"/>
            <p:cNvSpPr/>
            <p:nvPr/>
          </p:nvSpPr>
          <p:spPr>
            <a:xfrm>
              <a:off x="3179575" y="4758950"/>
              <a:ext cx="289650" cy="54775"/>
            </a:xfrm>
            <a:custGeom>
              <a:avLst/>
              <a:gdLst/>
              <a:ahLst/>
              <a:cxnLst/>
              <a:rect l="l" t="t" r="r" b="b"/>
              <a:pathLst>
                <a:path w="11586" h="2191" extrusionOk="0">
                  <a:moveTo>
                    <a:pt x="444" y="1"/>
                  </a:moveTo>
                  <a:cubicBezTo>
                    <a:pt x="180" y="236"/>
                    <a:pt x="1" y="569"/>
                    <a:pt x="1" y="943"/>
                  </a:cubicBezTo>
                  <a:cubicBezTo>
                    <a:pt x="1" y="1636"/>
                    <a:pt x="555" y="2190"/>
                    <a:pt x="1248" y="2190"/>
                  </a:cubicBezTo>
                  <a:lnTo>
                    <a:pt x="10351" y="2190"/>
                  </a:lnTo>
                  <a:cubicBezTo>
                    <a:pt x="11031" y="2190"/>
                    <a:pt x="11585" y="1636"/>
                    <a:pt x="11585" y="943"/>
                  </a:cubicBezTo>
                  <a:cubicBezTo>
                    <a:pt x="11585" y="569"/>
                    <a:pt x="11419" y="236"/>
                    <a:pt x="11142" y="1"/>
                  </a:cubicBezTo>
                  <a:lnTo>
                    <a:pt x="11031" y="1"/>
                  </a:lnTo>
                  <a:cubicBezTo>
                    <a:pt x="11321" y="208"/>
                    <a:pt x="11515" y="555"/>
                    <a:pt x="11515" y="943"/>
                  </a:cubicBezTo>
                  <a:cubicBezTo>
                    <a:pt x="11515" y="1594"/>
                    <a:pt x="10989" y="2107"/>
                    <a:pt x="10351" y="2107"/>
                  </a:cubicBezTo>
                  <a:lnTo>
                    <a:pt x="1248" y="2107"/>
                  </a:lnTo>
                  <a:cubicBezTo>
                    <a:pt x="596" y="2107"/>
                    <a:pt x="84" y="1594"/>
                    <a:pt x="84" y="943"/>
                  </a:cubicBezTo>
                  <a:cubicBezTo>
                    <a:pt x="84" y="555"/>
                    <a:pt x="278" y="208"/>
                    <a:pt x="568"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41"/>
            <p:cNvSpPr/>
            <p:nvPr/>
          </p:nvSpPr>
          <p:spPr>
            <a:xfrm>
              <a:off x="3181675" y="4758950"/>
              <a:ext cx="285800" cy="52700"/>
            </a:xfrm>
            <a:custGeom>
              <a:avLst/>
              <a:gdLst/>
              <a:ahLst/>
              <a:cxnLst/>
              <a:rect l="l" t="t" r="r" b="b"/>
              <a:pathLst>
                <a:path w="11432" h="2108" extrusionOk="0">
                  <a:moveTo>
                    <a:pt x="484" y="1"/>
                  </a:moveTo>
                  <a:cubicBezTo>
                    <a:pt x="194" y="208"/>
                    <a:pt x="0" y="555"/>
                    <a:pt x="0" y="943"/>
                  </a:cubicBezTo>
                  <a:cubicBezTo>
                    <a:pt x="0" y="1594"/>
                    <a:pt x="512" y="2107"/>
                    <a:pt x="1164" y="2107"/>
                  </a:cubicBezTo>
                  <a:lnTo>
                    <a:pt x="10267" y="2107"/>
                  </a:lnTo>
                  <a:cubicBezTo>
                    <a:pt x="10905" y="2107"/>
                    <a:pt x="11431" y="1594"/>
                    <a:pt x="11431" y="943"/>
                  </a:cubicBezTo>
                  <a:cubicBezTo>
                    <a:pt x="11431" y="555"/>
                    <a:pt x="11237" y="208"/>
                    <a:pt x="10947" y="1"/>
                  </a:cubicBezTo>
                  <a:lnTo>
                    <a:pt x="10919" y="1"/>
                  </a:lnTo>
                  <a:cubicBezTo>
                    <a:pt x="10975" y="42"/>
                    <a:pt x="11030" y="84"/>
                    <a:pt x="11071" y="140"/>
                  </a:cubicBezTo>
                  <a:cubicBezTo>
                    <a:pt x="11280" y="347"/>
                    <a:pt x="11418" y="624"/>
                    <a:pt x="11418" y="943"/>
                  </a:cubicBezTo>
                  <a:cubicBezTo>
                    <a:pt x="11418" y="1261"/>
                    <a:pt x="11280" y="1553"/>
                    <a:pt x="11071" y="1760"/>
                  </a:cubicBezTo>
                  <a:cubicBezTo>
                    <a:pt x="10864" y="1969"/>
                    <a:pt x="10587" y="2093"/>
                    <a:pt x="10267" y="2093"/>
                  </a:cubicBezTo>
                  <a:lnTo>
                    <a:pt x="1164" y="2093"/>
                  </a:lnTo>
                  <a:cubicBezTo>
                    <a:pt x="845" y="2093"/>
                    <a:pt x="554" y="1969"/>
                    <a:pt x="346" y="1760"/>
                  </a:cubicBezTo>
                  <a:cubicBezTo>
                    <a:pt x="139" y="1553"/>
                    <a:pt x="13" y="1261"/>
                    <a:pt x="13" y="943"/>
                  </a:cubicBezTo>
                  <a:cubicBezTo>
                    <a:pt x="13" y="624"/>
                    <a:pt x="139" y="347"/>
                    <a:pt x="346" y="140"/>
                  </a:cubicBezTo>
                  <a:cubicBezTo>
                    <a:pt x="401" y="84"/>
                    <a:pt x="457" y="42"/>
                    <a:pt x="512" y="1"/>
                  </a:cubicBezTo>
                  <a:close/>
                </a:path>
              </a:pathLst>
            </a:custGeom>
            <a:solidFill>
              <a:srgbClr val="1F1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41"/>
            <p:cNvSpPr/>
            <p:nvPr/>
          </p:nvSpPr>
          <p:spPr>
            <a:xfrm>
              <a:off x="3324025" y="4171900"/>
              <a:ext cx="94625" cy="217450"/>
            </a:xfrm>
            <a:custGeom>
              <a:avLst/>
              <a:gdLst/>
              <a:ahLst/>
              <a:cxnLst/>
              <a:rect l="l" t="t" r="r" b="b"/>
              <a:pathLst>
                <a:path w="3785" h="8698" extrusionOk="0">
                  <a:moveTo>
                    <a:pt x="332" y="0"/>
                  </a:moveTo>
                  <a:cubicBezTo>
                    <a:pt x="259" y="0"/>
                    <a:pt x="215" y="6"/>
                    <a:pt x="209" y="10"/>
                  </a:cubicBezTo>
                  <a:cubicBezTo>
                    <a:pt x="84" y="23"/>
                    <a:pt x="1" y="120"/>
                    <a:pt x="15" y="231"/>
                  </a:cubicBezTo>
                  <a:cubicBezTo>
                    <a:pt x="27" y="334"/>
                    <a:pt x="123" y="412"/>
                    <a:pt x="225" y="412"/>
                  </a:cubicBezTo>
                  <a:cubicBezTo>
                    <a:pt x="233" y="412"/>
                    <a:pt x="242" y="412"/>
                    <a:pt x="250" y="411"/>
                  </a:cubicBezTo>
                  <a:cubicBezTo>
                    <a:pt x="250" y="411"/>
                    <a:pt x="269" y="409"/>
                    <a:pt x="305" y="409"/>
                  </a:cubicBezTo>
                  <a:cubicBezTo>
                    <a:pt x="484" y="409"/>
                    <a:pt x="1072" y="457"/>
                    <a:pt x="1650" y="1035"/>
                  </a:cubicBezTo>
                  <a:cubicBezTo>
                    <a:pt x="2467" y="1839"/>
                    <a:pt x="3368" y="3792"/>
                    <a:pt x="2911" y="8475"/>
                  </a:cubicBezTo>
                  <a:cubicBezTo>
                    <a:pt x="2911" y="8586"/>
                    <a:pt x="2994" y="8684"/>
                    <a:pt x="3105" y="8697"/>
                  </a:cubicBezTo>
                  <a:lnTo>
                    <a:pt x="3119" y="8697"/>
                  </a:lnTo>
                  <a:cubicBezTo>
                    <a:pt x="3230" y="8697"/>
                    <a:pt x="3313" y="8614"/>
                    <a:pt x="3326" y="8503"/>
                  </a:cubicBezTo>
                  <a:cubicBezTo>
                    <a:pt x="3784" y="3668"/>
                    <a:pt x="2827" y="1617"/>
                    <a:pt x="1941" y="730"/>
                  </a:cubicBezTo>
                  <a:cubicBezTo>
                    <a:pt x="1285" y="85"/>
                    <a:pt x="605"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Etiologi</a:t>
            </a:r>
            <a:endParaRPr lang="en-US" altLang="en-GB"/>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2</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77" name="Shape 577"/>
        <p:cNvGrpSpPr/>
        <p:nvPr/>
      </p:nvGrpSpPr>
      <p:grpSpPr>
        <a:xfrm>
          <a:off x="0" y="0"/>
          <a:ext cx="0" cy="0"/>
          <a:chOff x="0" y="0"/>
          <a:chExt cx="0" cy="0"/>
        </a:xfrm>
      </p:grpSpPr>
      <p:sp>
        <p:nvSpPr>
          <p:cNvPr id="578" name="Google Shape;578;p34"/>
          <p:cNvSpPr/>
          <p:nvPr/>
        </p:nvSpPr>
        <p:spPr>
          <a:xfrm>
            <a:off x="2098450" y="2800600"/>
            <a:ext cx="2080500" cy="371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4"/>
          <p:cNvSpPr/>
          <p:nvPr/>
        </p:nvSpPr>
        <p:spPr>
          <a:xfrm>
            <a:off x="2098450" y="3281232"/>
            <a:ext cx="2080500" cy="371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4"/>
          <p:cNvSpPr/>
          <p:nvPr/>
        </p:nvSpPr>
        <p:spPr>
          <a:xfrm>
            <a:off x="2098450" y="3761863"/>
            <a:ext cx="2080500" cy="371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4"/>
          <p:cNvSpPr/>
          <p:nvPr/>
        </p:nvSpPr>
        <p:spPr>
          <a:xfrm>
            <a:off x="2098450" y="4242495"/>
            <a:ext cx="2080500" cy="371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4"/>
          <p:cNvSpPr txBox="1"/>
          <p:nvPr>
            <p:ph type="title"/>
          </p:nvPr>
        </p:nvSpPr>
        <p:spPr>
          <a:xfrm>
            <a:off x="720000" y="22531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i="1"/>
              <a:t>Neisseria gonorrhoeae</a:t>
            </a:r>
            <a:endParaRPr lang="en-US" altLang="en-GB" i="1"/>
          </a:p>
        </p:txBody>
      </p:sp>
      <p:grpSp>
        <p:nvGrpSpPr>
          <p:cNvPr id="584" name="Google Shape;584;p34"/>
          <p:cNvGrpSpPr/>
          <p:nvPr/>
        </p:nvGrpSpPr>
        <p:grpSpPr>
          <a:xfrm>
            <a:off x="2328982" y="1738222"/>
            <a:ext cx="474786" cy="465356"/>
            <a:chOff x="2051838" y="2696575"/>
            <a:chExt cx="343600" cy="336775"/>
          </a:xfrm>
        </p:grpSpPr>
        <p:sp>
          <p:nvSpPr>
            <p:cNvPr id="585" name="Google Shape;585;p34"/>
            <p:cNvSpPr/>
            <p:nvPr/>
          </p:nvSpPr>
          <p:spPr>
            <a:xfrm>
              <a:off x="2268938" y="2980675"/>
              <a:ext cx="14400" cy="13175"/>
            </a:xfrm>
            <a:custGeom>
              <a:avLst/>
              <a:gdLst/>
              <a:ahLst/>
              <a:cxnLst/>
              <a:rect l="l" t="t" r="r" b="b"/>
              <a:pathLst>
                <a:path w="576" h="527" extrusionOk="0">
                  <a:moveTo>
                    <a:pt x="288" y="1"/>
                  </a:moveTo>
                  <a:cubicBezTo>
                    <a:pt x="220" y="1"/>
                    <a:pt x="152" y="26"/>
                    <a:pt x="102" y="76"/>
                  </a:cubicBezTo>
                  <a:cubicBezTo>
                    <a:pt x="1" y="177"/>
                    <a:pt x="1" y="339"/>
                    <a:pt x="102" y="450"/>
                  </a:cubicBezTo>
                  <a:cubicBezTo>
                    <a:pt x="152" y="501"/>
                    <a:pt x="220" y="526"/>
                    <a:pt x="288" y="526"/>
                  </a:cubicBezTo>
                  <a:cubicBezTo>
                    <a:pt x="356" y="526"/>
                    <a:pt x="424" y="501"/>
                    <a:pt x="475" y="450"/>
                  </a:cubicBezTo>
                  <a:cubicBezTo>
                    <a:pt x="576" y="339"/>
                    <a:pt x="576" y="177"/>
                    <a:pt x="475" y="76"/>
                  </a:cubicBezTo>
                  <a:cubicBezTo>
                    <a:pt x="424" y="26"/>
                    <a:pt x="35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4"/>
            <p:cNvSpPr/>
            <p:nvPr/>
          </p:nvSpPr>
          <p:spPr>
            <a:xfrm>
              <a:off x="2051838" y="2801725"/>
              <a:ext cx="343600" cy="231625"/>
            </a:xfrm>
            <a:custGeom>
              <a:avLst/>
              <a:gdLst/>
              <a:ahLst/>
              <a:cxnLst/>
              <a:rect l="l" t="t" r="r" b="b"/>
              <a:pathLst>
                <a:path w="13744" h="9265" extrusionOk="0">
                  <a:moveTo>
                    <a:pt x="6080" y="520"/>
                  </a:moveTo>
                  <a:lnTo>
                    <a:pt x="7655" y="530"/>
                  </a:lnTo>
                  <a:lnTo>
                    <a:pt x="7655" y="1317"/>
                  </a:lnTo>
                  <a:cubicBezTo>
                    <a:pt x="7655" y="1752"/>
                    <a:pt x="7301" y="2105"/>
                    <a:pt x="6867" y="2105"/>
                  </a:cubicBezTo>
                  <a:cubicBezTo>
                    <a:pt x="6433" y="2105"/>
                    <a:pt x="6080" y="1752"/>
                    <a:pt x="6080" y="1317"/>
                  </a:cubicBezTo>
                  <a:lnTo>
                    <a:pt x="6080" y="520"/>
                  </a:lnTo>
                  <a:close/>
                  <a:moveTo>
                    <a:pt x="4505" y="631"/>
                  </a:moveTo>
                  <a:lnTo>
                    <a:pt x="4505" y="2701"/>
                  </a:lnTo>
                  <a:cubicBezTo>
                    <a:pt x="4494" y="2711"/>
                    <a:pt x="3868" y="3397"/>
                    <a:pt x="3868" y="3397"/>
                  </a:cubicBezTo>
                  <a:cubicBezTo>
                    <a:pt x="3585" y="3700"/>
                    <a:pt x="3262" y="3953"/>
                    <a:pt x="2919" y="4145"/>
                  </a:cubicBezTo>
                  <a:cubicBezTo>
                    <a:pt x="2374" y="4448"/>
                    <a:pt x="1505" y="5003"/>
                    <a:pt x="1455" y="5033"/>
                  </a:cubicBezTo>
                  <a:cubicBezTo>
                    <a:pt x="1371" y="5081"/>
                    <a:pt x="1281" y="5104"/>
                    <a:pt x="1193" y="5104"/>
                  </a:cubicBezTo>
                  <a:cubicBezTo>
                    <a:pt x="1056" y="5104"/>
                    <a:pt x="923" y="5050"/>
                    <a:pt x="819" y="4952"/>
                  </a:cubicBezTo>
                  <a:cubicBezTo>
                    <a:pt x="607" y="4741"/>
                    <a:pt x="607" y="4377"/>
                    <a:pt x="849" y="4175"/>
                  </a:cubicBezTo>
                  <a:cubicBezTo>
                    <a:pt x="1122" y="4034"/>
                    <a:pt x="2525" y="3256"/>
                    <a:pt x="2939" y="3054"/>
                  </a:cubicBezTo>
                  <a:cubicBezTo>
                    <a:pt x="2979" y="3034"/>
                    <a:pt x="3020" y="2994"/>
                    <a:pt x="3051" y="2953"/>
                  </a:cubicBezTo>
                  <a:cubicBezTo>
                    <a:pt x="3303" y="2540"/>
                    <a:pt x="4363" y="783"/>
                    <a:pt x="4363" y="783"/>
                  </a:cubicBezTo>
                  <a:cubicBezTo>
                    <a:pt x="4393" y="722"/>
                    <a:pt x="4444" y="671"/>
                    <a:pt x="4505" y="631"/>
                  </a:cubicBezTo>
                  <a:close/>
                  <a:moveTo>
                    <a:pt x="9240" y="631"/>
                  </a:moveTo>
                  <a:cubicBezTo>
                    <a:pt x="9291" y="671"/>
                    <a:pt x="9341" y="722"/>
                    <a:pt x="9381" y="783"/>
                  </a:cubicBezTo>
                  <a:cubicBezTo>
                    <a:pt x="9381" y="783"/>
                    <a:pt x="10442" y="2540"/>
                    <a:pt x="10694" y="2953"/>
                  </a:cubicBezTo>
                  <a:cubicBezTo>
                    <a:pt x="10724" y="2994"/>
                    <a:pt x="10754" y="3034"/>
                    <a:pt x="10805" y="3054"/>
                  </a:cubicBezTo>
                  <a:cubicBezTo>
                    <a:pt x="11209" y="3256"/>
                    <a:pt x="12623" y="4034"/>
                    <a:pt x="12885" y="4175"/>
                  </a:cubicBezTo>
                  <a:cubicBezTo>
                    <a:pt x="13137" y="4377"/>
                    <a:pt x="13137" y="4741"/>
                    <a:pt x="12926" y="4952"/>
                  </a:cubicBezTo>
                  <a:cubicBezTo>
                    <a:pt x="12821" y="5050"/>
                    <a:pt x="12684" y="5104"/>
                    <a:pt x="12547" y="5104"/>
                  </a:cubicBezTo>
                  <a:cubicBezTo>
                    <a:pt x="12458" y="5104"/>
                    <a:pt x="12369" y="5081"/>
                    <a:pt x="12289" y="5033"/>
                  </a:cubicBezTo>
                  <a:cubicBezTo>
                    <a:pt x="12228" y="4993"/>
                    <a:pt x="11371" y="4448"/>
                    <a:pt x="10825" y="4145"/>
                  </a:cubicBezTo>
                  <a:cubicBezTo>
                    <a:pt x="10472" y="3953"/>
                    <a:pt x="10159" y="3700"/>
                    <a:pt x="9886" y="3408"/>
                  </a:cubicBezTo>
                  <a:cubicBezTo>
                    <a:pt x="9684" y="3186"/>
                    <a:pt x="9432" y="2923"/>
                    <a:pt x="9240" y="2701"/>
                  </a:cubicBezTo>
                  <a:lnTo>
                    <a:pt x="9240" y="631"/>
                  </a:lnTo>
                  <a:close/>
                  <a:moveTo>
                    <a:pt x="5555" y="520"/>
                  </a:moveTo>
                  <a:lnTo>
                    <a:pt x="5555" y="1317"/>
                  </a:lnTo>
                  <a:cubicBezTo>
                    <a:pt x="5555" y="2044"/>
                    <a:pt x="6140" y="2630"/>
                    <a:pt x="6867" y="2630"/>
                  </a:cubicBezTo>
                  <a:cubicBezTo>
                    <a:pt x="7594" y="2630"/>
                    <a:pt x="8190" y="2044"/>
                    <a:pt x="8190" y="1317"/>
                  </a:cubicBezTo>
                  <a:lnTo>
                    <a:pt x="8190" y="530"/>
                  </a:lnTo>
                  <a:lnTo>
                    <a:pt x="8715" y="530"/>
                  </a:lnTo>
                  <a:lnTo>
                    <a:pt x="8715" y="2893"/>
                  </a:lnTo>
                  <a:lnTo>
                    <a:pt x="8715" y="5578"/>
                  </a:lnTo>
                  <a:lnTo>
                    <a:pt x="5030" y="5578"/>
                  </a:lnTo>
                  <a:lnTo>
                    <a:pt x="5030" y="520"/>
                  </a:lnTo>
                  <a:close/>
                  <a:moveTo>
                    <a:pt x="6080" y="7679"/>
                  </a:moveTo>
                  <a:lnTo>
                    <a:pt x="6080" y="8729"/>
                  </a:lnTo>
                  <a:lnTo>
                    <a:pt x="5030" y="8729"/>
                  </a:lnTo>
                  <a:cubicBezTo>
                    <a:pt x="4736" y="8729"/>
                    <a:pt x="4505" y="8497"/>
                    <a:pt x="4505" y="8204"/>
                  </a:cubicBezTo>
                  <a:cubicBezTo>
                    <a:pt x="4505" y="7921"/>
                    <a:pt x="4736" y="7679"/>
                    <a:pt x="5030" y="7679"/>
                  </a:cubicBezTo>
                  <a:close/>
                  <a:moveTo>
                    <a:pt x="8917" y="6104"/>
                  </a:moveTo>
                  <a:lnTo>
                    <a:pt x="11300" y="7285"/>
                  </a:lnTo>
                  <a:cubicBezTo>
                    <a:pt x="11492" y="7376"/>
                    <a:pt x="11633" y="7548"/>
                    <a:pt x="11694" y="7750"/>
                  </a:cubicBezTo>
                  <a:cubicBezTo>
                    <a:pt x="11754" y="7941"/>
                    <a:pt x="11724" y="8163"/>
                    <a:pt x="11623" y="8345"/>
                  </a:cubicBezTo>
                  <a:cubicBezTo>
                    <a:pt x="11481" y="8587"/>
                    <a:pt x="11229" y="8729"/>
                    <a:pt x="10947" y="8729"/>
                  </a:cubicBezTo>
                  <a:lnTo>
                    <a:pt x="6605" y="8729"/>
                  </a:lnTo>
                  <a:lnTo>
                    <a:pt x="6605" y="7679"/>
                  </a:lnTo>
                  <a:lnTo>
                    <a:pt x="7927" y="7679"/>
                  </a:lnTo>
                  <a:cubicBezTo>
                    <a:pt x="8068" y="7679"/>
                    <a:pt x="8190" y="7568"/>
                    <a:pt x="8190" y="7416"/>
                  </a:cubicBezTo>
                  <a:cubicBezTo>
                    <a:pt x="8190" y="7275"/>
                    <a:pt x="8068" y="7154"/>
                    <a:pt x="7927" y="7154"/>
                  </a:cubicBezTo>
                  <a:lnTo>
                    <a:pt x="5030" y="7154"/>
                  </a:lnTo>
                  <a:cubicBezTo>
                    <a:pt x="4454" y="7154"/>
                    <a:pt x="3979" y="7629"/>
                    <a:pt x="3979" y="8204"/>
                  </a:cubicBezTo>
                  <a:cubicBezTo>
                    <a:pt x="3979" y="8396"/>
                    <a:pt x="4030" y="8578"/>
                    <a:pt x="4121" y="8729"/>
                  </a:cubicBezTo>
                  <a:lnTo>
                    <a:pt x="2798" y="8729"/>
                  </a:lnTo>
                  <a:cubicBezTo>
                    <a:pt x="2505" y="8729"/>
                    <a:pt x="2252" y="8587"/>
                    <a:pt x="2111" y="8335"/>
                  </a:cubicBezTo>
                  <a:cubicBezTo>
                    <a:pt x="2010" y="8154"/>
                    <a:pt x="1990" y="7941"/>
                    <a:pt x="2050" y="7739"/>
                  </a:cubicBezTo>
                  <a:cubicBezTo>
                    <a:pt x="2111" y="7537"/>
                    <a:pt x="2252" y="7376"/>
                    <a:pt x="2434" y="7285"/>
                  </a:cubicBezTo>
                  <a:lnTo>
                    <a:pt x="4828" y="6104"/>
                  </a:lnTo>
                  <a:close/>
                  <a:moveTo>
                    <a:pt x="4759" y="0"/>
                  </a:moveTo>
                  <a:cubicBezTo>
                    <a:pt x="4755" y="0"/>
                    <a:pt x="4753" y="5"/>
                    <a:pt x="4747" y="5"/>
                  </a:cubicBezTo>
                  <a:lnTo>
                    <a:pt x="4736" y="5"/>
                  </a:lnTo>
                  <a:cubicBezTo>
                    <a:pt x="4393" y="25"/>
                    <a:pt x="4090" y="217"/>
                    <a:pt x="3908" y="510"/>
                  </a:cubicBezTo>
                  <a:cubicBezTo>
                    <a:pt x="3908" y="510"/>
                    <a:pt x="2939" y="2105"/>
                    <a:pt x="2636" y="2620"/>
                  </a:cubicBezTo>
                  <a:cubicBezTo>
                    <a:pt x="2142" y="2872"/>
                    <a:pt x="748" y="3640"/>
                    <a:pt x="596" y="3711"/>
                  </a:cubicBezTo>
                  <a:cubicBezTo>
                    <a:pt x="576" y="3721"/>
                    <a:pt x="567" y="3731"/>
                    <a:pt x="546" y="3741"/>
                  </a:cubicBezTo>
                  <a:cubicBezTo>
                    <a:pt x="41" y="4135"/>
                    <a:pt x="0" y="4872"/>
                    <a:pt x="445" y="5316"/>
                  </a:cubicBezTo>
                  <a:cubicBezTo>
                    <a:pt x="646" y="5523"/>
                    <a:pt x="917" y="5631"/>
                    <a:pt x="1191" y="5631"/>
                  </a:cubicBezTo>
                  <a:cubicBezTo>
                    <a:pt x="1371" y="5631"/>
                    <a:pt x="1553" y="5584"/>
                    <a:pt x="1718" y="5488"/>
                  </a:cubicBezTo>
                  <a:cubicBezTo>
                    <a:pt x="1768" y="5457"/>
                    <a:pt x="2636" y="4902"/>
                    <a:pt x="3172" y="4609"/>
                  </a:cubicBezTo>
                  <a:cubicBezTo>
                    <a:pt x="3576" y="4387"/>
                    <a:pt x="3939" y="4095"/>
                    <a:pt x="4252" y="3751"/>
                  </a:cubicBezTo>
                  <a:cubicBezTo>
                    <a:pt x="4393" y="3610"/>
                    <a:pt x="4433" y="3559"/>
                    <a:pt x="4505" y="3478"/>
                  </a:cubicBezTo>
                  <a:lnTo>
                    <a:pt x="4505" y="5679"/>
                  </a:lnTo>
                  <a:lnTo>
                    <a:pt x="2202" y="6810"/>
                  </a:lnTo>
                  <a:cubicBezTo>
                    <a:pt x="1889" y="6962"/>
                    <a:pt x="1657" y="7245"/>
                    <a:pt x="1546" y="7578"/>
                  </a:cubicBezTo>
                  <a:cubicBezTo>
                    <a:pt x="1445" y="7921"/>
                    <a:pt x="1485" y="8285"/>
                    <a:pt x="1657" y="8587"/>
                  </a:cubicBezTo>
                  <a:cubicBezTo>
                    <a:pt x="1889" y="9012"/>
                    <a:pt x="2313" y="9264"/>
                    <a:pt x="2798" y="9264"/>
                  </a:cubicBezTo>
                  <a:lnTo>
                    <a:pt x="10947" y="9264"/>
                  </a:lnTo>
                  <a:cubicBezTo>
                    <a:pt x="11421" y="9264"/>
                    <a:pt x="11845" y="9012"/>
                    <a:pt x="12077" y="8608"/>
                  </a:cubicBezTo>
                  <a:cubicBezTo>
                    <a:pt x="12259" y="8305"/>
                    <a:pt x="12300" y="7932"/>
                    <a:pt x="12199" y="7598"/>
                  </a:cubicBezTo>
                  <a:cubicBezTo>
                    <a:pt x="12098" y="7255"/>
                    <a:pt x="11855" y="6972"/>
                    <a:pt x="11532" y="6810"/>
                  </a:cubicBezTo>
                  <a:lnTo>
                    <a:pt x="9240" y="5679"/>
                  </a:lnTo>
                  <a:lnTo>
                    <a:pt x="9240" y="3478"/>
                  </a:lnTo>
                  <a:cubicBezTo>
                    <a:pt x="9331" y="3579"/>
                    <a:pt x="9412" y="3671"/>
                    <a:pt x="9493" y="3761"/>
                  </a:cubicBezTo>
                  <a:cubicBezTo>
                    <a:pt x="9805" y="4104"/>
                    <a:pt x="10169" y="4387"/>
                    <a:pt x="10573" y="4609"/>
                  </a:cubicBezTo>
                  <a:cubicBezTo>
                    <a:pt x="11108" y="4902"/>
                    <a:pt x="11976" y="5457"/>
                    <a:pt x="12017" y="5488"/>
                  </a:cubicBezTo>
                  <a:cubicBezTo>
                    <a:pt x="12181" y="5584"/>
                    <a:pt x="12363" y="5631"/>
                    <a:pt x="12544" y="5631"/>
                  </a:cubicBezTo>
                  <a:cubicBezTo>
                    <a:pt x="12819" y="5631"/>
                    <a:pt x="13092" y="5523"/>
                    <a:pt x="13299" y="5316"/>
                  </a:cubicBezTo>
                  <a:cubicBezTo>
                    <a:pt x="13743" y="4872"/>
                    <a:pt x="13703" y="4135"/>
                    <a:pt x="13198" y="3741"/>
                  </a:cubicBezTo>
                  <a:cubicBezTo>
                    <a:pt x="13188" y="3741"/>
                    <a:pt x="11451" y="2802"/>
                    <a:pt x="11108" y="2620"/>
                  </a:cubicBezTo>
                  <a:cubicBezTo>
                    <a:pt x="10795" y="2105"/>
                    <a:pt x="9836" y="510"/>
                    <a:pt x="9836" y="510"/>
                  </a:cubicBezTo>
                  <a:cubicBezTo>
                    <a:pt x="9654" y="227"/>
                    <a:pt x="9361" y="35"/>
                    <a:pt x="9018" y="5"/>
                  </a:cubicBezTo>
                  <a:lnTo>
                    <a:pt x="4767" y="5"/>
                  </a:lnTo>
                  <a:cubicBezTo>
                    <a:pt x="4764" y="2"/>
                    <a:pt x="4761" y="0"/>
                    <a:pt x="4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4"/>
            <p:cNvSpPr/>
            <p:nvPr/>
          </p:nvSpPr>
          <p:spPr>
            <a:xfrm>
              <a:off x="2177563" y="2696575"/>
              <a:ext cx="92150" cy="91925"/>
            </a:xfrm>
            <a:custGeom>
              <a:avLst/>
              <a:gdLst/>
              <a:ahLst/>
              <a:cxnLst/>
              <a:rect l="l" t="t" r="r" b="b"/>
              <a:pathLst>
                <a:path w="3686" h="3677" extrusionOk="0">
                  <a:moveTo>
                    <a:pt x="1838" y="526"/>
                  </a:moveTo>
                  <a:cubicBezTo>
                    <a:pt x="2565" y="526"/>
                    <a:pt x="3161" y="1111"/>
                    <a:pt x="3161" y="1838"/>
                  </a:cubicBezTo>
                  <a:cubicBezTo>
                    <a:pt x="3161" y="2565"/>
                    <a:pt x="2565" y="3151"/>
                    <a:pt x="1838" y="3151"/>
                  </a:cubicBezTo>
                  <a:cubicBezTo>
                    <a:pt x="1121" y="3151"/>
                    <a:pt x="526" y="2565"/>
                    <a:pt x="526" y="1838"/>
                  </a:cubicBezTo>
                  <a:cubicBezTo>
                    <a:pt x="526" y="1111"/>
                    <a:pt x="1121" y="526"/>
                    <a:pt x="1838" y="526"/>
                  </a:cubicBezTo>
                  <a:close/>
                  <a:moveTo>
                    <a:pt x="1838" y="1"/>
                  </a:moveTo>
                  <a:cubicBezTo>
                    <a:pt x="829" y="1"/>
                    <a:pt x="1" y="829"/>
                    <a:pt x="1" y="1838"/>
                  </a:cubicBezTo>
                  <a:cubicBezTo>
                    <a:pt x="1" y="2858"/>
                    <a:pt x="829" y="3676"/>
                    <a:pt x="1838" y="3676"/>
                  </a:cubicBezTo>
                  <a:cubicBezTo>
                    <a:pt x="2858" y="3676"/>
                    <a:pt x="3686" y="2858"/>
                    <a:pt x="3686" y="1838"/>
                  </a:cubicBezTo>
                  <a:cubicBezTo>
                    <a:pt x="3686" y="829"/>
                    <a:pt x="2858" y="1"/>
                    <a:pt x="1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8" name="Google Shape;588;p34"/>
          <p:cNvSpPr/>
          <p:nvPr/>
        </p:nvSpPr>
        <p:spPr>
          <a:xfrm>
            <a:off x="948600" y="2800600"/>
            <a:ext cx="13716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4"/>
          <p:cNvSpPr txBox="1"/>
          <p:nvPr>
            <p:ph type="subTitle" idx="4294967295"/>
          </p:nvPr>
        </p:nvSpPr>
        <p:spPr>
          <a:xfrm>
            <a:off x="948600" y="2864238"/>
            <a:ext cx="1443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Susunan</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590" name="Google Shape;590;p34"/>
          <p:cNvSpPr txBox="1"/>
          <p:nvPr>
            <p:ph type="subTitle" idx="4294967295"/>
          </p:nvPr>
        </p:nvSpPr>
        <p:spPr>
          <a:xfrm>
            <a:off x="2409650" y="2839500"/>
            <a:ext cx="1632300" cy="2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Diplococcus</a:t>
            </a:r>
            <a:endParaRPr lang="en-US" altLang="en-GB"/>
          </a:p>
        </p:txBody>
      </p:sp>
      <p:sp>
        <p:nvSpPr>
          <p:cNvPr id="591" name="Google Shape;591;p34"/>
          <p:cNvSpPr/>
          <p:nvPr/>
        </p:nvSpPr>
        <p:spPr>
          <a:xfrm>
            <a:off x="948600" y="3277867"/>
            <a:ext cx="13716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4"/>
          <p:cNvSpPr txBox="1"/>
          <p:nvPr>
            <p:ph type="subTitle" idx="4294967295"/>
          </p:nvPr>
        </p:nvSpPr>
        <p:spPr>
          <a:xfrm>
            <a:off x="948600" y="3341492"/>
            <a:ext cx="1443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Warna</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593" name="Google Shape;593;p34"/>
          <p:cNvSpPr txBox="1"/>
          <p:nvPr>
            <p:ph type="subTitle" idx="4294967295"/>
          </p:nvPr>
        </p:nvSpPr>
        <p:spPr>
          <a:xfrm>
            <a:off x="2409650" y="3316767"/>
            <a:ext cx="1632300" cy="2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Merah</a:t>
            </a:r>
            <a:endParaRPr lang="en-US" altLang="en-GB"/>
          </a:p>
        </p:txBody>
      </p:sp>
      <p:sp>
        <p:nvSpPr>
          <p:cNvPr id="594" name="Google Shape;594;p34"/>
          <p:cNvSpPr/>
          <p:nvPr/>
        </p:nvSpPr>
        <p:spPr>
          <a:xfrm>
            <a:off x="948600" y="3755133"/>
            <a:ext cx="13716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4"/>
          <p:cNvSpPr txBox="1"/>
          <p:nvPr>
            <p:ph type="subTitle" idx="4294967295"/>
          </p:nvPr>
        </p:nvSpPr>
        <p:spPr>
          <a:xfrm>
            <a:off x="948600" y="3818746"/>
            <a:ext cx="1443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Sifat</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596" name="Google Shape;596;p34"/>
          <p:cNvSpPr txBox="1"/>
          <p:nvPr>
            <p:ph type="subTitle" idx="4294967295"/>
          </p:nvPr>
        </p:nvSpPr>
        <p:spPr>
          <a:xfrm>
            <a:off x="2409650" y="3794033"/>
            <a:ext cx="1632300" cy="2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Gram (-)</a:t>
            </a:r>
            <a:endParaRPr lang="en-US" altLang="en-GB"/>
          </a:p>
        </p:txBody>
      </p:sp>
      <p:sp>
        <p:nvSpPr>
          <p:cNvPr id="597" name="Google Shape;597;p34"/>
          <p:cNvSpPr/>
          <p:nvPr/>
        </p:nvSpPr>
        <p:spPr>
          <a:xfrm>
            <a:off x="948600" y="4232400"/>
            <a:ext cx="13716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4"/>
          <p:cNvSpPr txBox="1"/>
          <p:nvPr>
            <p:ph type="subTitle" idx="4294967295"/>
          </p:nvPr>
        </p:nvSpPr>
        <p:spPr>
          <a:xfrm>
            <a:off x="948600" y="4296000"/>
            <a:ext cx="1443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Metode</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599" name="Google Shape;599;p34"/>
          <p:cNvSpPr txBox="1"/>
          <p:nvPr>
            <p:ph type="subTitle" idx="4294967295"/>
          </p:nvPr>
        </p:nvSpPr>
        <p:spPr>
          <a:xfrm>
            <a:off x="2409650" y="4271300"/>
            <a:ext cx="1671600" cy="2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P’warna gram</a:t>
            </a:r>
            <a:endParaRPr lang="en-US" altLang="en-GB"/>
          </a:p>
        </p:txBody>
      </p:sp>
      <p:cxnSp>
        <p:nvCxnSpPr>
          <p:cNvPr id="613" name="Google Shape;613;p34"/>
          <p:cNvCxnSpPr/>
          <p:nvPr/>
        </p:nvCxnSpPr>
        <p:spPr>
          <a:xfrm>
            <a:off x="4567350" y="1389700"/>
            <a:ext cx="0" cy="3192900"/>
          </a:xfrm>
          <a:prstGeom prst="straightConnector1">
            <a:avLst/>
          </a:prstGeom>
          <a:noFill/>
          <a:ln w="19050" cap="flat" cmpd="sng">
            <a:solidFill>
              <a:schemeClr val="dk1"/>
            </a:solidFill>
            <a:prstDash val="dot"/>
            <a:round/>
            <a:headEnd type="none" w="med" len="med"/>
            <a:tailEnd type="none" w="med" len="med"/>
          </a:ln>
        </p:spPr>
      </p:cxnSp>
      <p:sp>
        <p:nvSpPr>
          <p:cNvPr id="7" name="Google Shape;578;p34"/>
          <p:cNvSpPr/>
          <p:nvPr/>
        </p:nvSpPr>
        <p:spPr>
          <a:xfrm>
            <a:off x="2098450" y="2293870"/>
            <a:ext cx="2080500" cy="371100"/>
          </a:xfrm>
          <a:prstGeom prst="roundRect">
            <a:avLst>
              <a:gd name="adj" fmla="val 16667"/>
            </a:avLst>
          </a:pr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 name="Google Shape;588;p34"/>
          <p:cNvSpPr/>
          <p:nvPr/>
        </p:nvSpPr>
        <p:spPr>
          <a:xfrm>
            <a:off x="948600" y="2294505"/>
            <a:ext cx="13716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 name="Google Shape;590;p34"/>
          <p:cNvSpPr txBox="1"/>
          <p:nvPr/>
        </p:nvSpPr>
        <p:spPr>
          <a:xfrm>
            <a:off x="2408380" y="2333405"/>
            <a:ext cx="1632300" cy="2934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L="914400" marR="0" lvl="1"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L="1371600" marR="0" lvl="2"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L="1828800" marR="0" lvl="3"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L="2286000" marR="0" lvl="4"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L="2743200" marR="0" lvl="5"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L="3200400" marR="0" lvl="6"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L="3657600" marR="0" lvl="7"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L="4114800" marR="0" lvl="8"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marL="0" lvl="0" indent="0" algn="l" rtl="0">
              <a:spcBef>
                <a:spcPts val="0"/>
              </a:spcBef>
              <a:spcAft>
                <a:spcPts val="0"/>
              </a:spcAft>
              <a:buNone/>
            </a:pPr>
            <a:r>
              <a:rPr lang="en-US" altLang="en-GB"/>
              <a:t>Coccus</a:t>
            </a:r>
            <a:endParaRPr lang="en-US" altLang="en-GB"/>
          </a:p>
        </p:txBody>
      </p:sp>
      <p:sp>
        <p:nvSpPr>
          <p:cNvPr id="4" name="Google Shape;589;p34"/>
          <p:cNvSpPr txBox="1"/>
          <p:nvPr/>
        </p:nvSpPr>
        <p:spPr>
          <a:xfrm>
            <a:off x="966380" y="2356873"/>
            <a:ext cx="1443600" cy="2439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L="914400" marR="0" lvl="1"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L="1371600" marR="0" lvl="2"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L="1828800" marR="0" lvl="3"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L="2286000" marR="0" lvl="4"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L="2743200" marR="0" lvl="5"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L="3200400" marR="0" lvl="6"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L="3657600" marR="0" lvl="7"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L="4114800" marR="0" lvl="8" indent="-330200" algn="l" rtl="0">
              <a:lnSpc>
                <a:spcPct val="100000"/>
              </a:lnSpc>
              <a:spcBef>
                <a:spcPts val="0"/>
              </a:spcBef>
              <a:spcAft>
                <a:spcPts val="0"/>
              </a:spcAft>
              <a:buClr>
                <a:schemeClr val="dk1"/>
              </a:buClr>
              <a:buSzPts val="1600"/>
              <a:buFont typeface="Barlow" panose="00000500000000000000"/>
              <a:buChar char="■"/>
              <a:defRPr sz="1600" b="0"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Bentuk</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5" name="Google Shape;583;p34"/>
          <p:cNvSpPr txBox="1"/>
          <p:nvPr/>
        </p:nvSpPr>
        <p:spPr>
          <a:xfrm>
            <a:off x="973455" y="1480820"/>
            <a:ext cx="3199765" cy="5727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Abril Fatface" panose="02000503000000020003"/>
              <a:buNone/>
              <a:defRPr sz="3200" b="0" i="0" u="none" strike="noStrike" cap="none">
                <a:solidFill>
                  <a:schemeClr val="lt1"/>
                </a:solidFill>
                <a:latin typeface="Abril Fatface" panose="02000503000000020003"/>
                <a:ea typeface="Abril Fatface" panose="02000503000000020003"/>
                <a:cs typeface="Abril Fatface" panose="02000503000000020003"/>
                <a:sym typeface="Abril Fatface" panose="02000503000000020003"/>
              </a:defRPr>
            </a:lvl1pPr>
            <a:lvl2pPr marR="0" lvl="1"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3200"/>
              <a:buFont typeface="Abril Fatface" panose="02000503000000020003"/>
              <a:buNone/>
              <a:defRPr sz="32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ctr" rtl="0">
              <a:spcBef>
                <a:spcPts val="0"/>
              </a:spcBef>
              <a:spcAft>
                <a:spcPts val="0"/>
              </a:spcAft>
              <a:buNone/>
            </a:pPr>
            <a:r>
              <a:rPr lang="en-US" altLang="en-GB" i="1">
                <a:solidFill>
                  <a:schemeClr val="tx1"/>
                </a:solidFill>
              </a:rPr>
              <a:t>Mikroskopik</a:t>
            </a:r>
            <a:endParaRPr lang="en-US" altLang="en-GB" i="1">
              <a:solidFill>
                <a:schemeClr val="tx1"/>
              </a:solidFill>
            </a:endParaRPr>
          </a:p>
        </p:txBody>
      </p:sp>
      <p:pic>
        <p:nvPicPr>
          <p:cNvPr id="6" name="Picture 5" descr="1200px-Gonococcal_urethritis_PHIL_4085_lores"/>
          <p:cNvPicPr>
            <a:picLocks noChangeAspect="1"/>
          </p:cNvPicPr>
          <p:nvPr/>
        </p:nvPicPr>
        <p:blipFill>
          <a:blip r:embed="rId1"/>
          <a:stretch>
            <a:fillRect/>
          </a:stretch>
        </p:blipFill>
        <p:spPr>
          <a:xfrm>
            <a:off x="4787265" y="1678305"/>
            <a:ext cx="3967480" cy="26149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a:t>Epidemiologi</a:t>
            </a:r>
            <a:endParaRPr lang="en-US" altLang="en-GB" sz="3200"/>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3</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08" name="Shape 1508"/>
        <p:cNvGrpSpPr/>
        <p:nvPr/>
      </p:nvGrpSpPr>
      <p:grpSpPr>
        <a:xfrm>
          <a:off x="0" y="0"/>
          <a:ext cx="0" cy="0"/>
          <a:chOff x="0" y="0"/>
          <a:chExt cx="0" cy="0"/>
        </a:xfrm>
      </p:grpSpPr>
      <p:sp>
        <p:nvSpPr>
          <p:cNvPr id="1509" name="Google Shape;1509;p56"/>
          <p:cNvSpPr txBox="1"/>
          <p:nvPr>
            <p:ph type="title"/>
          </p:nvPr>
        </p:nvSpPr>
        <p:spPr>
          <a:xfrm>
            <a:off x="709205" y="2545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Epidemiologi</a:t>
            </a:r>
            <a:endParaRPr lang="en-US" altLang="en-GB"/>
          </a:p>
        </p:txBody>
      </p:sp>
      <p:sp>
        <p:nvSpPr>
          <p:cNvPr id="1876" name="Google Shape;1876;p56"/>
          <p:cNvSpPr/>
          <p:nvPr/>
        </p:nvSpPr>
        <p:spPr>
          <a:xfrm>
            <a:off x="1002763" y="1417200"/>
            <a:ext cx="23661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56"/>
          <p:cNvSpPr txBox="1"/>
          <p:nvPr>
            <p:ph type="subTitle" idx="4294967295"/>
          </p:nvPr>
        </p:nvSpPr>
        <p:spPr>
          <a:xfrm>
            <a:off x="1002763" y="1480850"/>
            <a:ext cx="2145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lt1"/>
                </a:solidFill>
                <a:latin typeface="Abril Fatface" panose="02000503000000020003"/>
                <a:ea typeface="Abril Fatface" panose="02000503000000020003"/>
                <a:cs typeface="Abril Fatface" panose="02000503000000020003"/>
                <a:sym typeface="Abril Fatface" panose="02000503000000020003"/>
              </a:rPr>
              <a:t>Dunia</a:t>
            </a:r>
            <a:endParaRPr lang="en-US"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880" name="Google Shape;1880;p56"/>
          <p:cNvSpPr/>
          <p:nvPr/>
        </p:nvSpPr>
        <p:spPr>
          <a:xfrm>
            <a:off x="1002763" y="3727875"/>
            <a:ext cx="2366100" cy="371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56"/>
          <p:cNvSpPr txBox="1"/>
          <p:nvPr>
            <p:ph type="subTitle" idx="4294967295"/>
          </p:nvPr>
        </p:nvSpPr>
        <p:spPr>
          <a:xfrm>
            <a:off x="1002763" y="3791525"/>
            <a:ext cx="2145600" cy="2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a:solidFill>
                  <a:schemeClr val="lt1"/>
                </a:solidFill>
                <a:latin typeface="Abril Fatface" panose="02000503000000020003"/>
                <a:ea typeface="Abril Fatface" panose="02000503000000020003"/>
                <a:cs typeface="Abril Fatface" panose="02000503000000020003"/>
                <a:sym typeface="Abril Fatface" panose="02000503000000020003"/>
              </a:rPr>
              <a:t>Indonesia</a:t>
            </a:r>
            <a:endParaRPr lang="en-US" altLang="en-GB" sz="2000">
              <a:solidFill>
                <a:schemeClr val="lt1"/>
              </a:solidFill>
              <a:latin typeface="Abril Fatface" panose="02000503000000020003"/>
              <a:ea typeface="Abril Fatface" panose="02000503000000020003"/>
              <a:cs typeface="Abril Fatface" panose="02000503000000020003"/>
              <a:sym typeface="Abril Fatface" panose="02000503000000020003"/>
            </a:endParaRPr>
          </a:p>
        </p:txBody>
      </p:sp>
      <p:sp>
        <p:nvSpPr>
          <p:cNvPr id="1882" name="Google Shape;1882;p56"/>
          <p:cNvSpPr txBox="1"/>
          <p:nvPr>
            <p:ph type="subTitle" idx="4294967295"/>
          </p:nvPr>
        </p:nvSpPr>
        <p:spPr>
          <a:xfrm>
            <a:off x="1002665" y="4311650"/>
            <a:ext cx="7567295" cy="57277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SzPct val="25000"/>
              <a:buFont typeface="Arial" panose="020B0604020202020204" pitchFamily="34" charset="0"/>
              <a:buChar char="•"/>
            </a:pPr>
            <a:r>
              <a:rPr lang="en-GB" sz="1400"/>
              <a:t>Wanita pekerja seks langsung: 49%</a:t>
            </a:r>
            <a:endParaRPr lang="en-GB" sz="1400"/>
          </a:p>
          <a:p>
            <a:pPr marL="285750" lvl="0" indent="-285750" algn="l" rtl="0">
              <a:spcBef>
                <a:spcPts val="0"/>
              </a:spcBef>
              <a:spcAft>
                <a:spcPts val="0"/>
              </a:spcAft>
              <a:buSzPct val="25000"/>
              <a:buFont typeface="Arial" panose="020B0604020202020204" pitchFamily="34" charset="0"/>
              <a:buChar char="•"/>
            </a:pPr>
            <a:r>
              <a:rPr lang="en-GB" sz="1400"/>
              <a:t>Waria: 46%</a:t>
            </a:r>
            <a:endParaRPr lang="en-GB" sz="1400"/>
          </a:p>
          <a:p>
            <a:pPr marL="285750" lvl="0" indent="-285750" algn="l" rtl="0">
              <a:spcBef>
                <a:spcPts val="0"/>
              </a:spcBef>
              <a:spcAft>
                <a:spcPts val="0"/>
              </a:spcAft>
              <a:buSzPct val="25000"/>
              <a:buFont typeface="Arial" panose="020B0604020202020204" pitchFamily="34" charset="0"/>
              <a:buChar char="•"/>
            </a:pPr>
            <a:r>
              <a:rPr lang="en-GB" sz="1400"/>
              <a:t>Wanita pekerja seks tak langsung: 35%</a:t>
            </a:r>
            <a:endParaRPr lang="en-GB" sz="1400"/>
          </a:p>
        </p:txBody>
      </p:sp>
      <p:sp>
        <p:nvSpPr>
          <p:cNvPr id="1883" name="Google Shape;1883;p56"/>
          <p:cNvSpPr txBox="1"/>
          <p:nvPr>
            <p:ph type="subTitle" idx="4294967295"/>
          </p:nvPr>
        </p:nvSpPr>
        <p:spPr>
          <a:xfrm>
            <a:off x="952500" y="2461895"/>
            <a:ext cx="4241165" cy="5727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400"/>
              <a:t>&gt; </a:t>
            </a:r>
            <a:r>
              <a:rPr lang="en-GB" sz="1400"/>
              <a:t>1 juta </a:t>
            </a:r>
            <a:r>
              <a:rPr lang="en-US" altLang="en-GB" sz="1400"/>
              <a:t>IMS </a:t>
            </a:r>
            <a:r>
              <a:rPr lang="en-GB" sz="1400"/>
              <a:t> terjadi setiap hari di seluruh dunia. </a:t>
            </a:r>
            <a:r>
              <a:rPr lang="en-US" altLang="en-GB" sz="1400"/>
              <a:t>2</a:t>
            </a:r>
            <a:r>
              <a:rPr lang="en-GB" sz="1400"/>
              <a:t>00</a:t>
            </a:r>
            <a:r>
              <a:rPr lang="en-US" altLang="en-GB" sz="1400"/>
              <a:t>+ </a:t>
            </a:r>
            <a:r>
              <a:rPr lang="en-GB" sz="1400"/>
              <a:t>juta kasus baru gonorrhea muncul setiap tahunnya di seluruh dunia.</a:t>
            </a:r>
            <a:endParaRPr lang="en-GB" sz="1400"/>
          </a:p>
          <a:p>
            <a:pPr marL="0" lvl="0" indent="0" algn="l" rtl="0">
              <a:spcBef>
                <a:spcPts val="0"/>
              </a:spcBef>
              <a:spcAft>
                <a:spcPts val="0"/>
              </a:spcAft>
              <a:buNone/>
            </a:pPr>
            <a:endParaRPr lang="en-GB" sz="1400"/>
          </a:p>
          <a:p>
            <a:pPr marL="0" lvl="0" indent="0" algn="l" rtl="0">
              <a:spcBef>
                <a:spcPts val="0"/>
              </a:spcBef>
              <a:spcAft>
                <a:spcPts val="0"/>
              </a:spcAft>
              <a:buNone/>
            </a:pPr>
            <a:r>
              <a:rPr lang="en-GB" sz="1400"/>
              <a:t>Probabilitas transmisi gonorrhea melalui h</a:t>
            </a:r>
            <a:r>
              <a:rPr lang="en-US" altLang="en-GB" sz="1400"/>
              <a:t>ubungan</a:t>
            </a:r>
            <a:r>
              <a:rPr lang="en-GB" sz="1400"/>
              <a:t> heteroseksual berisiko</a:t>
            </a:r>
            <a:r>
              <a:rPr lang="en-US" altLang="en-GB" sz="1400"/>
              <a:t> </a:t>
            </a:r>
            <a:r>
              <a:rPr lang="en-GB" sz="1400"/>
              <a:t>58% dari pria </a:t>
            </a:r>
            <a:r>
              <a:rPr lang="en-US" altLang="en-GB" sz="1400"/>
              <a:t>&gt; </a:t>
            </a:r>
            <a:r>
              <a:rPr lang="en-GB" sz="1400"/>
              <a:t>wanita</a:t>
            </a:r>
            <a:r>
              <a:rPr lang="en-US" altLang="en-GB" sz="1400"/>
              <a:t> &amp; </a:t>
            </a:r>
            <a:r>
              <a:rPr lang="en-GB" sz="1400"/>
              <a:t> 23% untuk wanita </a:t>
            </a:r>
            <a:r>
              <a:rPr lang="en-US" altLang="en-GB" sz="1400"/>
              <a:t>&gt; </a:t>
            </a:r>
            <a:r>
              <a:rPr lang="en-GB" sz="1400"/>
              <a:t>pria. Laki seks sesama laki (LSL) lebih berisiko terpajan dan mengidap infeksi gonorrhea</a:t>
            </a:r>
            <a:r>
              <a:rPr lang="en-US" altLang="en-GB" sz="1400"/>
              <a:t>.</a:t>
            </a:r>
            <a:endParaRPr lang="en-US" altLang="en-GB" sz="1400"/>
          </a:p>
        </p:txBody>
      </p:sp>
      <p:grpSp>
        <p:nvGrpSpPr>
          <p:cNvPr id="5079" name="Google Shape;5079;p67"/>
          <p:cNvGrpSpPr/>
          <p:nvPr/>
        </p:nvGrpSpPr>
        <p:grpSpPr>
          <a:xfrm>
            <a:off x="5156835" y="1769110"/>
            <a:ext cx="3653155" cy="2083435"/>
            <a:chOff x="233350" y="949250"/>
            <a:chExt cx="7137300" cy="3802300"/>
          </a:xfrm>
          <a:solidFill>
            <a:schemeClr val="accent1"/>
          </a:solidFill>
        </p:grpSpPr>
        <p:sp>
          <p:nvSpPr>
            <p:cNvPr id="5080" name="Google Shape;5080;p6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1" name="Google Shape;5081;p6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2" name="Google Shape;5082;p6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3" name="Google Shape;5083;p6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4" name="Google Shape;5084;p6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5" name="Google Shape;5085;p6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6" name="Google Shape;5086;p6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7" name="Google Shape;5087;p6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8" name="Google Shape;5088;p6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89" name="Google Shape;5089;p6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0" name="Google Shape;5090;p6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1" name="Google Shape;5091;p6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2" name="Google Shape;5092;p6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3" name="Google Shape;5093;p6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4" name="Google Shape;5094;p6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5" name="Google Shape;5095;p6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6" name="Google Shape;5096;p6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7" name="Google Shape;5097;p6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8" name="Google Shape;5098;p6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99" name="Google Shape;5099;p6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0" name="Google Shape;5100;p6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1" name="Google Shape;5101;p6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2" name="Google Shape;5102;p6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3" name="Google Shape;5103;p6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4" name="Google Shape;5104;p6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5" name="Google Shape;5105;p6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6" name="Google Shape;5106;p6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7" name="Google Shape;5107;p6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8" name="Google Shape;5108;p6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09" name="Google Shape;5109;p6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0" name="Google Shape;5110;p6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1" name="Google Shape;5111;p6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2" name="Google Shape;5112;p6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3" name="Google Shape;5113;p6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4" name="Google Shape;5114;p6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5" name="Google Shape;5115;p6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6" name="Google Shape;5116;p6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7" name="Google Shape;5117;p6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8" name="Google Shape;5118;p6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19" name="Google Shape;5119;p6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0" name="Google Shape;5120;p6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1" name="Google Shape;5121;p6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2" name="Google Shape;5122;p6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3" name="Google Shape;5123;p6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4" name="Google Shape;5124;p6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5" name="Google Shape;5125;p6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6" name="Google Shape;5126;p6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7" name="Google Shape;5127;p6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8" name="Google Shape;5128;p6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29" name="Google Shape;5129;p6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130" name="Google Shape;5130;p6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2" name="Text Box 1"/>
          <p:cNvSpPr txBox="1"/>
          <p:nvPr/>
        </p:nvSpPr>
        <p:spPr>
          <a:xfrm>
            <a:off x="4509770" y="4229100"/>
            <a:ext cx="4573905" cy="737235"/>
          </a:xfrm>
          <a:prstGeom prst="rect">
            <a:avLst/>
          </a:prstGeom>
          <a:noFill/>
        </p:spPr>
        <p:txBody>
          <a:bodyPr wrap="square" rtlCol="0" anchor="t">
            <a:spAutoFit/>
          </a:bodyPr>
          <a:p>
            <a:pPr marL="285750" lvl="0" indent="-285750" algn="l" rtl="0">
              <a:spcBef>
                <a:spcPts val="0"/>
              </a:spcBef>
              <a:spcAft>
                <a:spcPts val="0"/>
              </a:spcAft>
              <a:buFont typeface="Arial" panose="020B0604020202020204" pitchFamily="34" charset="0"/>
              <a:buChar char="•"/>
            </a:pPr>
            <a:r>
              <a:rPr lang="en-GB">
                <a:solidFill>
                  <a:schemeClr val="accent5"/>
                </a:solidFill>
                <a:latin typeface="Barlow" panose="00000500000000000000" charset="0"/>
                <a:cs typeface="Barlow" panose="00000500000000000000" charset="0"/>
                <a:sym typeface="+mn-ea"/>
              </a:rPr>
              <a:t>Laki seks sesama laki (LSL): 35%</a:t>
            </a:r>
            <a:endParaRPr lang="en-GB">
              <a:solidFill>
                <a:schemeClr val="accent5"/>
              </a:solidFill>
              <a:latin typeface="Barlow" panose="00000500000000000000" charset="0"/>
              <a:cs typeface="Barlow" panose="00000500000000000000" charset="0"/>
            </a:endParaRPr>
          </a:p>
          <a:p>
            <a:pPr marL="285750" lvl="0" indent="-285750" algn="l" rtl="0">
              <a:spcBef>
                <a:spcPts val="0"/>
              </a:spcBef>
              <a:spcAft>
                <a:spcPts val="0"/>
              </a:spcAft>
              <a:buFont typeface="Arial" panose="020B0604020202020204" pitchFamily="34" charset="0"/>
              <a:buChar char="•"/>
            </a:pPr>
            <a:r>
              <a:rPr lang="en-GB">
                <a:solidFill>
                  <a:schemeClr val="accent5"/>
                </a:solidFill>
                <a:latin typeface="Barlow" panose="00000500000000000000" charset="0"/>
                <a:cs typeface="Barlow" panose="00000500000000000000" charset="0"/>
                <a:sym typeface="+mn-ea"/>
              </a:rPr>
              <a:t>Pengguna narkoba suntik: 6%</a:t>
            </a:r>
            <a:endParaRPr lang="en-GB">
              <a:solidFill>
                <a:schemeClr val="accent5"/>
              </a:solidFill>
              <a:latin typeface="Barlow" panose="00000500000000000000" charset="0"/>
              <a:cs typeface="Barlow" panose="00000500000000000000" charset="0"/>
            </a:endParaRPr>
          </a:p>
          <a:p>
            <a:pPr marL="285750" lvl="0" indent="-285750" algn="l" rtl="0">
              <a:spcBef>
                <a:spcPts val="0"/>
              </a:spcBef>
              <a:spcAft>
                <a:spcPts val="0"/>
              </a:spcAft>
              <a:buFont typeface="Arial" panose="020B0604020202020204" pitchFamily="34" charset="0"/>
              <a:buChar char="•"/>
            </a:pPr>
            <a:r>
              <a:rPr lang="en-GB">
                <a:solidFill>
                  <a:schemeClr val="accent5"/>
                </a:solidFill>
                <a:latin typeface="Barlow" panose="00000500000000000000" charset="0"/>
                <a:cs typeface="Barlow" panose="00000500000000000000" charset="0"/>
                <a:sym typeface="+mn-ea"/>
              </a:rPr>
              <a:t>Pelanggan pekerja seks: 5%</a:t>
            </a:r>
            <a:endParaRPr lang="en-GB">
              <a:solidFill>
                <a:schemeClr val="accent5"/>
              </a:solidFill>
              <a:latin typeface="Barlow" panose="00000500000000000000" charset="0"/>
              <a:cs typeface="Barlow" panose="00000500000000000000"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66" name="Shape 966"/>
        <p:cNvGrpSpPr/>
        <p:nvPr/>
      </p:nvGrpSpPr>
      <p:grpSpPr>
        <a:xfrm>
          <a:off x="0" y="0"/>
          <a:ext cx="0" cy="0"/>
          <a:chOff x="0" y="0"/>
          <a:chExt cx="0" cy="0"/>
        </a:xfrm>
      </p:grpSpPr>
      <p:sp>
        <p:nvSpPr>
          <p:cNvPr id="967" name="Google Shape;967;p42"/>
          <p:cNvSpPr/>
          <p:nvPr/>
        </p:nvSpPr>
        <p:spPr>
          <a:xfrm>
            <a:off x="1439575" y="2572900"/>
            <a:ext cx="2658300" cy="538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2"/>
          <p:cNvSpPr txBox="1"/>
          <p:nvPr>
            <p:ph type="title"/>
          </p:nvPr>
        </p:nvSpPr>
        <p:spPr>
          <a:xfrm>
            <a:off x="1221300" y="2646250"/>
            <a:ext cx="31314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a:t>Fx. Resiko</a:t>
            </a:r>
            <a:endParaRPr lang="en-US" altLang="en-GB" sz="3200"/>
          </a:p>
        </p:txBody>
      </p:sp>
      <p:sp>
        <p:nvSpPr>
          <p:cNvPr id="969" name="Google Shape;969;p42"/>
          <p:cNvSpPr txBox="1"/>
          <p:nvPr>
            <p:ph type="title" idx="2"/>
          </p:nvPr>
        </p:nvSpPr>
        <p:spPr>
          <a:xfrm>
            <a:off x="1284510" y="1528775"/>
            <a:ext cx="2968200" cy="14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4</a:t>
            </a:r>
            <a:endParaRPr lang="en-US" altLang="en-GB"/>
          </a:p>
        </p:txBody>
      </p:sp>
      <p:sp>
        <p:nvSpPr>
          <p:cNvPr id="970" name="Google Shape;970;p42"/>
          <p:cNvSpPr txBox="1"/>
          <p:nvPr>
            <p:ph type="subTitle" idx="1"/>
          </p:nvPr>
        </p:nvSpPr>
        <p:spPr>
          <a:xfrm>
            <a:off x="1439875" y="3067070"/>
            <a:ext cx="26943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Gonore</a:t>
            </a:r>
            <a:endParaRPr lang="en-US" altLang="en-GB"/>
          </a:p>
        </p:txBody>
      </p:sp>
      <p:grpSp>
        <p:nvGrpSpPr>
          <p:cNvPr id="971" name="Google Shape;971;p42"/>
          <p:cNvGrpSpPr/>
          <p:nvPr/>
        </p:nvGrpSpPr>
        <p:grpSpPr>
          <a:xfrm>
            <a:off x="4860618" y="1450750"/>
            <a:ext cx="3230719" cy="3729200"/>
            <a:chOff x="5089325" y="2102600"/>
            <a:chExt cx="1227850" cy="1417300"/>
          </a:xfrm>
        </p:grpSpPr>
        <p:sp>
          <p:nvSpPr>
            <p:cNvPr id="972" name="Google Shape;972;p42"/>
            <p:cNvSpPr/>
            <p:nvPr/>
          </p:nvSpPr>
          <p:spPr>
            <a:xfrm>
              <a:off x="6024975" y="2309025"/>
              <a:ext cx="154625" cy="285075"/>
            </a:xfrm>
            <a:custGeom>
              <a:avLst/>
              <a:gdLst/>
              <a:ahLst/>
              <a:cxnLst/>
              <a:rect l="l" t="t" r="r" b="b"/>
              <a:pathLst>
                <a:path w="6185" h="11403" extrusionOk="0">
                  <a:moveTo>
                    <a:pt x="4736" y="1"/>
                  </a:moveTo>
                  <a:lnTo>
                    <a:pt x="778" y="2649"/>
                  </a:lnTo>
                  <a:lnTo>
                    <a:pt x="1104" y="5111"/>
                  </a:lnTo>
                  <a:cubicBezTo>
                    <a:pt x="1202" y="5869"/>
                    <a:pt x="1163" y="6647"/>
                    <a:pt x="985" y="7395"/>
                  </a:cubicBezTo>
                  <a:lnTo>
                    <a:pt x="1" y="11403"/>
                  </a:lnTo>
                  <a:lnTo>
                    <a:pt x="6184" y="5701"/>
                  </a:lnTo>
                  <a:lnTo>
                    <a:pt x="4736"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42"/>
            <p:cNvSpPr/>
            <p:nvPr/>
          </p:nvSpPr>
          <p:spPr>
            <a:xfrm>
              <a:off x="6023500" y="2307800"/>
              <a:ext cx="157325" cy="287525"/>
            </a:xfrm>
            <a:custGeom>
              <a:avLst/>
              <a:gdLst/>
              <a:ahLst/>
              <a:cxnLst/>
              <a:rect l="l" t="t" r="r" b="b"/>
              <a:pathLst>
                <a:path w="6293" h="11501" extrusionOk="0">
                  <a:moveTo>
                    <a:pt x="4766" y="138"/>
                  </a:moveTo>
                  <a:lnTo>
                    <a:pt x="6184" y="5731"/>
                  </a:lnTo>
                  <a:lnTo>
                    <a:pt x="158" y="11284"/>
                  </a:lnTo>
                  <a:lnTo>
                    <a:pt x="158" y="11284"/>
                  </a:lnTo>
                  <a:lnTo>
                    <a:pt x="1093" y="7454"/>
                  </a:lnTo>
                  <a:cubicBezTo>
                    <a:pt x="1281" y="6696"/>
                    <a:pt x="1320" y="5918"/>
                    <a:pt x="1211" y="5150"/>
                  </a:cubicBezTo>
                  <a:lnTo>
                    <a:pt x="896" y="2728"/>
                  </a:lnTo>
                  <a:lnTo>
                    <a:pt x="4766" y="138"/>
                  </a:lnTo>
                  <a:close/>
                  <a:moveTo>
                    <a:pt x="4815" y="0"/>
                  </a:moveTo>
                  <a:cubicBezTo>
                    <a:pt x="4795" y="0"/>
                    <a:pt x="4776" y="0"/>
                    <a:pt x="4766" y="10"/>
                  </a:cubicBezTo>
                  <a:lnTo>
                    <a:pt x="808" y="2659"/>
                  </a:lnTo>
                  <a:cubicBezTo>
                    <a:pt x="788" y="2669"/>
                    <a:pt x="778" y="2689"/>
                    <a:pt x="788" y="2708"/>
                  </a:cubicBezTo>
                  <a:lnTo>
                    <a:pt x="1113" y="5160"/>
                  </a:lnTo>
                  <a:cubicBezTo>
                    <a:pt x="1211" y="5928"/>
                    <a:pt x="1172" y="6686"/>
                    <a:pt x="985" y="7434"/>
                  </a:cubicBezTo>
                  <a:lnTo>
                    <a:pt x="10" y="11432"/>
                  </a:lnTo>
                  <a:cubicBezTo>
                    <a:pt x="1" y="11461"/>
                    <a:pt x="10" y="11481"/>
                    <a:pt x="30" y="11491"/>
                  </a:cubicBezTo>
                  <a:cubicBezTo>
                    <a:pt x="40" y="11501"/>
                    <a:pt x="50" y="11501"/>
                    <a:pt x="60" y="11501"/>
                  </a:cubicBezTo>
                  <a:cubicBezTo>
                    <a:pt x="69" y="11501"/>
                    <a:pt x="89" y="11491"/>
                    <a:pt x="99" y="11491"/>
                  </a:cubicBezTo>
                  <a:lnTo>
                    <a:pt x="6272" y="5790"/>
                  </a:lnTo>
                  <a:cubicBezTo>
                    <a:pt x="6292" y="5780"/>
                    <a:pt x="6292" y="5761"/>
                    <a:pt x="6292" y="5741"/>
                  </a:cubicBezTo>
                  <a:lnTo>
                    <a:pt x="4845" y="40"/>
                  </a:lnTo>
                  <a:cubicBezTo>
                    <a:pt x="4845" y="20"/>
                    <a:pt x="4825" y="10"/>
                    <a:pt x="481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2"/>
            <p:cNvSpPr/>
            <p:nvPr/>
          </p:nvSpPr>
          <p:spPr>
            <a:xfrm>
              <a:off x="6045650" y="2384100"/>
              <a:ext cx="32775" cy="44325"/>
            </a:xfrm>
            <a:custGeom>
              <a:avLst/>
              <a:gdLst/>
              <a:ahLst/>
              <a:cxnLst/>
              <a:rect l="l" t="t" r="r" b="b"/>
              <a:pathLst>
                <a:path w="1311" h="1773" extrusionOk="0">
                  <a:moveTo>
                    <a:pt x="1" y="1"/>
                  </a:moveTo>
                  <a:lnTo>
                    <a:pt x="237" y="1773"/>
                  </a:lnTo>
                  <a:lnTo>
                    <a:pt x="1310" y="50"/>
                  </a:lnTo>
                  <a:lnTo>
                    <a:pt x="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2"/>
            <p:cNvSpPr/>
            <p:nvPr/>
          </p:nvSpPr>
          <p:spPr>
            <a:xfrm>
              <a:off x="6044175" y="2382625"/>
              <a:ext cx="35725" cy="47275"/>
            </a:xfrm>
            <a:custGeom>
              <a:avLst/>
              <a:gdLst/>
              <a:ahLst/>
              <a:cxnLst/>
              <a:rect l="l" t="t" r="r" b="b"/>
              <a:pathLst>
                <a:path w="1429" h="1891" extrusionOk="0">
                  <a:moveTo>
                    <a:pt x="119" y="119"/>
                  </a:moveTo>
                  <a:lnTo>
                    <a:pt x="1281" y="158"/>
                  </a:lnTo>
                  <a:lnTo>
                    <a:pt x="325" y="1685"/>
                  </a:lnTo>
                  <a:lnTo>
                    <a:pt x="119" y="119"/>
                  </a:lnTo>
                  <a:close/>
                  <a:moveTo>
                    <a:pt x="60" y="0"/>
                  </a:moveTo>
                  <a:cubicBezTo>
                    <a:pt x="40" y="11"/>
                    <a:pt x="30" y="11"/>
                    <a:pt x="21" y="20"/>
                  </a:cubicBezTo>
                  <a:cubicBezTo>
                    <a:pt x="10" y="30"/>
                    <a:pt x="1" y="50"/>
                    <a:pt x="1" y="70"/>
                  </a:cubicBezTo>
                  <a:lnTo>
                    <a:pt x="237" y="1842"/>
                  </a:lnTo>
                  <a:cubicBezTo>
                    <a:pt x="247" y="1862"/>
                    <a:pt x="257" y="1881"/>
                    <a:pt x="286" y="1891"/>
                  </a:cubicBezTo>
                  <a:lnTo>
                    <a:pt x="296" y="1891"/>
                  </a:lnTo>
                  <a:cubicBezTo>
                    <a:pt x="306" y="1891"/>
                    <a:pt x="325" y="1881"/>
                    <a:pt x="336" y="1862"/>
                  </a:cubicBezTo>
                  <a:lnTo>
                    <a:pt x="1419" y="138"/>
                  </a:lnTo>
                  <a:cubicBezTo>
                    <a:pt x="1428" y="119"/>
                    <a:pt x="1428" y="99"/>
                    <a:pt x="1419" y="89"/>
                  </a:cubicBezTo>
                  <a:cubicBezTo>
                    <a:pt x="1408" y="70"/>
                    <a:pt x="1399" y="60"/>
                    <a:pt x="1379" y="60"/>
                  </a:cubicBezTo>
                  <a:lnTo>
                    <a:pt x="6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42"/>
            <p:cNvSpPr/>
            <p:nvPr/>
          </p:nvSpPr>
          <p:spPr>
            <a:xfrm>
              <a:off x="5943000" y="2132450"/>
              <a:ext cx="249150" cy="283475"/>
            </a:xfrm>
            <a:custGeom>
              <a:avLst/>
              <a:gdLst/>
              <a:ahLst/>
              <a:cxnLst/>
              <a:rect l="l" t="t" r="r" b="b"/>
              <a:pathLst>
                <a:path w="9966" h="11339" extrusionOk="0">
                  <a:moveTo>
                    <a:pt x="5546" y="1"/>
                  </a:moveTo>
                  <a:cubicBezTo>
                    <a:pt x="2935" y="1"/>
                    <a:pt x="718" y="1173"/>
                    <a:pt x="1005" y="3844"/>
                  </a:cubicBezTo>
                  <a:cubicBezTo>
                    <a:pt x="1212" y="5774"/>
                    <a:pt x="484" y="6906"/>
                    <a:pt x="99" y="7359"/>
                  </a:cubicBezTo>
                  <a:cubicBezTo>
                    <a:pt x="1" y="7477"/>
                    <a:pt x="31" y="7655"/>
                    <a:pt x="158" y="7733"/>
                  </a:cubicBezTo>
                  <a:lnTo>
                    <a:pt x="1055" y="7979"/>
                  </a:lnTo>
                  <a:cubicBezTo>
                    <a:pt x="1055" y="7979"/>
                    <a:pt x="2236" y="10972"/>
                    <a:pt x="2827" y="11298"/>
                  </a:cubicBezTo>
                  <a:cubicBezTo>
                    <a:pt x="2879" y="11326"/>
                    <a:pt x="2944" y="11338"/>
                    <a:pt x="3018" y="11338"/>
                  </a:cubicBezTo>
                  <a:cubicBezTo>
                    <a:pt x="3787" y="11338"/>
                    <a:pt x="5604" y="9988"/>
                    <a:pt x="5604" y="9988"/>
                  </a:cubicBezTo>
                  <a:lnTo>
                    <a:pt x="8488" y="8924"/>
                  </a:lnTo>
                  <a:cubicBezTo>
                    <a:pt x="8183" y="7674"/>
                    <a:pt x="9059" y="6591"/>
                    <a:pt x="9512" y="4445"/>
                  </a:cubicBezTo>
                  <a:cubicBezTo>
                    <a:pt x="9965" y="2308"/>
                    <a:pt x="9286" y="102"/>
                    <a:pt x="5771" y="4"/>
                  </a:cubicBezTo>
                  <a:cubicBezTo>
                    <a:pt x="5695" y="2"/>
                    <a:pt x="5621" y="1"/>
                    <a:pt x="5546"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2"/>
            <p:cNvSpPr/>
            <p:nvPr/>
          </p:nvSpPr>
          <p:spPr>
            <a:xfrm>
              <a:off x="5942275" y="2131225"/>
              <a:ext cx="246425" cy="285875"/>
            </a:xfrm>
            <a:custGeom>
              <a:avLst/>
              <a:gdLst/>
              <a:ahLst/>
              <a:cxnLst/>
              <a:rect l="l" t="t" r="r" b="b"/>
              <a:pathLst>
                <a:path w="9857" h="11435" extrusionOk="0">
                  <a:moveTo>
                    <a:pt x="5547" y="0"/>
                  </a:moveTo>
                  <a:cubicBezTo>
                    <a:pt x="3881" y="0"/>
                    <a:pt x="2531" y="470"/>
                    <a:pt x="1743" y="1333"/>
                  </a:cubicBezTo>
                  <a:cubicBezTo>
                    <a:pt x="1123" y="1993"/>
                    <a:pt x="867" y="2859"/>
                    <a:pt x="985" y="3893"/>
                  </a:cubicBezTo>
                  <a:cubicBezTo>
                    <a:pt x="1192" y="5842"/>
                    <a:pt x="423" y="6975"/>
                    <a:pt x="89" y="7369"/>
                  </a:cubicBezTo>
                  <a:cubicBezTo>
                    <a:pt x="30" y="7437"/>
                    <a:pt x="1" y="7526"/>
                    <a:pt x="20" y="7625"/>
                  </a:cubicBezTo>
                  <a:cubicBezTo>
                    <a:pt x="30" y="7713"/>
                    <a:pt x="89" y="7782"/>
                    <a:pt x="167" y="7831"/>
                  </a:cubicBezTo>
                  <a:lnTo>
                    <a:pt x="178" y="7831"/>
                  </a:lnTo>
                  <a:lnTo>
                    <a:pt x="1044" y="8067"/>
                  </a:lnTo>
                  <a:cubicBezTo>
                    <a:pt x="1162" y="8383"/>
                    <a:pt x="2255" y="11071"/>
                    <a:pt x="2826" y="11386"/>
                  </a:cubicBezTo>
                  <a:cubicBezTo>
                    <a:pt x="2885" y="11425"/>
                    <a:pt x="2954" y="11435"/>
                    <a:pt x="3043" y="11435"/>
                  </a:cubicBezTo>
                  <a:cubicBezTo>
                    <a:pt x="3830" y="11435"/>
                    <a:pt x="5583" y="10135"/>
                    <a:pt x="5672" y="10076"/>
                  </a:cubicBezTo>
                  <a:cubicBezTo>
                    <a:pt x="5692" y="10056"/>
                    <a:pt x="5701" y="10027"/>
                    <a:pt x="5681" y="9997"/>
                  </a:cubicBezTo>
                  <a:cubicBezTo>
                    <a:pt x="5669" y="9985"/>
                    <a:pt x="5654" y="9977"/>
                    <a:pt x="5636" y="9977"/>
                  </a:cubicBezTo>
                  <a:cubicBezTo>
                    <a:pt x="5626" y="9977"/>
                    <a:pt x="5614" y="9980"/>
                    <a:pt x="5603" y="9988"/>
                  </a:cubicBezTo>
                  <a:cubicBezTo>
                    <a:pt x="5062" y="10396"/>
                    <a:pt x="3656" y="11333"/>
                    <a:pt x="3045" y="11333"/>
                  </a:cubicBezTo>
                  <a:cubicBezTo>
                    <a:pt x="2978" y="11333"/>
                    <a:pt x="2921" y="11321"/>
                    <a:pt x="2876" y="11297"/>
                  </a:cubicBezTo>
                  <a:cubicBezTo>
                    <a:pt x="2314" y="10992"/>
                    <a:pt x="1143" y="8038"/>
                    <a:pt x="1132" y="8008"/>
                  </a:cubicBezTo>
                  <a:cubicBezTo>
                    <a:pt x="1123" y="7989"/>
                    <a:pt x="1113" y="7979"/>
                    <a:pt x="1093" y="7979"/>
                  </a:cubicBezTo>
                  <a:lnTo>
                    <a:pt x="217" y="7733"/>
                  </a:lnTo>
                  <a:cubicBezTo>
                    <a:pt x="167" y="7704"/>
                    <a:pt x="128" y="7654"/>
                    <a:pt x="119" y="7605"/>
                  </a:cubicBezTo>
                  <a:cubicBezTo>
                    <a:pt x="108" y="7546"/>
                    <a:pt x="128" y="7487"/>
                    <a:pt x="167" y="7437"/>
                  </a:cubicBezTo>
                  <a:cubicBezTo>
                    <a:pt x="513" y="7034"/>
                    <a:pt x="1300" y="5872"/>
                    <a:pt x="1093" y="3883"/>
                  </a:cubicBezTo>
                  <a:cubicBezTo>
                    <a:pt x="985" y="2879"/>
                    <a:pt x="1221" y="2042"/>
                    <a:pt x="1812" y="1402"/>
                  </a:cubicBezTo>
                  <a:cubicBezTo>
                    <a:pt x="2582" y="576"/>
                    <a:pt x="3932" y="108"/>
                    <a:pt x="5557" y="108"/>
                  </a:cubicBezTo>
                  <a:cubicBezTo>
                    <a:pt x="5637" y="108"/>
                    <a:pt x="5718" y="109"/>
                    <a:pt x="5800" y="112"/>
                  </a:cubicBezTo>
                  <a:cubicBezTo>
                    <a:pt x="7287" y="151"/>
                    <a:pt x="8360" y="575"/>
                    <a:pt x="8990" y="1372"/>
                  </a:cubicBezTo>
                  <a:cubicBezTo>
                    <a:pt x="9748" y="2328"/>
                    <a:pt x="9679" y="3588"/>
                    <a:pt x="9492" y="4483"/>
                  </a:cubicBezTo>
                  <a:cubicBezTo>
                    <a:pt x="9315" y="5321"/>
                    <a:pt x="9068" y="5990"/>
                    <a:pt x="8862" y="6581"/>
                  </a:cubicBezTo>
                  <a:cubicBezTo>
                    <a:pt x="8537" y="7496"/>
                    <a:pt x="8271" y="8216"/>
                    <a:pt x="8458" y="8993"/>
                  </a:cubicBezTo>
                  <a:cubicBezTo>
                    <a:pt x="8468" y="9013"/>
                    <a:pt x="8497" y="9032"/>
                    <a:pt x="8527" y="9032"/>
                  </a:cubicBezTo>
                  <a:cubicBezTo>
                    <a:pt x="8556" y="9023"/>
                    <a:pt x="8576" y="8993"/>
                    <a:pt x="8567" y="8964"/>
                  </a:cubicBezTo>
                  <a:cubicBezTo>
                    <a:pt x="8389" y="8216"/>
                    <a:pt x="8635" y="7516"/>
                    <a:pt x="8961" y="6620"/>
                  </a:cubicBezTo>
                  <a:cubicBezTo>
                    <a:pt x="9177" y="6019"/>
                    <a:pt x="9413" y="5350"/>
                    <a:pt x="9591" y="4503"/>
                  </a:cubicBezTo>
                  <a:cubicBezTo>
                    <a:pt x="9788" y="3588"/>
                    <a:pt x="9856" y="2288"/>
                    <a:pt x="9079" y="1304"/>
                  </a:cubicBezTo>
                  <a:cubicBezTo>
                    <a:pt x="8429" y="476"/>
                    <a:pt x="7326" y="43"/>
                    <a:pt x="5800" y="4"/>
                  </a:cubicBezTo>
                  <a:cubicBezTo>
                    <a:pt x="5715" y="1"/>
                    <a:pt x="5630" y="0"/>
                    <a:pt x="55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42"/>
            <p:cNvSpPr/>
            <p:nvPr/>
          </p:nvSpPr>
          <p:spPr>
            <a:xfrm>
              <a:off x="6100300" y="2226150"/>
              <a:ext cx="46500" cy="78475"/>
            </a:xfrm>
            <a:custGeom>
              <a:avLst/>
              <a:gdLst/>
              <a:ahLst/>
              <a:cxnLst/>
              <a:rect l="l" t="t" r="r" b="b"/>
              <a:pathLst>
                <a:path w="1860" h="3139" extrusionOk="0">
                  <a:moveTo>
                    <a:pt x="1005" y="0"/>
                  </a:moveTo>
                  <a:cubicBezTo>
                    <a:pt x="639" y="0"/>
                    <a:pt x="231" y="294"/>
                    <a:pt x="1" y="933"/>
                  </a:cubicBezTo>
                  <a:lnTo>
                    <a:pt x="266" y="3139"/>
                  </a:lnTo>
                  <a:cubicBezTo>
                    <a:pt x="266" y="3139"/>
                    <a:pt x="1497" y="2804"/>
                    <a:pt x="1734" y="1307"/>
                  </a:cubicBezTo>
                  <a:cubicBezTo>
                    <a:pt x="1860" y="471"/>
                    <a:pt x="1467" y="0"/>
                    <a:pt x="1005"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42"/>
            <p:cNvSpPr/>
            <p:nvPr/>
          </p:nvSpPr>
          <p:spPr>
            <a:xfrm>
              <a:off x="6098825" y="2224825"/>
              <a:ext cx="49250" cy="81275"/>
            </a:xfrm>
            <a:custGeom>
              <a:avLst/>
              <a:gdLst/>
              <a:ahLst/>
              <a:cxnLst/>
              <a:rect l="l" t="t" r="r" b="b"/>
              <a:pathLst>
                <a:path w="1970" h="3251" extrusionOk="0">
                  <a:moveTo>
                    <a:pt x="1068" y="1"/>
                  </a:moveTo>
                  <a:cubicBezTo>
                    <a:pt x="693" y="1"/>
                    <a:pt x="257" y="278"/>
                    <a:pt x="10" y="966"/>
                  </a:cubicBezTo>
                  <a:cubicBezTo>
                    <a:pt x="1" y="995"/>
                    <a:pt x="10" y="1025"/>
                    <a:pt x="40" y="1035"/>
                  </a:cubicBezTo>
                  <a:cubicBezTo>
                    <a:pt x="46" y="1037"/>
                    <a:pt x="51" y="1038"/>
                    <a:pt x="57" y="1038"/>
                  </a:cubicBezTo>
                  <a:cubicBezTo>
                    <a:pt x="80" y="1038"/>
                    <a:pt x="101" y="1022"/>
                    <a:pt x="109" y="1006"/>
                  </a:cubicBezTo>
                  <a:cubicBezTo>
                    <a:pt x="340" y="364"/>
                    <a:pt x="733" y="102"/>
                    <a:pt x="1065" y="102"/>
                  </a:cubicBezTo>
                  <a:cubicBezTo>
                    <a:pt x="1116" y="102"/>
                    <a:pt x="1165" y="108"/>
                    <a:pt x="1211" y="120"/>
                  </a:cubicBezTo>
                  <a:cubicBezTo>
                    <a:pt x="1556" y="208"/>
                    <a:pt x="1852" y="621"/>
                    <a:pt x="1734" y="1350"/>
                  </a:cubicBezTo>
                  <a:cubicBezTo>
                    <a:pt x="1517" y="2798"/>
                    <a:pt x="325" y="3142"/>
                    <a:pt x="316" y="3142"/>
                  </a:cubicBezTo>
                  <a:cubicBezTo>
                    <a:pt x="286" y="3152"/>
                    <a:pt x="266" y="3181"/>
                    <a:pt x="276" y="3211"/>
                  </a:cubicBezTo>
                  <a:cubicBezTo>
                    <a:pt x="286" y="3231"/>
                    <a:pt x="306" y="3251"/>
                    <a:pt x="325" y="3251"/>
                  </a:cubicBezTo>
                  <a:lnTo>
                    <a:pt x="345" y="3251"/>
                  </a:lnTo>
                  <a:cubicBezTo>
                    <a:pt x="355" y="3240"/>
                    <a:pt x="1605" y="2876"/>
                    <a:pt x="1842" y="1370"/>
                  </a:cubicBezTo>
                  <a:cubicBezTo>
                    <a:pt x="1970" y="572"/>
                    <a:pt x="1625" y="120"/>
                    <a:pt x="1241" y="21"/>
                  </a:cubicBezTo>
                  <a:cubicBezTo>
                    <a:pt x="1186" y="8"/>
                    <a:pt x="1128" y="1"/>
                    <a:pt x="10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2"/>
            <p:cNvSpPr/>
            <p:nvPr/>
          </p:nvSpPr>
          <p:spPr>
            <a:xfrm>
              <a:off x="5943000" y="3190500"/>
              <a:ext cx="342450" cy="325225"/>
            </a:xfrm>
            <a:custGeom>
              <a:avLst/>
              <a:gdLst/>
              <a:ahLst/>
              <a:cxnLst/>
              <a:rect l="l" t="t" r="r" b="b"/>
              <a:pathLst>
                <a:path w="13698" h="13009" extrusionOk="0">
                  <a:moveTo>
                    <a:pt x="1" y="1"/>
                  </a:moveTo>
                  <a:lnTo>
                    <a:pt x="1" y="13008"/>
                  </a:lnTo>
                  <a:lnTo>
                    <a:pt x="13441" y="13008"/>
                  </a:lnTo>
                  <a:lnTo>
                    <a:pt x="12978" y="8449"/>
                  </a:lnTo>
                  <a:cubicBezTo>
                    <a:pt x="12978" y="8449"/>
                    <a:pt x="13697" y="4845"/>
                    <a:pt x="11659"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2"/>
            <p:cNvSpPr/>
            <p:nvPr/>
          </p:nvSpPr>
          <p:spPr>
            <a:xfrm>
              <a:off x="5943000" y="3190500"/>
              <a:ext cx="256775" cy="129275"/>
            </a:xfrm>
            <a:custGeom>
              <a:avLst/>
              <a:gdLst/>
              <a:ahLst/>
              <a:cxnLst/>
              <a:rect l="l" t="t" r="r" b="b"/>
              <a:pathLst>
                <a:path w="10271" h="5171" extrusionOk="0">
                  <a:moveTo>
                    <a:pt x="1" y="1"/>
                  </a:moveTo>
                  <a:lnTo>
                    <a:pt x="1" y="5170"/>
                  </a:lnTo>
                  <a:cubicBezTo>
                    <a:pt x="6322" y="4481"/>
                    <a:pt x="9877" y="1123"/>
                    <a:pt x="9877" y="1123"/>
                  </a:cubicBezTo>
                  <a:cubicBezTo>
                    <a:pt x="10271" y="690"/>
                    <a:pt x="9965" y="1"/>
                    <a:pt x="93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42"/>
            <p:cNvSpPr/>
            <p:nvPr/>
          </p:nvSpPr>
          <p:spPr>
            <a:xfrm>
              <a:off x="6091675" y="3253700"/>
              <a:ext cx="99725" cy="59675"/>
            </a:xfrm>
            <a:custGeom>
              <a:avLst/>
              <a:gdLst/>
              <a:ahLst/>
              <a:cxnLst/>
              <a:rect l="l" t="t" r="r" b="b"/>
              <a:pathLst>
                <a:path w="3989" h="2387" extrusionOk="0">
                  <a:moveTo>
                    <a:pt x="62" y="1"/>
                  </a:moveTo>
                  <a:cubicBezTo>
                    <a:pt x="58" y="1"/>
                    <a:pt x="54" y="2"/>
                    <a:pt x="50" y="4"/>
                  </a:cubicBezTo>
                  <a:cubicBezTo>
                    <a:pt x="20" y="13"/>
                    <a:pt x="1" y="43"/>
                    <a:pt x="11" y="72"/>
                  </a:cubicBezTo>
                  <a:cubicBezTo>
                    <a:pt x="20" y="102"/>
                    <a:pt x="228" y="761"/>
                    <a:pt x="818" y="1372"/>
                  </a:cubicBezTo>
                  <a:cubicBezTo>
                    <a:pt x="1281" y="1855"/>
                    <a:pt x="2068" y="2386"/>
                    <a:pt x="3270" y="2386"/>
                  </a:cubicBezTo>
                  <a:cubicBezTo>
                    <a:pt x="3477" y="2386"/>
                    <a:pt x="3703" y="2367"/>
                    <a:pt x="3939" y="2337"/>
                  </a:cubicBezTo>
                  <a:cubicBezTo>
                    <a:pt x="3969" y="2327"/>
                    <a:pt x="3989" y="2308"/>
                    <a:pt x="3979" y="2278"/>
                  </a:cubicBezTo>
                  <a:cubicBezTo>
                    <a:pt x="3979" y="2249"/>
                    <a:pt x="3949" y="2229"/>
                    <a:pt x="3920" y="2229"/>
                  </a:cubicBezTo>
                  <a:cubicBezTo>
                    <a:pt x="3689" y="2264"/>
                    <a:pt x="3471" y="2279"/>
                    <a:pt x="3265" y="2279"/>
                  </a:cubicBezTo>
                  <a:cubicBezTo>
                    <a:pt x="838" y="2279"/>
                    <a:pt x="118" y="61"/>
                    <a:pt x="109" y="43"/>
                  </a:cubicBezTo>
                  <a:cubicBezTo>
                    <a:pt x="101" y="19"/>
                    <a:pt x="80" y="1"/>
                    <a:pt x="62"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42"/>
            <p:cNvSpPr/>
            <p:nvPr/>
          </p:nvSpPr>
          <p:spPr>
            <a:xfrm>
              <a:off x="6154700" y="3309150"/>
              <a:ext cx="2750" cy="208050"/>
            </a:xfrm>
            <a:custGeom>
              <a:avLst/>
              <a:gdLst/>
              <a:ahLst/>
              <a:cxnLst/>
              <a:rect l="l" t="t" r="r" b="b"/>
              <a:pathLst>
                <a:path w="110" h="8322" extrusionOk="0">
                  <a:moveTo>
                    <a:pt x="59" y="1"/>
                  </a:moveTo>
                  <a:cubicBezTo>
                    <a:pt x="30" y="1"/>
                    <a:pt x="0" y="20"/>
                    <a:pt x="0" y="50"/>
                  </a:cubicBezTo>
                  <a:lnTo>
                    <a:pt x="0" y="8262"/>
                  </a:lnTo>
                  <a:cubicBezTo>
                    <a:pt x="0" y="8291"/>
                    <a:pt x="30" y="8321"/>
                    <a:pt x="59" y="8321"/>
                  </a:cubicBezTo>
                  <a:cubicBezTo>
                    <a:pt x="89" y="8321"/>
                    <a:pt x="109" y="8291"/>
                    <a:pt x="109" y="8262"/>
                  </a:cubicBezTo>
                  <a:lnTo>
                    <a:pt x="109" y="50"/>
                  </a:lnTo>
                  <a:cubicBezTo>
                    <a:pt x="109" y="20"/>
                    <a:pt x="89" y="1"/>
                    <a:pt x="59"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2"/>
            <p:cNvSpPr/>
            <p:nvPr/>
          </p:nvSpPr>
          <p:spPr>
            <a:xfrm>
              <a:off x="6010450" y="2405175"/>
              <a:ext cx="193750" cy="188925"/>
            </a:xfrm>
            <a:custGeom>
              <a:avLst/>
              <a:gdLst/>
              <a:ahLst/>
              <a:cxnLst/>
              <a:rect l="l" t="t" r="r" b="b"/>
              <a:pathLst>
                <a:path w="7750" h="7557" extrusionOk="0">
                  <a:moveTo>
                    <a:pt x="6571" y="0"/>
                  </a:moveTo>
                  <a:cubicBezTo>
                    <a:pt x="6518" y="0"/>
                    <a:pt x="6464" y="8"/>
                    <a:pt x="6411" y="24"/>
                  </a:cubicBezTo>
                  <a:cubicBezTo>
                    <a:pt x="1547" y="1462"/>
                    <a:pt x="1" y="3776"/>
                    <a:pt x="1" y="3776"/>
                  </a:cubicBezTo>
                  <a:lnTo>
                    <a:pt x="582" y="7557"/>
                  </a:lnTo>
                  <a:lnTo>
                    <a:pt x="7750" y="2466"/>
                  </a:lnTo>
                  <a:lnTo>
                    <a:pt x="7100" y="398"/>
                  </a:lnTo>
                  <a:cubicBezTo>
                    <a:pt x="7027" y="156"/>
                    <a:pt x="6809" y="0"/>
                    <a:pt x="6571"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42"/>
            <p:cNvSpPr/>
            <p:nvPr/>
          </p:nvSpPr>
          <p:spPr>
            <a:xfrm>
              <a:off x="6010450" y="2408225"/>
              <a:ext cx="152400" cy="101400"/>
            </a:xfrm>
            <a:custGeom>
              <a:avLst/>
              <a:gdLst/>
              <a:ahLst/>
              <a:cxnLst/>
              <a:rect l="l" t="t" r="r" b="b"/>
              <a:pathLst>
                <a:path w="6096" h="4056" extrusionOk="0">
                  <a:moveTo>
                    <a:pt x="6096" y="0"/>
                  </a:moveTo>
                  <a:cubicBezTo>
                    <a:pt x="1488" y="1438"/>
                    <a:pt x="1" y="3654"/>
                    <a:pt x="1" y="3654"/>
                  </a:cubicBezTo>
                  <a:cubicBezTo>
                    <a:pt x="255" y="3922"/>
                    <a:pt x="595" y="4055"/>
                    <a:pt x="935" y="4055"/>
                  </a:cubicBezTo>
                  <a:cubicBezTo>
                    <a:pt x="1292" y="4055"/>
                    <a:pt x="1649" y="3907"/>
                    <a:pt x="1901" y="3614"/>
                  </a:cubicBezTo>
                  <a:cubicBezTo>
                    <a:pt x="2777" y="2600"/>
                    <a:pt x="4264" y="1103"/>
                    <a:pt x="609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42"/>
            <p:cNvSpPr/>
            <p:nvPr/>
          </p:nvSpPr>
          <p:spPr>
            <a:xfrm>
              <a:off x="5920625" y="2436850"/>
              <a:ext cx="396550" cy="796750"/>
            </a:xfrm>
            <a:custGeom>
              <a:avLst/>
              <a:gdLst/>
              <a:ahLst/>
              <a:cxnLst/>
              <a:rect l="l" t="t" r="r" b="b"/>
              <a:pathLst>
                <a:path w="15862" h="31870" extrusionOk="0">
                  <a:moveTo>
                    <a:pt x="10348" y="0"/>
                  </a:moveTo>
                  <a:cubicBezTo>
                    <a:pt x="10257" y="0"/>
                    <a:pt x="10163" y="16"/>
                    <a:pt x="10072" y="47"/>
                  </a:cubicBezTo>
                  <a:cubicBezTo>
                    <a:pt x="7138" y="1150"/>
                    <a:pt x="4342" y="4734"/>
                    <a:pt x="3475" y="5916"/>
                  </a:cubicBezTo>
                  <a:cubicBezTo>
                    <a:pt x="3298" y="6152"/>
                    <a:pt x="3171" y="6417"/>
                    <a:pt x="3082" y="6703"/>
                  </a:cubicBezTo>
                  <a:cubicBezTo>
                    <a:pt x="2570" y="8347"/>
                    <a:pt x="729" y="14452"/>
                    <a:pt x="394" y="18804"/>
                  </a:cubicBezTo>
                  <a:cubicBezTo>
                    <a:pt x="0" y="23865"/>
                    <a:pt x="827" y="31673"/>
                    <a:pt x="827" y="31673"/>
                  </a:cubicBezTo>
                  <a:cubicBezTo>
                    <a:pt x="827" y="31673"/>
                    <a:pt x="2550" y="31869"/>
                    <a:pt x="4814" y="31869"/>
                  </a:cubicBezTo>
                  <a:cubicBezTo>
                    <a:pt x="7576" y="31869"/>
                    <a:pt x="11142" y="31578"/>
                    <a:pt x="13371" y="30285"/>
                  </a:cubicBezTo>
                  <a:cubicBezTo>
                    <a:pt x="13371" y="30285"/>
                    <a:pt x="12278" y="24042"/>
                    <a:pt x="13558" y="19690"/>
                  </a:cubicBezTo>
                  <a:cubicBezTo>
                    <a:pt x="14927" y="14984"/>
                    <a:pt x="15862" y="12631"/>
                    <a:pt x="15468" y="7796"/>
                  </a:cubicBezTo>
                  <a:cubicBezTo>
                    <a:pt x="15124" y="3582"/>
                    <a:pt x="11845" y="1100"/>
                    <a:pt x="10880" y="205"/>
                  </a:cubicBezTo>
                  <a:cubicBezTo>
                    <a:pt x="10732" y="71"/>
                    <a:pt x="10544" y="0"/>
                    <a:pt x="10348"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42"/>
            <p:cNvSpPr/>
            <p:nvPr/>
          </p:nvSpPr>
          <p:spPr>
            <a:xfrm>
              <a:off x="6189900" y="2929100"/>
              <a:ext cx="69675" cy="289500"/>
            </a:xfrm>
            <a:custGeom>
              <a:avLst/>
              <a:gdLst/>
              <a:ahLst/>
              <a:cxnLst/>
              <a:rect l="l" t="t" r="r" b="b"/>
              <a:pathLst>
                <a:path w="2787" h="11580" extrusionOk="0">
                  <a:moveTo>
                    <a:pt x="2787" y="0"/>
                  </a:moveTo>
                  <a:lnTo>
                    <a:pt x="2787" y="0"/>
                  </a:lnTo>
                  <a:cubicBezTo>
                    <a:pt x="2786" y="2"/>
                    <a:pt x="601" y="5810"/>
                    <a:pt x="1" y="11579"/>
                  </a:cubicBezTo>
                  <a:cubicBezTo>
                    <a:pt x="966" y="11343"/>
                    <a:pt x="1861" y="11028"/>
                    <a:pt x="2600" y="10595"/>
                  </a:cubicBezTo>
                  <a:cubicBezTo>
                    <a:pt x="2600" y="10595"/>
                    <a:pt x="1507" y="4352"/>
                    <a:pt x="27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42"/>
            <p:cNvSpPr/>
            <p:nvPr/>
          </p:nvSpPr>
          <p:spPr>
            <a:xfrm>
              <a:off x="5790875" y="2526425"/>
              <a:ext cx="76000" cy="243825"/>
            </a:xfrm>
            <a:custGeom>
              <a:avLst/>
              <a:gdLst/>
              <a:ahLst/>
              <a:cxnLst/>
              <a:rect l="l" t="t" r="r" b="b"/>
              <a:pathLst>
                <a:path w="3040" h="9753" extrusionOk="0">
                  <a:moveTo>
                    <a:pt x="283" y="1"/>
                  </a:moveTo>
                  <a:cubicBezTo>
                    <a:pt x="135" y="1"/>
                    <a:pt x="1" y="119"/>
                    <a:pt x="1" y="274"/>
                  </a:cubicBezTo>
                  <a:lnTo>
                    <a:pt x="1" y="3012"/>
                  </a:lnTo>
                  <a:lnTo>
                    <a:pt x="484" y="9707"/>
                  </a:lnTo>
                  <a:cubicBezTo>
                    <a:pt x="484" y="9707"/>
                    <a:pt x="711" y="9752"/>
                    <a:pt x="1021" y="9752"/>
                  </a:cubicBezTo>
                  <a:cubicBezTo>
                    <a:pt x="1781" y="9752"/>
                    <a:pt x="3040" y="9479"/>
                    <a:pt x="2669" y="7590"/>
                  </a:cubicBezTo>
                  <a:cubicBezTo>
                    <a:pt x="2236" y="5385"/>
                    <a:pt x="1399" y="1821"/>
                    <a:pt x="1133" y="678"/>
                  </a:cubicBezTo>
                  <a:cubicBezTo>
                    <a:pt x="1084" y="452"/>
                    <a:pt x="926" y="265"/>
                    <a:pt x="710" y="166"/>
                  </a:cubicBezTo>
                  <a:lnTo>
                    <a:pt x="405" y="29"/>
                  </a:lnTo>
                  <a:cubicBezTo>
                    <a:pt x="365" y="10"/>
                    <a:pt x="324" y="1"/>
                    <a:pt x="283" y="1"/>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42"/>
            <p:cNvSpPr/>
            <p:nvPr/>
          </p:nvSpPr>
          <p:spPr>
            <a:xfrm>
              <a:off x="5789650" y="2525100"/>
              <a:ext cx="73125" cy="246475"/>
            </a:xfrm>
            <a:custGeom>
              <a:avLst/>
              <a:gdLst/>
              <a:ahLst/>
              <a:cxnLst/>
              <a:rect l="l" t="t" r="r" b="b"/>
              <a:pathLst>
                <a:path w="2925" h="9859" extrusionOk="0">
                  <a:moveTo>
                    <a:pt x="334" y="1"/>
                  </a:moveTo>
                  <a:cubicBezTo>
                    <a:pt x="271" y="1"/>
                    <a:pt x="208" y="18"/>
                    <a:pt x="158" y="52"/>
                  </a:cubicBezTo>
                  <a:cubicBezTo>
                    <a:pt x="60" y="111"/>
                    <a:pt x="1" y="219"/>
                    <a:pt x="1" y="327"/>
                  </a:cubicBezTo>
                  <a:lnTo>
                    <a:pt x="1" y="3065"/>
                  </a:lnTo>
                  <a:cubicBezTo>
                    <a:pt x="1" y="3095"/>
                    <a:pt x="21" y="3124"/>
                    <a:pt x="50" y="3124"/>
                  </a:cubicBezTo>
                  <a:cubicBezTo>
                    <a:pt x="80" y="3124"/>
                    <a:pt x="109" y="3095"/>
                    <a:pt x="109" y="3065"/>
                  </a:cubicBezTo>
                  <a:lnTo>
                    <a:pt x="109" y="327"/>
                  </a:lnTo>
                  <a:cubicBezTo>
                    <a:pt x="109" y="259"/>
                    <a:pt x="148" y="180"/>
                    <a:pt x="207" y="141"/>
                  </a:cubicBezTo>
                  <a:cubicBezTo>
                    <a:pt x="246" y="118"/>
                    <a:pt x="288" y="105"/>
                    <a:pt x="332" y="105"/>
                  </a:cubicBezTo>
                  <a:cubicBezTo>
                    <a:pt x="365" y="105"/>
                    <a:pt x="400" y="113"/>
                    <a:pt x="434" y="130"/>
                  </a:cubicBezTo>
                  <a:lnTo>
                    <a:pt x="739" y="268"/>
                  </a:lnTo>
                  <a:cubicBezTo>
                    <a:pt x="936" y="357"/>
                    <a:pt x="1084" y="534"/>
                    <a:pt x="1133" y="751"/>
                  </a:cubicBezTo>
                  <a:cubicBezTo>
                    <a:pt x="1379" y="1804"/>
                    <a:pt x="2226" y="5428"/>
                    <a:pt x="2659" y="7653"/>
                  </a:cubicBezTo>
                  <a:cubicBezTo>
                    <a:pt x="2807" y="8411"/>
                    <a:pt x="2708" y="8972"/>
                    <a:pt x="2354" y="9327"/>
                  </a:cubicBezTo>
                  <a:cubicBezTo>
                    <a:pt x="2003" y="9678"/>
                    <a:pt x="1464" y="9752"/>
                    <a:pt x="1065" y="9752"/>
                  </a:cubicBezTo>
                  <a:cubicBezTo>
                    <a:pt x="769" y="9752"/>
                    <a:pt x="550" y="9711"/>
                    <a:pt x="542" y="9711"/>
                  </a:cubicBezTo>
                  <a:cubicBezTo>
                    <a:pt x="537" y="9709"/>
                    <a:pt x="532" y="9708"/>
                    <a:pt x="527" y="9708"/>
                  </a:cubicBezTo>
                  <a:cubicBezTo>
                    <a:pt x="506" y="9708"/>
                    <a:pt x="491" y="9726"/>
                    <a:pt x="483" y="9751"/>
                  </a:cubicBezTo>
                  <a:cubicBezTo>
                    <a:pt x="473" y="9780"/>
                    <a:pt x="493" y="9810"/>
                    <a:pt x="522" y="9819"/>
                  </a:cubicBezTo>
                  <a:cubicBezTo>
                    <a:pt x="542" y="9819"/>
                    <a:pt x="769" y="9858"/>
                    <a:pt x="1064" y="9858"/>
                  </a:cubicBezTo>
                  <a:cubicBezTo>
                    <a:pt x="1487" y="9858"/>
                    <a:pt x="2049" y="9780"/>
                    <a:pt x="2432" y="9396"/>
                  </a:cubicBezTo>
                  <a:cubicBezTo>
                    <a:pt x="2807" y="9022"/>
                    <a:pt x="2925" y="8431"/>
                    <a:pt x="2767" y="7633"/>
                  </a:cubicBezTo>
                  <a:cubicBezTo>
                    <a:pt x="2334" y="5408"/>
                    <a:pt x="1487" y="1785"/>
                    <a:pt x="1231" y="721"/>
                  </a:cubicBezTo>
                  <a:cubicBezTo>
                    <a:pt x="1172" y="475"/>
                    <a:pt x="1015" y="278"/>
                    <a:pt x="778" y="170"/>
                  </a:cubicBezTo>
                  <a:lnTo>
                    <a:pt x="473" y="32"/>
                  </a:lnTo>
                  <a:cubicBezTo>
                    <a:pt x="431" y="11"/>
                    <a:pt x="383" y="1"/>
                    <a:pt x="33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42"/>
            <p:cNvSpPr/>
            <p:nvPr/>
          </p:nvSpPr>
          <p:spPr>
            <a:xfrm>
              <a:off x="5917900" y="2782625"/>
              <a:ext cx="278175" cy="296000"/>
            </a:xfrm>
            <a:custGeom>
              <a:avLst/>
              <a:gdLst/>
              <a:ahLst/>
              <a:cxnLst/>
              <a:rect l="l" t="t" r="r" b="b"/>
              <a:pathLst>
                <a:path w="11127" h="11840" extrusionOk="0">
                  <a:moveTo>
                    <a:pt x="6105" y="1"/>
                  </a:moveTo>
                  <a:lnTo>
                    <a:pt x="3210" y="6312"/>
                  </a:lnTo>
                  <a:lnTo>
                    <a:pt x="0" y="9089"/>
                  </a:lnTo>
                  <a:cubicBezTo>
                    <a:pt x="0" y="9089"/>
                    <a:pt x="1399" y="11840"/>
                    <a:pt x="3758" y="11840"/>
                  </a:cubicBezTo>
                  <a:cubicBezTo>
                    <a:pt x="4092" y="11840"/>
                    <a:pt x="4445" y="11785"/>
                    <a:pt x="4816" y="11659"/>
                  </a:cubicBezTo>
                  <a:cubicBezTo>
                    <a:pt x="7818" y="10644"/>
                    <a:pt x="11127" y="2511"/>
                    <a:pt x="11127" y="2511"/>
                  </a:cubicBezTo>
                  <a:lnTo>
                    <a:pt x="6105" y="1"/>
                  </a:ln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42"/>
            <p:cNvSpPr/>
            <p:nvPr/>
          </p:nvSpPr>
          <p:spPr>
            <a:xfrm>
              <a:off x="5916425" y="2781150"/>
              <a:ext cx="281375" cy="298875"/>
            </a:xfrm>
            <a:custGeom>
              <a:avLst/>
              <a:gdLst/>
              <a:ahLst/>
              <a:cxnLst/>
              <a:rect l="l" t="t" r="r" b="b"/>
              <a:pathLst>
                <a:path w="11255" h="11955" extrusionOk="0">
                  <a:moveTo>
                    <a:pt x="6144" y="1"/>
                  </a:moveTo>
                  <a:cubicBezTo>
                    <a:pt x="6135" y="10"/>
                    <a:pt x="6115" y="21"/>
                    <a:pt x="6115" y="30"/>
                  </a:cubicBezTo>
                  <a:lnTo>
                    <a:pt x="3230" y="6342"/>
                  </a:lnTo>
                  <a:cubicBezTo>
                    <a:pt x="3210" y="6371"/>
                    <a:pt x="3220" y="6401"/>
                    <a:pt x="3250" y="6421"/>
                  </a:cubicBezTo>
                  <a:cubicBezTo>
                    <a:pt x="3257" y="6423"/>
                    <a:pt x="3264" y="6424"/>
                    <a:pt x="3271" y="6424"/>
                  </a:cubicBezTo>
                  <a:cubicBezTo>
                    <a:pt x="3293" y="6424"/>
                    <a:pt x="3311" y="6413"/>
                    <a:pt x="3319" y="6391"/>
                  </a:cubicBezTo>
                  <a:lnTo>
                    <a:pt x="6184" y="128"/>
                  </a:lnTo>
                  <a:lnTo>
                    <a:pt x="11126" y="2590"/>
                  </a:lnTo>
                  <a:cubicBezTo>
                    <a:pt x="10851" y="3250"/>
                    <a:pt x="7680" y="10703"/>
                    <a:pt x="4864" y="11668"/>
                  </a:cubicBezTo>
                  <a:cubicBezTo>
                    <a:pt x="4503" y="11790"/>
                    <a:pt x="4160" y="11843"/>
                    <a:pt x="3834" y="11843"/>
                  </a:cubicBezTo>
                  <a:cubicBezTo>
                    <a:pt x="1521" y="11843"/>
                    <a:pt x="126" y="9154"/>
                    <a:pt x="109" y="9128"/>
                  </a:cubicBezTo>
                  <a:cubicBezTo>
                    <a:pt x="101" y="9106"/>
                    <a:pt x="83" y="9095"/>
                    <a:pt x="62" y="9095"/>
                  </a:cubicBezTo>
                  <a:cubicBezTo>
                    <a:pt x="55" y="9095"/>
                    <a:pt x="47" y="9096"/>
                    <a:pt x="40" y="9099"/>
                  </a:cubicBezTo>
                  <a:cubicBezTo>
                    <a:pt x="10" y="9118"/>
                    <a:pt x="0" y="9148"/>
                    <a:pt x="20" y="9178"/>
                  </a:cubicBezTo>
                  <a:cubicBezTo>
                    <a:pt x="30" y="9207"/>
                    <a:pt x="1457" y="11954"/>
                    <a:pt x="3831" y="11954"/>
                  </a:cubicBezTo>
                  <a:cubicBezTo>
                    <a:pt x="4166" y="11954"/>
                    <a:pt x="4520" y="11895"/>
                    <a:pt x="4894" y="11767"/>
                  </a:cubicBezTo>
                  <a:cubicBezTo>
                    <a:pt x="7877" y="10753"/>
                    <a:pt x="11107" y="2925"/>
                    <a:pt x="11235" y="2590"/>
                  </a:cubicBezTo>
                  <a:cubicBezTo>
                    <a:pt x="11255" y="2561"/>
                    <a:pt x="11235" y="2531"/>
                    <a:pt x="11215" y="2522"/>
                  </a:cubicBezTo>
                  <a:lnTo>
                    <a:pt x="6184" y="10"/>
                  </a:lnTo>
                  <a:cubicBezTo>
                    <a:pt x="6174" y="1"/>
                    <a:pt x="6155" y="1"/>
                    <a:pt x="61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42"/>
            <p:cNvSpPr/>
            <p:nvPr/>
          </p:nvSpPr>
          <p:spPr>
            <a:xfrm>
              <a:off x="6047125" y="2782625"/>
              <a:ext cx="148950" cy="137125"/>
            </a:xfrm>
            <a:custGeom>
              <a:avLst/>
              <a:gdLst/>
              <a:ahLst/>
              <a:cxnLst/>
              <a:rect l="l" t="t" r="r" b="b"/>
              <a:pathLst>
                <a:path w="5958" h="5485" extrusionOk="0">
                  <a:moveTo>
                    <a:pt x="936" y="1"/>
                  </a:moveTo>
                  <a:lnTo>
                    <a:pt x="1" y="2049"/>
                  </a:lnTo>
                  <a:cubicBezTo>
                    <a:pt x="710" y="3102"/>
                    <a:pt x="1921" y="4904"/>
                    <a:pt x="4579" y="5485"/>
                  </a:cubicBezTo>
                  <a:cubicBezTo>
                    <a:pt x="5426" y="3831"/>
                    <a:pt x="5958" y="2511"/>
                    <a:pt x="5958" y="2511"/>
                  </a:cubicBezTo>
                  <a:lnTo>
                    <a:pt x="93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42"/>
            <p:cNvSpPr/>
            <p:nvPr/>
          </p:nvSpPr>
          <p:spPr>
            <a:xfrm>
              <a:off x="6045650" y="2781150"/>
              <a:ext cx="152150" cy="139850"/>
            </a:xfrm>
            <a:custGeom>
              <a:avLst/>
              <a:gdLst/>
              <a:ahLst/>
              <a:cxnLst/>
              <a:rect l="l" t="t" r="r" b="b"/>
              <a:pathLst>
                <a:path w="6086" h="5594" extrusionOk="0">
                  <a:moveTo>
                    <a:pt x="1015" y="128"/>
                  </a:moveTo>
                  <a:lnTo>
                    <a:pt x="5957" y="2590"/>
                  </a:lnTo>
                  <a:cubicBezTo>
                    <a:pt x="5850" y="2837"/>
                    <a:pt x="5347" y="4038"/>
                    <a:pt x="4609" y="5475"/>
                  </a:cubicBezTo>
                  <a:cubicBezTo>
                    <a:pt x="2029" y="4904"/>
                    <a:pt x="837" y="3161"/>
                    <a:pt x="119" y="2098"/>
                  </a:cubicBezTo>
                  <a:lnTo>
                    <a:pt x="1015" y="128"/>
                  </a:lnTo>
                  <a:close/>
                  <a:moveTo>
                    <a:pt x="975" y="1"/>
                  </a:moveTo>
                  <a:cubicBezTo>
                    <a:pt x="966" y="10"/>
                    <a:pt x="946" y="21"/>
                    <a:pt x="946" y="30"/>
                  </a:cubicBezTo>
                  <a:lnTo>
                    <a:pt x="10" y="2078"/>
                  </a:lnTo>
                  <a:cubicBezTo>
                    <a:pt x="1" y="2098"/>
                    <a:pt x="10" y="2128"/>
                    <a:pt x="21" y="2137"/>
                  </a:cubicBezTo>
                  <a:cubicBezTo>
                    <a:pt x="739" y="3211"/>
                    <a:pt x="1960" y="5012"/>
                    <a:pt x="4629" y="5594"/>
                  </a:cubicBezTo>
                  <a:lnTo>
                    <a:pt x="4638" y="5594"/>
                  </a:lnTo>
                  <a:cubicBezTo>
                    <a:pt x="4658" y="5594"/>
                    <a:pt x="4677" y="5583"/>
                    <a:pt x="4688" y="5564"/>
                  </a:cubicBezTo>
                  <a:cubicBezTo>
                    <a:pt x="5524" y="3939"/>
                    <a:pt x="6066" y="2600"/>
                    <a:pt x="6066" y="2590"/>
                  </a:cubicBezTo>
                  <a:cubicBezTo>
                    <a:pt x="6086" y="2561"/>
                    <a:pt x="6066" y="2531"/>
                    <a:pt x="6046" y="2522"/>
                  </a:cubicBezTo>
                  <a:lnTo>
                    <a:pt x="1015" y="10"/>
                  </a:lnTo>
                  <a:cubicBezTo>
                    <a:pt x="1005" y="1"/>
                    <a:pt x="986" y="1"/>
                    <a:pt x="9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42"/>
            <p:cNvSpPr/>
            <p:nvPr/>
          </p:nvSpPr>
          <p:spPr>
            <a:xfrm>
              <a:off x="5790875" y="2583000"/>
              <a:ext cx="231425" cy="474125"/>
            </a:xfrm>
            <a:custGeom>
              <a:avLst/>
              <a:gdLst/>
              <a:ahLst/>
              <a:cxnLst/>
              <a:rect l="l" t="t" r="r" b="b"/>
              <a:pathLst>
                <a:path w="9257" h="18965" extrusionOk="0">
                  <a:moveTo>
                    <a:pt x="1" y="0"/>
                  </a:moveTo>
                  <a:lnTo>
                    <a:pt x="1" y="7179"/>
                  </a:lnTo>
                  <a:cubicBezTo>
                    <a:pt x="1" y="8006"/>
                    <a:pt x="1556" y="9502"/>
                    <a:pt x="1556" y="9502"/>
                  </a:cubicBezTo>
                  <a:cubicBezTo>
                    <a:pt x="1556" y="9502"/>
                    <a:pt x="4431" y="17379"/>
                    <a:pt x="6628" y="18964"/>
                  </a:cubicBezTo>
                  <a:lnTo>
                    <a:pt x="9256" y="13903"/>
                  </a:lnTo>
                  <a:cubicBezTo>
                    <a:pt x="9256" y="13903"/>
                    <a:pt x="8754" y="12544"/>
                    <a:pt x="6372" y="10418"/>
                  </a:cubicBezTo>
                  <a:cubicBezTo>
                    <a:pt x="3880" y="8192"/>
                    <a:pt x="2797" y="5662"/>
                    <a:pt x="2482" y="4894"/>
                  </a:cubicBezTo>
                  <a:cubicBezTo>
                    <a:pt x="2433" y="4786"/>
                    <a:pt x="2403" y="4667"/>
                    <a:pt x="2383" y="4549"/>
                  </a:cubicBezTo>
                  <a:lnTo>
                    <a:pt x="1064" y="523"/>
                  </a:lnTo>
                  <a:cubicBezTo>
                    <a:pt x="1005" y="227"/>
                    <a:pt x="749" y="0"/>
                    <a:pt x="434" y="0"/>
                  </a:cubicBezTo>
                  <a:close/>
                </a:path>
              </a:pathLst>
            </a:custGeom>
            <a:solidFill>
              <a:srgbClr val="E6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2"/>
            <p:cNvSpPr/>
            <p:nvPr/>
          </p:nvSpPr>
          <p:spPr>
            <a:xfrm>
              <a:off x="5789650" y="2581775"/>
              <a:ext cx="234125" cy="476575"/>
            </a:xfrm>
            <a:custGeom>
              <a:avLst/>
              <a:gdLst/>
              <a:ahLst/>
              <a:cxnLst/>
              <a:rect l="l" t="t" r="r" b="b"/>
              <a:pathLst>
                <a:path w="9365" h="19063" extrusionOk="0">
                  <a:moveTo>
                    <a:pt x="50" y="0"/>
                  </a:moveTo>
                  <a:cubicBezTo>
                    <a:pt x="21" y="0"/>
                    <a:pt x="1" y="20"/>
                    <a:pt x="1" y="49"/>
                  </a:cubicBezTo>
                  <a:lnTo>
                    <a:pt x="1" y="7228"/>
                  </a:lnTo>
                  <a:cubicBezTo>
                    <a:pt x="1" y="8044"/>
                    <a:pt x="1419" y="9453"/>
                    <a:pt x="1557" y="9580"/>
                  </a:cubicBezTo>
                  <a:cubicBezTo>
                    <a:pt x="1724" y="10044"/>
                    <a:pt x="4480" y="17497"/>
                    <a:pt x="6647" y="19053"/>
                  </a:cubicBezTo>
                  <a:cubicBezTo>
                    <a:pt x="6657" y="19063"/>
                    <a:pt x="6666" y="19063"/>
                    <a:pt x="6677" y="19063"/>
                  </a:cubicBezTo>
                  <a:cubicBezTo>
                    <a:pt x="6696" y="19063"/>
                    <a:pt x="6706" y="19063"/>
                    <a:pt x="6725" y="19043"/>
                  </a:cubicBezTo>
                  <a:cubicBezTo>
                    <a:pt x="6736" y="19023"/>
                    <a:pt x="6736" y="18984"/>
                    <a:pt x="6706" y="18974"/>
                  </a:cubicBezTo>
                  <a:cubicBezTo>
                    <a:pt x="4550" y="17409"/>
                    <a:pt x="1684" y="9620"/>
                    <a:pt x="1655" y="9541"/>
                  </a:cubicBezTo>
                  <a:cubicBezTo>
                    <a:pt x="1655" y="9532"/>
                    <a:pt x="1645" y="9521"/>
                    <a:pt x="1645" y="9521"/>
                  </a:cubicBezTo>
                  <a:cubicBezTo>
                    <a:pt x="1625" y="9502"/>
                    <a:pt x="109" y="8025"/>
                    <a:pt x="109" y="7228"/>
                  </a:cubicBezTo>
                  <a:lnTo>
                    <a:pt x="109" y="108"/>
                  </a:lnTo>
                  <a:lnTo>
                    <a:pt x="483" y="108"/>
                  </a:lnTo>
                  <a:cubicBezTo>
                    <a:pt x="769" y="108"/>
                    <a:pt x="1015" y="305"/>
                    <a:pt x="1064" y="591"/>
                  </a:cubicBezTo>
                  <a:lnTo>
                    <a:pt x="2373" y="4608"/>
                  </a:lnTo>
                  <a:cubicBezTo>
                    <a:pt x="2403" y="4727"/>
                    <a:pt x="2432" y="4854"/>
                    <a:pt x="2482" y="4963"/>
                  </a:cubicBezTo>
                  <a:cubicBezTo>
                    <a:pt x="3329" y="7050"/>
                    <a:pt x="4717" y="9020"/>
                    <a:pt x="6381" y="10506"/>
                  </a:cubicBezTo>
                  <a:cubicBezTo>
                    <a:pt x="8725" y="12593"/>
                    <a:pt x="9256" y="13952"/>
                    <a:pt x="9256" y="13972"/>
                  </a:cubicBezTo>
                  <a:cubicBezTo>
                    <a:pt x="9263" y="13994"/>
                    <a:pt x="9282" y="14005"/>
                    <a:pt x="9303" y="14005"/>
                  </a:cubicBezTo>
                  <a:cubicBezTo>
                    <a:pt x="9310" y="14005"/>
                    <a:pt x="9318" y="14004"/>
                    <a:pt x="9325" y="14002"/>
                  </a:cubicBezTo>
                  <a:cubicBezTo>
                    <a:pt x="9355" y="13992"/>
                    <a:pt x="9364" y="13962"/>
                    <a:pt x="9355" y="13932"/>
                  </a:cubicBezTo>
                  <a:cubicBezTo>
                    <a:pt x="9335" y="13873"/>
                    <a:pt x="8823" y="12534"/>
                    <a:pt x="6450" y="10427"/>
                  </a:cubicBezTo>
                  <a:cubicBezTo>
                    <a:pt x="4796" y="8950"/>
                    <a:pt x="3417" y="6991"/>
                    <a:pt x="2581" y="4924"/>
                  </a:cubicBezTo>
                  <a:cubicBezTo>
                    <a:pt x="2541" y="4815"/>
                    <a:pt x="2502" y="4707"/>
                    <a:pt x="2482" y="4579"/>
                  </a:cubicBezTo>
                  <a:lnTo>
                    <a:pt x="1163" y="561"/>
                  </a:lnTo>
                  <a:cubicBezTo>
                    <a:pt x="1104" y="237"/>
                    <a:pt x="818" y="0"/>
                    <a:pt x="4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42"/>
            <p:cNvSpPr/>
            <p:nvPr/>
          </p:nvSpPr>
          <p:spPr>
            <a:xfrm>
              <a:off x="6024975" y="2589675"/>
              <a:ext cx="254075" cy="307925"/>
            </a:xfrm>
            <a:custGeom>
              <a:avLst/>
              <a:gdLst/>
              <a:ahLst/>
              <a:cxnLst/>
              <a:rect l="l" t="t" r="r" b="b"/>
              <a:pathLst>
                <a:path w="10163" h="12317" extrusionOk="0">
                  <a:moveTo>
                    <a:pt x="7059" y="0"/>
                  </a:moveTo>
                  <a:cubicBezTo>
                    <a:pt x="5484" y="0"/>
                    <a:pt x="3602" y="1177"/>
                    <a:pt x="2620" y="3485"/>
                  </a:cubicBezTo>
                  <a:cubicBezTo>
                    <a:pt x="857" y="7660"/>
                    <a:pt x="1" y="8782"/>
                    <a:pt x="1" y="8782"/>
                  </a:cubicBezTo>
                  <a:cubicBezTo>
                    <a:pt x="2570" y="12258"/>
                    <a:pt x="7868" y="12317"/>
                    <a:pt x="7868" y="12317"/>
                  </a:cubicBezTo>
                  <a:cubicBezTo>
                    <a:pt x="7868" y="12317"/>
                    <a:pt x="10162" y="5789"/>
                    <a:pt x="9630" y="2313"/>
                  </a:cubicBezTo>
                  <a:cubicBezTo>
                    <a:pt x="9393" y="763"/>
                    <a:pt x="8326" y="0"/>
                    <a:pt x="7059" y="0"/>
                  </a:cubicBezTo>
                  <a:close/>
                </a:path>
              </a:pathLst>
            </a:custGeom>
            <a:solidFill>
              <a:srgbClr val="65A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42"/>
            <p:cNvSpPr/>
            <p:nvPr/>
          </p:nvSpPr>
          <p:spPr>
            <a:xfrm>
              <a:off x="6135750" y="2588350"/>
              <a:ext cx="88400" cy="26925"/>
            </a:xfrm>
            <a:custGeom>
              <a:avLst/>
              <a:gdLst/>
              <a:ahLst/>
              <a:cxnLst/>
              <a:rect l="l" t="t" r="r" b="b"/>
              <a:pathLst>
                <a:path w="3536" h="1077" extrusionOk="0">
                  <a:moveTo>
                    <a:pt x="2616" y="0"/>
                  </a:moveTo>
                  <a:cubicBezTo>
                    <a:pt x="1763" y="0"/>
                    <a:pt x="843" y="339"/>
                    <a:pt x="30" y="978"/>
                  </a:cubicBezTo>
                  <a:cubicBezTo>
                    <a:pt x="1" y="998"/>
                    <a:pt x="1" y="1037"/>
                    <a:pt x="20" y="1057"/>
                  </a:cubicBezTo>
                  <a:cubicBezTo>
                    <a:pt x="30" y="1066"/>
                    <a:pt x="49" y="1077"/>
                    <a:pt x="60" y="1077"/>
                  </a:cubicBezTo>
                  <a:cubicBezTo>
                    <a:pt x="69" y="1077"/>
                    <a:pt x="79" y="1077"/>
                    <a:pt x="89" y="1066"/>
                  </a:cubicBezTo>
                  <a:cubicBezTo>
                    <a:pt x="891" y="439"/>
                    <a:pt x="1790" y="104"/>
                    <a:pt x="2618" y="104"/>
                  </a:cubicBezTo>
                  <a:cubicBezTo>
                    <a:pt x="2908" y="104"/>
                    <a:pt x="3190" y="145"/>
                    <a:pt x="3456" y="230"/>
                  </a:cubicBezTo>
                  <a:cubicBezTo>
                    <a:pt x="3461" y="231"/>
                    <a:pt x="3467" y="232"/>
                    <a:pt x="3472" y="232"/>
                  </a:cubicBezTo>
                  <a:cubicBezTo>
                    <a:pt x="3496" y="232"/>
                    <a:pt x="3517" y="214"/>
                    <a:pt x="3526" y="190"/>
                  </a:cubicBezTo>
                  <a:cubicBezTo>
                    <a:pt x="3535" y="160"/>
                    <a:pt x="3515" y="131"/>
                    <a:pt x="3496" y="131"/>
                  </a:cubicBezTo>
                  <a:cubicBezTo>
                    <a:pt x="3216" y="43"/>
                    <a:pt x="2920" y="0"/>
                    <a:pt x="2616"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a:off x="6239375" y="2618600"/>
              <a:ext cx="35725" cy="217950"/>
            </a:xfrm>
            <a:custGeom>
              <a:avLst/>
              <a:gdLst/>
              <a:ahLst/>
              <a:cxnLst/>
              <a:rect l="l" t="t" r="r" b="b"/>
              <a:pathLst>
                <a:path w="1429" h="8718" extrusionOk="0">
                  <a:moveTo>
                    <a:pt x="674" y="0"/>
                  </a:moveTo>
                  <a:cubicBezTo>
                    <a:pt x="666" y="0"/>
                    <a:pt x="658" y="2"/>
                    <a:pt x="650" y="4"/>
                  </a:cubicBezTo>
                  <a:cubicBezTo>
                    <a:pt x="631" y="24"/>
                    <a:pt x="621" y="53"/>
                    <a:pt x="631" y="83"/>
                  </a:cubicBezTo>
                  <a:cubicBezTo>
                    <a:pt x="818" y="388"/>
                    <a:pt x="936" y="753"/>
                    <a:pt x="1005" y="1166"/>
                  </a:cubicBezTo>
                  <a:cubicBezTo>
                    <a:pt x="1320" y="3234"/>
                    <a:pt x="631" y="6374"/>
                    <a:pt x="0" y="8649"/>
                  </a:cubicBezTo>
                  <a:cubicBezTo>
                    <a:pt x="0" y="8679"/>
                    <a:pt x="11" y="8708"/>
                    <a:pt x="40" y="8718"/>
                  </a:cubicBezTo>
                  <a:lnTo>
                    <a:pt x="60" y="8718"/>
                  </a:lnTo>
                  <a:cubicBezTo>
                    <a:pt x="79" y="8718"/>
                    <a:pt x="99" y="8708"/>
                    <a:pt x="109" y="8679"/>
                  </a:cubicBezTo>
                  <a:cubicBezTo>
                    <a:pt x="739" y="6394"/>
                    <a:pt x="1429" y="3234"/>
                    <a:pt x="1103" y="1147"/>
                  </a:cubicBezTo>
                  <a:cubicBezTo>
                    <a:pt x="1044" y="723"/>
                    <a:pt x="917" y="349"/>
                    <a:pt x="729" y="24"/>
                  </a:cubicBezTo>
                  <a:cubicBezTo>
                    <a:pt x="715" y="10"/>
                    <a:pt x="695" y="0"/>
                    <a:pt x="674"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2"/>
            <p:cNvSpPr/>
            <p:nvPr/>
          </p:nvSpPr>
          <p:spPr>
            <a:xfrm>
              <a:off x="6023500" y="2675500"/>
              <a:ext cx="199425" cy="223350"/>
            </a:xfrm>
            <a:custGeom>
              <a:avLst/>
              <a:gdLst/>
              <a:ahLst/>
              <a:cxnLst/>
              <a:rect l="l" t="t" r="r" b="b"/>
              <a:pathLst>
                <a:path w="7977" h="8934" extrusionOk="0">
                  <a:moveTo>
                    <a:pt x="2687" y="0"/>
                  </a:moveTo>
                  <a:cubicBezTo>
                    <a:pt x="2666" y="0"/>
                    <a:pt x="2638" y="16"/>
                    <a:pt x="2629" y="32"/>
                  </a:cubicBezTo>
                  <a:cubicBezTo>
                    <a:pt x="896" y="4148"/>
                    <a:pt x="30" y="5310"/>
                    <a:pt x="20" y="5319"/>
                  </a:cubicBezTo>
                  <a:cubicBezTo>
                    <a:pt x="1" y="5339"/>
                    <a:pt x="1" y="5369"/>
                    <a:pt x="20" y="5378"/>
                  </a:cubicBezTo>
                  <a:cubicBezTo>
                    <a:pt x="2570" y="8844"/>
                    <a:pt x="7867" y="8933"/>
                    <a:pt x="7927" y="8933"/>
                  </a:cubicBezTo>
                  <a:cubicBezTo>
                    <a:pt x="7957" y="8933"/>
                    <a:pt x="7976" y="8914"/>
                    <a:pt x="7976" y="8884"/>
                  </a:cubicBezTo>
                  <a:cubicBezTo>
                    <a:pt x="7976" y="8855"/>
                    <a:pt x="7957" y="8825"/>
                    <a:pt x="7927" y="8825"/>
                  </a:cubicBezTo>
                  <a:cubicBezTo>
                    <a:pt x="7867" y="8825"/>
                    <a:pt x="2659" y="8736"/>
                    <a:pt x="128" y="5349"/>
                  </a:cubicBezTo>
                  <a:cubicBezTo>
                    <a:pt x="276" y="5133"/>
                    <a:pt x="1143" y="3833"/>
                    <a:pt x="2728" y="81"/>
                  </a:cubicBezTo>
                  <a:cubicBezTo>
                    <a:pt x="2738" y="52"/>
                    <a:pt x="2728" y="22"/>
                    <a:pt x="2699" y="2"/>
                  </a:cubicBezTo>
                  <a:cubicBezTo>
                    <a:pt x="2695" y="1"/>
                    <a:pt x="2691" y="0"/>
                    <a:pt x="268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2"/>
            <p:cNvSpPr/>
            <p:nvPr/>
          </p:nvSpPr>
          <p:spPr>
            <a:xfrm>
              <a:off x="5158025" y="3218575"/>
              <a:ext cx="464500" cy="301325"/>
            </a:xfrm>
            <a:custGeom>
              <a:avLst/>
              <a:gdLst/>
              <a:ahLst/>
              <a:cxnLst/>
              <a:rect l="l" t="t" r="r" b="b"/>
              <a:pathLst>
                <a:path w="18580" h="12053" extrusionOk="0">
                  <a:moveTo>
                    <a:pt x="2580" y="0"/>
                  </a:moveTo>
                  <a:lnTo>
                    <a:pt x="0" y="12052"/>
                  </a:lnTo>
                  <a:lnTo>
                    <a:pt x="18580" y="12052"/>
                  </a:lnTo>
                  <a:cubicBezTo>
                    <a:pt x="18580" y="5593"/>
                    <a:pt x="16867" y="50"/>
                    <a:pt x="16867" y="50"/>
                  </a:cubicBezTo>
                  <a:lnTo>
                    <a:pt x="25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2"/>
            <p:cNvSpPr/>
            <p:nvPr/>
          </p:nvSpPr>
          <p:spPr>
            <a:xfrm>
              <a:off x="5197400" y="3218575"/>
              <a:ext cx="363350" cy="117875"/>
            </a:xfrm>
            <a:custGeom>
              <a:avLst/>
              <a:gdLst/>
              <a:ahLst/>
              <a:cxnLst/>
              <a:rect l="l" t="t" r="r" b="b"/>
              <a:pathLst>
                <a:path w="14534" h="4715" extrusionOk="0">
                  <a:moveTo>
                    <a:pt x="1005" y="0"/>
                  </a:moveTo>
                  <a:lnTo>
                    <a:pt x="1" y="4628"/>
                  </a:lnTo>
                  <a:cubicBezTo>
                    <a:pt x="632" y="4687"/>
                    <a:pt x="1254" y="4715"/>
                    <a:pt x="1865" y="4715"/>
                  </a:cubicBezTo>
                  <a:cubicBezTo>
                    <a:pt x="8233" y="4715"/>
                    <a:pt x="13339" y="1730"/>
                    <a:pt x="14534" y="975"/>
                  </a:cubicBezTo>
                  <a:cubicBezTo>
                    <a:pt x="14376" y="385"/>
                    <a:pt x="14278" y="50"/>
                    <a:pt x="14278" y="50"/>
                  </a:cubicBezTo>
                  <a:lnTo>
                    <a:pt x="100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2"/>
            <p:cNvSpPr/>
            <p:nvPr/>
          </p:nvSpPr>
          <p:spPr>
            <a:xfrm>
              <a:off x="5214650" y="3309150"/>
              <a:ext cx="38900" cy="208050"/>
            </a:xfrm>
            <a:custGeom>
              <a:avLst/>
              <a:gdLst/>
              <a:ahLst/>
              <a:cxnLst/>
              <a:rect l="l" t="t" r="r" b="b"/>
              <a:pathLst>
                <a:path w="1556" h="8322" extrusionOk="0">
                  <a:moveTo>
                    <a:pt x="1506" y="1"/>
                  </a:moveTo>
                  <a:cubicBezTo>
                    <a:pt x="1477" y="1"/>
                    <a:pt x="1447" y="11"/>
                    <a:pt x="1447" y="40"/>
                  </a:cubicBezTo>
                  <a:lnTo>
                    <a:pt x="0" y="8262"/>
                  </a:lnTo>
                  <a:cubicBezTo>
                    <a:pt x="0" y="8282"/>
                    <a:pt x="10" y="8311"/>
                    <a:pt x="39" y="8321"/>
                  </a:cubicBezTo>
                  <a:lnTo>
                    <a:pt x="49" y="8321"/>
                  </a:lnTo>
                  <a:cubicBezTo>
                    <a:pt x="79" y="8321"/>
                    <a:pt x="99" y="8301"/>
                    <a:pt x="108" y="8272"/>
                  </a:cubicBezTo>
                  <a:lnTo>
                    <a:pt x="1546" y="60"/>
                  </a:lnTo>
                  <a:cubicBezTo>
                    <a:pt x="1556" y="31"/>
                    <a:pt x="1536" y="11"/>
                    <a:pt x="1506" y="1"/>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2"/>
            <p:cNvSpPr/>
            <p:nvPr/>
          </p:nvSpPr>
          <p:spPr>
            <a:xfrm>
              <a:off x="5314825" y="3293100"/>
              <a:ext cx="42125" cy="224100"/>
            </a:xfrm>
            <a:custGeom>
              <a:avLst/>
              <a:gdLst/>
              <a:ahLst/>
              <a:cxnLst/>
              <a:rect l="l" t="t" r="r" b="b"/>
              <a:pathLst>
                <a:path w="1685" h="8964" extrusionOk="0">
                  <a:moveTo>
                    <a:pt x="1619" y="0"/>
                  </a:moveTo>
                  <a:cubicBezTo>
                    <a:pt x="1596" y="0"/>
                    <a:pt x="1575" y="18"/>
                    <a:pt x="1575" y="42"/>
                  </a:cubicBezTo>
                  <a:lnTo>
                    <a:pt x="0" y="8894"/>
                  </a:lnTo>
                  <a:cubicBezTo>
                    <a:pt x="0" y="8924"/>
                    <a:pt x="20" y="8953"/>
                    <a:pt x="50" y="8963"/>
                  </a:cubicBezTo>
                  <a:lnTo>
                    <a:pt x="59" y="8963"/>
                  </a:lnTo>
                  <a:cubicBezTo>
                    <a:pt x="79" y="8963"/>
                    <a:pt x="109" y="8943"/>
                    <a:pt x="109" y="8914"/>
                  </a:cubicBezTo>
                  <a:lnTo>
                    <a:pt x="1674" y="62"/>
                  </a:lnTo>
                  <a:cubicBezTo>
                    <a:pt x="1684" y="32"/>
                    <a:pt x="1665" y="3"/>
                    <a:pt x="1635" y="3"/>
                  </a:cubicBezTo>
                  <a:cubicBezTo>
                    <a:pt x="1629" y="1"/>
                    <a:pt x="1624" y="0"/>
                    <a:pt x="161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2"/>
            <p:cNvSpPr/>
            <p:nvPr/>
          </p:nvSpPr>
          <p:spPr>
            <a:xfrm>
              <a:off x="5417975" y="3293175"/>
              <a:ext cx="21425" cy="224025"/>
            </a:xfrm>
            <a:custGeom>
              <a:avLst/>
              <a:gdLst/>
              <a:ahLst/>
              <a:cxnLst/>
              <a:rect l="l" t="t" r="r" b="b"/>
              <a:pathLst>
                <a:path w="857" h="8961" extrusionOk="0">
                  <a:moveTo>
                    <a:pt x="807" y="0"/>
                  </a:moveTo>
                  <a:cubicBezTo>
                    <a:pt x="778" y="0"/>
                    <a:pt x="748" y="20"/>
                    <a:pt x="748" y="49"/>
                  </a:cubicBezTo>
                  <a:lnTo>
                    <a:pt x="0" y="8901"/>
                  </a:lnTo>
                  <a:cubicBezTo>
                    <a:pt x="0" y="8930"/>
                    <a:pt x="20" y="8960"/>
                    <a:pt x="49" y="8960"/>
                  </a:cubicBezTo>
                  <a:lnTo>
                    <a:pt x="59" y="8960"/>
                  </a:lnTo>
                  <a:cubicBezTo>
                    <a:pt x="79" y="8960"/>
                    <a:pt x="108" y="8940"/>
                    <a:pt x="108" y="8911"/>
                  </a:cubicBezTo>
                  <a:lnTo>
                    <a:pt x="856" y="59"/>
                  </a:lnTo>
                  <a:cubicBezTo>
                    <a:pt x="856" y="29"/>
                    <a:pt x="837" y="0"/>
                    <a:pt x="807"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2"/>
            <p:cNvSpPr/>
            <p:nvPr/>
          </p:nvSpPr>
          <p:spPr>
            <a:xfrm>
              <a:off x="5510025" y="3262650"/>
              <a:ext cx="15275" cy="254550"/>
            </a:xfrm>
            <a:custGeom>
              <a:avLst/>
              <a:gdLst/>
              <a:ahLst/>
              <a:cxnLst/>
              <a:rect l="l" t="t" r="r" b="b"/>
              <a:pathLst>
                <a:path w="611" h="10182" extrusionOk="0">
                  <a:moveTo>
                    <a:pt x="49" y="0"/>
                  </a:moveTo>
                  <a:cubicBezTo>
                    <a:pt x="20" y="0"/>
                    <a:pt x="1" y="29"/>
                    <a:pt x="1" y="59"/>
                  </a:cubicBezTo>
                  <a:lnTo>
                    <a:pt x="502" y="10132"/>
                  </a:lnTo>
                  <a:cubicBezTo>
                    <a:pt x="513" y="10161"/>
                    <a:pt x="532" y="10181"/>
                    <a:pt x="561" y="10181"/>
                  </a:cubicBezTo>
                  <a:cubicBezTo>
                    <a:pt x="591" y="10181"/>
                    <a:pt x="611" y="10151"/>
                    <a:pt x="611" y="10122"/>
                  </a:cubicBezTo>
                  <a:lnTo>
                    <a:pt x="99" y="49"/>
                  </a:lnTo>
                  <a:cubicBezTo>
                    <a:pt x="99" y="20"/>
                    <a:pt x="79" y="0"/>
                    <a:pt x="49" y="0"/>
                  </a:cubicBezTo>
                  <a:close/>
                </a:path>
              </a:pathLst>
            </a:cu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2"/>
            <p:cNvSpPr/>
            <p:nvPr/>
          </p:nvSpPr>
          <p:spPr>
            <a:xfrm>
              <a:off x="5306950" y="2309025"/>
              <a:ext cx="179475" cy="285075"/>
            </a:xfrm>
            <a:custGeom>
              <a:avLst/>
              <a:gdLst/>
              <a:ahLst/>
              <a:cxnLst/>
              <a:rect l="l" t="t" r="r" b="b"/>
              <a:pathLst>
                <a:path w="7179" h="11403" extrusionOk="0">
                  <a:moveTo>
                    <a:pt x="2442" y="1"/>
                  </a:moveTo>
                  <a:lnTo>
                    <a:pt x="0" y="7622"/>
                  </a:lnTo>
                  <a:lnTo>
                    <a:pt x="7178" y="11403"/>
                  </a:lnTo>
                  <a:lnTo>
                    <a:pt x="6203" y="7395"/>
                  </a:lnTo>
                  <a:cubicBezTo>
                    <a:pt x="6016" y="6647"/>
                    <a:pt x="5977" y="5869"/>
                    <a:pt x="6076" y="5111"/>
                  </a:cubicBezTo>
                  <a:lnTo>
                    <a:pt x="6400" y="2649"/>
                  </a:lnTo>
                  <a:lnTo>
                    <a:pt x="2442" y="1"/>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2"/>
            <p:cNvSpPr/>
            <p:nvPr/>
          </p:nvSpPr>
          <p:spPr>
            <a:xfrm>
              <a:off x="5305450" y="2307800"/>
              <a:ext cx="182450" cy="287525"/>
            </a:xfrm>
            <a:custGeom>
              <a:avLst/>
              <a:gdLst/>
              <a:ahLst/>
              <a:cxnLst/>
              <a:rect l="l" t="t" r="r" b="b"/>
              <a:pathLst>
                <a:path w="7298" h="11501" extrusionOk="0">
                  <a:moveTo>
                    <a:pt x="2532" y="138"/>
                  </a:moveTo>
                  <a:lnTo>
                    <a:pt x="6411" y="2728"/>
                  </a:lnTo>
                  <a:lnTo>
                    <a:pt x="6086" y="5150"/>
                  </a:lnTo>
                  <a:cubicBezTo>
                    <a:pt x="5978" y="5918"/>
                    <a:pt x="6027" y="6696"/>
                    <a:pt x="6204" y="7454"/>
                  </a:cubicBezTo>
                  <a:lnTo>
                    <a:pt x="7160" y="11343"/>
                  </a:lnTo>
                  <a:lnTo>
                    <a:pt x="119" y="7641"/>
                  </a:lnTo>
                  <a:lnTo>
                    <a:pt x="2532" y="138"/>
                  </a:lnTo>
                  <a:close/>
                  <a:moveTo>
                    <a:pt x="2492" y="0"/>
                  </a:moveTo>
                  <a:cubicBezTo>
                    <a:pt x="2473" y="10"/>
                    <a:pt x="2462" y="20"/>
                    <a:pt x="2453" y="40"/>
                  </a:cubicBezTo>
                  <a:lnTo>
                    <a:pt x="11" y="7651"/>
                  </a:lnTo>
                  <a:cubicBezTo>
                    <a:pt x="1" y="7680"/>
                    <a:pt x="11" y="7710"/>
                    <a:pt x="31" y="7720"/>
                  </a:cubicBezTo>
                  <a:lnTo>
                    <a:pt x="7219" y="11491"/>
                  </a:lnTo>
                  <a:cubicBezTo>
                    <a:pt x="7228" y="11501"/>
                    <a:pt x="7228" y="11501"/>
                    <a:pt x="7238" y="11501"/>
                  </a:cubicBezTo>
                  <a:cubicBezTo>
                    <a:pt x="7248" y="11501"/>
                    <a:pt x="7267" y="11501"/>
                    <a:pt x="7278" y="11491"/>
                  </a:cubicBezTo>
                  <a:cubicBezTo>
                    <a:pt x="7287" y="11481"/>
                    <a:pt x="7297" y="11452"/>
                    <a:pt x="7287" y="11432"/>
                  </a:cubicBezTo>
                  <a:lnTo>
                    <a:pt x="6313" y="7434"/>
                  </a:lnTo>
                  <a:cubicBezTo>
                    <a:pt x="6125" y="6686"/>
                    <a:pt x="6086" y="5928"/>
                    <a:pt x="6195" y="5160"/>
                  </a:cubicBezTo>
                  <a:lnTo>
                    <a:pt x="6519" y="2708"/>
                  </a:lnTo>
                  <a:cubicBezTo>
                    <a:pt x="6519" y="2689"/>
                    <a:pt x="6510" y="2669"/>
                    <a:pt x="6490" y="2659"/>
                  </a:cubicBezTo>
                  <a:lnTo>
                    <a:pt x="2532" y="10"/>
                  </a:lnTo>
                  <a:cubicBezTo>
                    <a:pt x="2522" y="0"/>
                    <a:pt x="2502" y="0"/>
                    <a:pt x="249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2"/>
            <p:cNvSpPr/>
            <p:nvPr/>
          </p:nvSpPr>
          <p:spPr>
            <a:xfrm>
              <a:off x="5187300" y="2451550"/>
              <a:ext cx="472650" cy="812400"/>
            </a:xfrm>
            <a:custGeom>
              <a:avLst/>
              <a:gdLst/>
              <a:ahLst/>
              <a:cxnLst/>
              <a:rect l="l" t="t" r="r" b="b"/>
              <a:pathLst>
                <a:path w="18906" h="32496" extrusionOk="0">
                  <a:moveTo>
                    <a:pt x="5790" y="0"/>
                  </a:moveTo>
                  <a:cubicBezTo>
                    <a:pt x="1" y="5967"/>
                    <a:pt x="188" y="10457"/>
                    <a:pt x="1891" y="16660"/>
                  </a:cubicBezTo>
                  <a:cubicBezTo>
                    <a:pt x="3604" y="22863"/>
                    <a:pt x="1044" y="31479"/>
                    <a:pt x="1044" y="31479"/>
                  </a:cubicBezTo>
                  <a:cubicBezTo>
                    <a:pt x="3232" y="32171"/>
                    <a:pt x="5764" y="32495"/>
                    <a:pt x="8358" y="32495"/>
                  </a:cubicBezTo>
                  <a:cubicBezTo>
                    <a:pt x="11077" y="32495"/>
                    <a:pt x="13865" y="32139"/>
                    <a:pt x="16395" y="31479"/>
                  </a:cubicBezTo>
                  <a:cubicBezTo>
                    <a:pt x="16395" y="31479"/>
                    <a:pt x="13766" y="23139"/>
                    <a:pt x="16336" y="19713"/>
                  </a:cubicBezTo>
                  <a:cubicBezTo>
                    <a:pt x="18905" y="16286"/>
                    <a:pt x="17518" y="12013"/>
                    <a:pt x="15214" y="9551"/>
                  </a:cubicBezTo>
                  <a:cubicBezTo>
                    <a:pt x="13392" y="7612"/>
                    <a:pt x="12880" y="5179"/>
                    <a:pt x="12752" y="4234"/>
                  </a:cubicBezTo>
                  <a:cubicBezTo>
                    <a:pt x="12713" y="3978"/>
                    <a:pt x="12545" y="3772"/>
                    <a:pt x="12299" y="3673"/>
                  </a:cubicBezTo>
                  <a:cubicBezTo>
                    <a:pt x="11157" y="3240"/>
                    <a:pt x="7799" y="1851"/>
                    <a:pt x="5790" y="0"/>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2"/>
            <p:cNvSpPr/>
            <p:nvPr/>
          </p:nvSpPr>
          <p:spPr>
            <a:xfrm>
              <a:off x="5432975" y="2384100"/>
              <a:ext cx="33000" cy="44325"/>
            </a:xfrm>
            <a:custGeom>
              <a:avLst/>
              <a:gdLst/>
              <a:ahLst/>
              <a:cxnLst/>
              <a:rect l="l" t="t" r="r" b="b"/>
              <a:pathLst>
                <a:path w="1320" h="1773" extrusionOk="0">
                  <a:moveTo>
                    <a:pt x="1320" y="1"/>
                  </a:moveTo>
                  <a:lnTo>
                    <a:pt x="0" y="50"/>
                  </a:lnTo>
                  <a:lnTo>
                    <a:pt x="1083" y="1773"/>
                  </a:lnTo>
                  <a:lnTo>
                    <a:pt x="132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2"/>
            <p:cNvSpPr/>
            <p:nvPr/>
          </p:nvSpPr>
          <p:spPr>
            <a:xfrm>
              <a:off x="5431500" y="2382625"/>
              <a:ext cx="35725" cy="47275"/>
            </a:xfrm>
            <a:custGeom>
              <a:avLst/>
              <a:gdLst/>
              <a:ahLst/>
              <a:cxnLst/>
              <a:rect l="l" t="t" r="r" b="b"/>
              <a:pathLst>
                <a:path w="1429" h="1891" extrusionOk="0">
                  <a:moveTo>
                    <a:pt x="1320" y="119"/>
                  </a:moveTo>
                  <a:lnTo>
                    <a:pt x="1103" y="1685"/>
                  </a:lnTo>
                  <a:lnTo>
                    <a:pt x="148" y="158"/>
                  </a:lnTo>
                  <a:lnTo>
                    <a:pt x="1320" y="119"/>
                  </a:lnTo>
                  <a:close/>
                  <a:moveTo>
                    <a:pt x="1379" y="0"/>
                  </a:moveTo>
                  <a:lnTo>
                    <a:pt x="59" y="60"/>
                  </a:lnTo>
                  <a:cubicBezTo>
                    <a:pt x="40" y="60"/>
                    <a:pt x="20" y="70"/>
                    <a:pt x="10" y="89"/>
                  </a:cubicBezTo>
                  <a:cubicBezTo>
                    <a:pt x="0" y="99"/>
                    <a:pt x="0" y="119"/>
                    <a:pt x="10" y="138"/>
                  </a:cubicBezTo>
                  <a:lnTo>
                    <a:pt x="1094" y="1862"/>
                  </a:lnTo>
                  <a:cubicBezTo>
                    <a:pt x="1103" y="1881"/>
                    <a:pt x="1123" y="1891"/>
                    <a:pt x="1142" y="1891"/>
                  </a:cubicBezTo>
                  <a:lnTo>
                    <a:pt x="1153" y="1891"/>
                  </a:lnTo>
                  <a:cubicBezTo>
                    <a:pt x="1172" y="1881"/>
                    <a:pt x="1192" y="1862"/>
                    <a:pt x="1192" y="1842"/>
                  </a:cubicBezTo>
                  <a:lnTo>
                    <a:pt x="1428" y="70"/>
                  </a:lnTo>
                  <a:cubicBezTo>
                    <a:pt x="1428" y="50"/>
                    <a:pt x="1428" y="30"/>
                    <a:pt x="1418" y="20"/>
                  </a:cubicBezTo>
                  <a:cubicBezTo>
                    <a:pt x="1409" y="11"/>
                    <a:pt x="1389" y="11"/>
                    <a:pt x="13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2"/>
            <p:cNvSpPr/>
            <p:nvPr/>
          </p:nvSpPr>
          <p:spPr>
            <a:xfrm>
              <a:off x="5319250" y="2132450"/>
              <a:ext cx="249375" cy="283475"/>
            </a:xfrm>
            <a:custGeom>
              <a:avLst/>
              <a:gdLst/>
              <a:ahLst/>
              <a:cxnLst/>
              <a:rect l="l" t="t" r="r" b="b"/>
              <a:pathLst>
                <a:path w="9975" h="11339" extrusionOk="0">
                  <a:moveTo>
                    <a:pt x="4429" y="1"/>
                  </a:moveTo>
                  <a:cubicBezTo>
                    <a:pt x="4354" y="1"/>
                    <a:pt x="4280" y="2"/>
                    <a:pt x="4205" y="4"/>
                  </a:cubicBezTo>
                  <a:cubicBezTo>
                    <a:pt x="680" y="102"/>
                    <a:pt x="0" y="2308"/>
                    <a:pt x="453" y="4445"/>
                  </a:cubicBezTo>
                  <a:cubicBezTo>
                    <a:pt x="916" y="6591"/>
                    <a:pt x="1783" y="7674"/>
                    <a:pt x="1488" y="8924"/>
                  </a:cubicBezTo>
                  <a:lnTo>
                    <a:pt x="4363" y="9988"/>
                  </a:lnTo>
                  <a:cubicBezTo>
                    <a:pt x="4363" y="9988"/>
                    <a:pt x="6187" y="11338"/>
                    <a:pt x="6957" y="11338"/>
                  </a:cubicBezTo>
                  <a:cubicBezTo>
                    <a:pt x="7032" y="11338"/>
                    <a:pt x="7096" y="11326"/>
                    <a:pt x="7149" y="11298"/>
                  </a:cubicBezTo>
                  <a:cubicBezTo>
                    <a:pt x="7730" y="10972"/>
                    <a:pt x="8921" y="7979"/>
                    <a:pt x="8921" y="7979"/>
                  </a:cubicBezTo>
                  <a:lnTo>
                    <a:pt x="9807" y="7733"/>
                  </a:lnTo>
                  <a:cubicBezTo>
                    <a:pt x="9945" y="7655"/>
                    <a:pt x="9975" y="7477"/>
                    <a:pt x="9866" y="7359"/>
                  </a:cubicBezTo>
                  <a:cubicBezTo>
                    <a:pt x="9492" y="6906"/>
                    <a:pt x="8754" y="5774"/>
                    <a:pt x="8960" y="3844"/>
                  </a:cubicBezTo>
                  <a:cubicBezTo>
                    <a:pt x="9248" y="1173"/>
                    <a:pt x="7031" y="1"/>
                    <a:pt x="4429"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2"/>
            <p:cNvSpPr/>
            <p:nvPr/>
          </p:nvSpPr>
          <p:spPr>
            <a:xfrm>
              <a:off x="5322700" y="2131225"/>
              <a:ext cx="246425" cy="285875"/>
            </a:xfrm>
            <a:custGeom>
              <a:avLst/>
              <a:gdLst/>
              <a:ahLst/>
              <a:cxnLst/>
              <a:rect l="l" t="t" r="r" b="b"/>
              <a:pathLst>
                <a:path w="9857" h="11435" extrusionOk="0">
                  <a:moveTo>
                    <a:pt x="4311" y="0"/>
                  </a:moveTo>
                  <a:cubicBezTo>
                    <a:pt x="4227" y="0"/>
                    <a:pt x="4142" y="1"/>
                    <a:pt x="4057" y="4"/>
                  </a:cubicBezTo>
                  <a:cubicBezTo>
                    <a:pt x="2531" y="43"/>
                    <a:pt x="1428" y="476"/>
                    <a:pt x="788" y="1304"/>
                  </a:cubicBezTo>
                  <a:cubicBezTo>
                    <a:pt x="0" y="2288"/>
                    <a:pt x="69" y="3588"/>
                    <a:pt x="266" y="4503"/>
                  </a:cubicBezTo>
                  <a:cubicBezTo>
                    <a:pt x="444" y="5350"/>
                    <a:pt x="689" y="6019"/>
                    <a:pt x="897" y="6620"/>
                  </a:cubicBezTo>
                  <a:cubicBezTo>
                    <a:pt x="1221" y="7516"/>
                    <a:pt x="1477" y="8216"/>
                    <a:pt x="1290" y="8964"/>
                  </a:cubicBezTo>
                  <a:cubicBezTo>
                    <a:pt x="1290" y="8993"/>
                    <a:pt x="1300" y="9023"/>
                    <a:pt x="1330" y="9032"/>
                  </a:cubicBezTo>
                  <a:cubicBezTo>
                    <a:pt x="1359" y="9032"/>
                    <a:pt x="1389" y="9013"/>
                    <a:pt x="1398" y="8993"/>
                  </a:cubicBezTo>
                  <a:cubicBezTo>
                    <a:pt x="1586" y="8216"/>
                    <a:pt x="1330" y="7496"/>
                    <a:pt x="1004" y="6581"/>
                  </a:cubicBezTo>
                  <a:cubicBezTo>
                    <a:pt x="788" y="5990"/>
                    <a:pt x="552" y="5321"/>
                    <a:pt x="374" y="4483"/>
                  </a:cubicBezTo>
                  <a:cubicBezTo>
                    <a:pt x="177" y="3588"/>
                    <a:pt x="109" y="2328"/>
                    <a:pt x="867" y="1372"/>
                  </a:cubicBezTo>
                  <a:cubicBezTo>
                    <a:pt x="1497" y="575"/>
                    <a:pt x="2570" y="151"/>
                    <a:pt x="4067" y="112"/>
                  </a:cubicBezTo>
                  <a:cubicBezTo>
                    <a:pt x="4148" y="109"/>
                    <a:pt x="4229" y="108"/>
                    <a:pt x="4309" y="108"/>
                  </a:cubicBezTo>
                  <a:cubicBezTo>
                    <a:pt x="5926" y="108"/>
                    <a:pt x="7285" y="576"/>
                    <a:pt x="8045" y="1402"/>
                  </a:cubicBezTo>
                  <a:cubicBezTo>
                    <a:pt x="8636" y="2042"/>
                    <a:pt x="8881" y="2879"/>
                    <a:pt x="8774" y="3883"/>
                  </a:cubicBezTo>
                  <a:cubicBezTo>
                    <a:pt x="8557" y="5872"/>
                    <a:pt x="9345" y="7034"/>
                    <a:pt x="9689" y="7437"/>
                  </a:cubicBezTo>
                  <a:cubicBezTo>
                    <a:pt x="9728" y="7487"/>
                    <a:pt x="9748" y="7546"/>
                    <a:pt x="9738" y="7605"/>
                  </a:cubicBezTo>
                  <a:cubicBezTo>
                    <a:pt x="9728" y="7654"/>
                    <a:pt x="9699" y="7704"/>
                    <a:pt x="9649" y="7733"/>
                  </a:cubicBezTo>
                  <a:lnTo>
                    <a:pt x="8763" y="7979"/>
                  </a:lnTo>
                  <a:cubicBezTo>
                    <a:pt x="8754" y="7979"/>
                    <a:pt x="8734" y="7989"/>
                    <a:pt x="8734" y="8008"/>
                  </a:cubicBezTo>
                  <a:cubicBezTo>
                    <a:pt x="8714" y="8038"/>
                    <a:pt x="7542" y="10992"/>
                    <a:pt x="6982" y="11297"/>
                  </a:cubicBezTo>
                  <a:cubicBezTo>
                    <a:pt x="6936" y="11321"/>
                    <a:pt x="6879" y="11333"/>
                    <a:pt x="6812" y="11333"/>
                  </a:cubicBezTo>
                  <a:cubicBezTo>
                    <a:pt x="6201" y="11333"/>
                    <a:pt x="4796" y="10396"/>
                    <a:pt x="4254" y="9988"/>
                  </a:cubicBezTo>
                  <a:cubicBezTo>
                    <a:pt x="4246" y="9980"/>
                    <a:pt x="4236" y="9977"/>
                    <a:pt x="4225" y="9977"/>
                  </a:cubicBezTo>
                  <a:cubicBezTo>
                    <a:pt x="4208" y="9977"/>
                    <a:pt x="4191" y="9985"/>
                    <a:pt x="4185" y="9997"/>
                  </a:cubicBezTo>
                  <a:cubicBezTo>
                    <a:pt x="4166" y="10027"/>
                    <a:pt x="4166" y="10056"/>
                    <a:pt x="4195" y="10076"/>
                  </a:cubicBezTo>
                  <a:cubicBezTo>
                    <a:pt x="4273" y="10135"/>
                    <a:pt x="6026" y="11435"/>
                    <a:pt x="6814" y="11435"/>
                  </a:cubicBezTo>
                  <a:cubicBezTo>
                    <a:pt x="6903" y="11435"/>
                    <a:pt x="6971" y="11425"/>
                    <a:pt x="7030" y="11386"/>
                  </a:cubicBezTo>
                  <a:cubicBezTo>
                    <a:pt x="7612" y="11071"/>
                    <a:pt x="8695" y="8383"/>
                    <a:pt x="8822" y="8067"/>
                  </a:cubicBezTo>
                  <a:lnTo>
                    <a:pt x="9679" y="7831"/>
                  </a:lnTo>
                  <a:lnTo>
                    <a:pt x="9699" y="7831"/>
                  </a:lnTo>
                  <a:cubicBezTo>
                    <a:pt x="9768" y="7782"/>
                    <a:pt x="9827" y="7713"/>
                    <a:pt x="9846" y="7625"/>
                  </a:cubicBezTo>
                  <a:cubicBezTo>
                    <a:pt x="9857" y="7526"/>
                    <a:pt x="9837" y="7437"/>
                    <a:pt x="9778" y="7369"/>
                  </a:cubicBezTo>
                  <a:cubicBezTo>
                    <a:pt x="9433" y="6975"/>
                    <a:pt x="8665" y="5842"/>
                    <a:pt x="8881" y="3893"/>
                  </a:cubicBezTo>
                  <a:cubicBezTo>
                    <a:pt x="8990" y="2859"/>
                    <a:pt x="8734" y="1993"/>
                    <a:pt x="8124" y="1333"/>
                  </a:cubicBezTo>
                  <a:cubicBezTo>
                    <a:pt x="7326" y="470"/>
                    <a:pt x="5985" y="0"/>
                    <a:pt x="431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2"/>
            <p:cNvSpPr/>
            <p:nvPr/>
          </p:nvSpPr>
          <p:spPr>
            <a:xfrm>
              <a:off x="5090825" y="2104000"/>
              <a:ext cx="490125" cy="579950"/>
            </a:xfrm>
            <a:custGeom>
              <a:avLst/>
              <a:gdLst/>
              <a:ahLst/>
              <a:cxnLst/>
              <a:rect l="l" t="t" r="r" b="b"/>
              <a:pathLst>
                <a:path w="19605" h="23198" extrusionOk="0">
                  <a:moveTo>
                    <a:pt x="14775" y="1"/>
                  </a:moveTo>
                  <a:cubicBezTo>
                    <a:pt x="13562" y="1"/>
                    <a:pt x="12353" y="424"/>
                    <a:pt x="11589" y="1142"/>
                  </a:cubicBezTo>
                  <a:cubicBezTo>
                    <a:pt x="11589" y="1142"/>
                    <a:pt x="11218" y="1044"/>
                    <a:pt x="10692" y="1044"/>
                  </a:cubicBezTo>
                  <a:cubicBezTo>
                    <a:pt x="9470" y="1044"/>
                    <a:pt x="7418" y="1573"/>
                    <a:pt x="7267" y="5090"/>
                  </a:cubicBezTo>
                  <a:cubicBezTo>
                    <a:pt x="7060" y="10112"/>
                    <a:pt x="207" y="12967"/>
                    <a:pt x="98" y="17890"/>
                  </a:cubicBezTo>
                  <a:cubicBezTo>
                    <a:pt x="0" y="22814"/>
                    <a:pt x="4559" y="23197"/>
                    <a:pt x="4559" y="23197"/>
                  </a:cubicBezTo>
                  <a:cubicBezTo>
                    <a:pt x="4559" y="23197"/>
                    <a:pt x="5170" y="17812"/>
                    <a:pt x="10112" y="14336"/>
                  </a:cubicBezTo>
                  <a:cubicBezTo>
                    <a:pt x="15065" y="10850"/>
                    <a:pt x="15006" y="2373"/>
                    <a:pt x="15006" y="2373"/>
                  </a:cubicBezTo>
                  <a:lnTo>
                    <a:pt x="15006" y="2373"/>
                  </a:lnTo>
                  <a:cubicBezTo>
                    <a:pt x="16719" y="2658"/>
                    <a:pt x="18088" y="6193"/>
                    <a:pt x="18088" y="6193"/>
                  </a:cubicBezTo>
                  <a:cubicBezTo>
                    <a:pt x="18088" y="6193"/>
                    <a:pt x="19604" y="4135"/>
                    <a:pt x="18285" y="1841"/>
                  </a:cubicBezTo>
                  <a:cubicBezTo>
                    <a:pt x="17545" y="551"/>
                    <a:pt x="16157" y="1"/>
                    <a:pt x="1477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2"/>
            <p:cNvSpPr/>
            <p:nvPr/>
          </p:nvSpPr>
          <p:spPr>
            <a:xfrm>
              <a:off x="5089325" y="2102600"/>
              <a:ext cx="492850" cy="582825"/>
            </a:xfrm>
            <a:custGeom>
              <a:avLst/>
              <a:gdLst/>
              <a:ahLst/>
              <a:cxnLst/>
              <a:rect l="l" t="t" r="r" b="b"/>
              <a:pathLst>
                <a:path w="19714" h="23313" extrusionOk="0">
                  <a:moveTo>
                    <a:pt x="14838" y="109"/>
                  </a:moveTo>
                  <a:cubicBezTo>
                    <a:pt x="15086" y="109"/>
                    <a:pt x="15334" y="127"/>
                    <a:pt x="15578" y="164"/>
                  </a:cubicBezTo>
                  <a:cubicBezTo>
                    <a:pt x="16789" y="351"/>
                    <a:pt x="17754" y="972"/>
                    <a:pt x="18305" y="1926"/>
                  </a:cubicBezTo>
                  <a:cubicBezTo>
                    <a:pt x="19437" y="3906"/>
                    <a:pt x="18424" y="5727"/>
                    <a:pt x="18168" y="6131"/>
                  </a:cubicBezTo>
                  <a:cubicBezTo>
                    <a:pt x="18059" y="5884"/>
                    <a:pt x="17744" y="5156"/>
                    <a:pt x="17301" y="4418"/>
                  </a:cubicBezTo>
                  <a:cubicBezTo>
                    <a:pt x="16553" y="3187"/>
                    <a:pt x="15805" y="2497"/>
                    <a:pt x="15076" y="2379"/>
                  </a:cubicBezTo>
                  <a:cubicBezTo>
                    <a:pt x="15056" y="2379"/>
                    <a:pt x="15037" y="2379"/>
                    <a:pt x="15026" y="2389"/>
                  </a:cubicBezTo>
                  <a:cubicBezTo>
                    <a:pt x="15017" y="2399"/>
                    <a:pt x="15007" y="2419"/>
                    <a:pt x="15007" y="2429"/>
                  </a:cubicBezTo>
                  <a:cubicBezTo>
                    <a:pt x="15007" y="2449"/>
                    <a:pt x="15017" y="4575"/>
                    <a:pt x="14426" y="7096"/>
                  </a:cubicBezTo>
                  <a:cubicBezTo>
                    <a:pt x="13875" y="9409"/>
                    <a:pt x="12683" y="12551"/>
                    <a:pt x="10143" y="14343"/>
                  </a:cubicBezTo>
                  <a:cubicBezTo>
                    <a:pt x="5495" y="17621"/>
                    <a:pt x="4659" y="22633"/>
                    <a:pt x="4570" y="23194"/>
                  </a:cubicBezTo>
                  <a:cubicBezTo>
                    <a:pt x="4344" y="23165"/>
                    <a:pt x="3349" y="23017"/>
                    <a:pt x="2384" y="22397"/>
                  </a:cubicBezTo>
                  <a:cubicBezTo>
                    <a:pt x="1360" y="21757"/>
                    <a:pt x="158" y="20467"/>
                    <a:pt x="218" y="17946"/>
                  </a:cubicBezTo>
                  <a:cubicBezTo>
                    <a:pt x="267" y="15505"/>
                    <a:pt x="2040" y="13525"/>
                    <a:pt x="3753" y="11615"/>
                  </a:cubicBezTo>
                  <a:cubicBezTo>
                    <a:pt x="5486" y="9676"/>
                    <a:pt x="7278" y="7676"/>
                    <a:pt x="7386" y="5146"/>
                  </a:cubicBezTo>
                  <a:cubicBezTo>
                    <a:pt x="7455" y="3532"/>
                    <a:pt x="7928" y="2379"/>
                    <a:pt x="8803" y="1740"/>
                  </a:cubicBezTo>
                  <a:cubicBezTo>
                    <a:pt x="9444" y="1267"/>
                    <a:pt x="10182" y="1158"/>
                    <a:pt x="10753" y="1158"/>
                  </a:cubicBezTo>
                  <a:cubicBezTo>
                    <a:pt x="11256" y="1158"/>
                    <a:pt x="11619" y="1247"/>
                    <a:pt x="11630" y="1247"/>
                  </a:cubicBezTo>
                  <a:cubicBezTo>
                    <a:pt x="11635" y="1250"/>
                    <a:pt x="11641" y="1251"/>
                    <a:pt x="11647" y="1251"/>
                  </a:cubicBezTo>
                  <a:cubicBezTo>
                    <a:pt x="11660" y="1251"/>
                    <a:pt x="11672" y="1244"/>
                    <a:pt x="11679" y="1237"/>
                  </a:cubicBezTo>
                  <a:cubicBezTo>
                    <a:pt x="12437" y="528"/>
                    <a:pt x="13641" y="109"/>
                    <a:pt x="14838" y="109"/>
                  </a:cubicBezTo>
                  <a:close/>
                  <a:moveTo>
                    <a:pt x="14848" y="0"/>
                  </a:moveTo>
                  <a:cubicBezTo>
                    <a:pt x="13632" y="0"/>
                    <a:pt x="12404" y="421"/>
                    <a:pt x="11630" y="1139"/>
                  </a:cubicBezTo>
                  <a:cubicBezTo>
                    <a:pt x="11531" y="1117"/>
                    <a:pt x="11195" y="1050"/>
                    <a:pt x="10750" y="1050"/>
                  </a:cubicBezTo>
                  <a:cubicBezTo>
                    <a:pt x="10169" y="1050"/>
                    <a:pt x="9403" y="1165"/>
                    <a:pt x="8744" y="1651"/>
                  </a:cubicBezTo>
                  <a:cubicBezTo>
                    <a:pt x="7839" y="2320"/>
                    <a:pt x="7346" y="3492"/>
                    <a:pt x="7278" y="5136"/>
                  </a:cubicBezTo>
                  <a:cubicBezTo>
                    <a:pt x="7169" y="7637"/>
                    <a:pt x="5387" y="9617"/>
                    <a:pt x="3674" y="11546"/>
                  </a:cubicBezTo>
                  <a:cubicBezTo>
                    <a:pt x="1951" y="13466"/>
                    <a:pt x="158" y="15465"/>
                    <a:pt x="110" y="17946"/>
                  </a:cubicBezTo>
                  <a:cubicBezTo>
                    <a:pt x="1" y="22859"/>
                    <a:pt x="4570" y="23303"/>
                    <a:pt x="4619" y="23312"/>
                  </a:cubicBezTo>
                  <a:cubicBezTo>
                    <a:pt x="4648" y="23312"/>
                    <a:pt x="4668" y="23293"/>
                    <a:pt x="4668" y="23263"/>
                  </a:cubicBezTo>
                  <a:cubicBezTo>
                    <a:pt x="4678" y="23214"/>
                    <a:pt x="5338" y="17857"/>
                    <a:pt x="10202" y="14431"/>
                  </a:cubicBezTo>
                  <a:cubicBezTo>
                    <a:pt x="12772" y="12619"/>
                    <a:pt x="13973" y="9459"/>
                    <a:pt x="14525" y="7116"/>
                  </a:cubicBezTo>
                  <a:cubicBezTo>
                    <a:pt x="15066" y="4831"/>
                    <a:pt x="15115" y="2872"/>
                    <a:pt x="15115" y="2497"/>
                  </a:cubicBezTo>
                  <a:cubicBezTo>
                    <a:pt x="16759" y="2842"/>
                    <a:pt x="18089" y="6229"/>
                    <a:pt x="18098" y="6269"/>
                  </a:cubicBezTo>
                  <a:cubicBezTo>
                    <a:pt x="18109" y="6289"/>
                    <a:pt x="18128" y="6298"/>
                    <a:pt x="18148" y="6298"/>
                  </a:cubicBezTo>
                  <a:cubicBezTo>
                    <a:pt x="18168" y="6298"/>
                    <a:pt x="18187" y="6298"/>
                    <a:pt x="18197" y="6278"/>
                  </a:cubicBezTo>
                  <a:cubicBezTo>
                    <a:pt x="18207" y="6259"/>
                    <a:pt x="19713" y="4162"/>
                    <a:pt x="18394" y="1867"/>
                  </a:cubicBezTo>
                  <a:cubicBezTo>
                    <a:pt x="17833" y="893"/>
                    <a:pt x="16838" y="243"/>
                    <a:pt x="15597" y="55"/>
                  </a:cubicBezTo>
                  <a:cubicBezTo>
                    <a:pt x="15351" y="18"/>
                    <a:pt x="15099" y="0"/>
                    <a:pt x="1484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2"/>
            <p:cNvSpPr/>
            <p:nvPr/>
          </p:nvSpPr>
          <p:spPr>
            <a:xfrm>
              <a:off x="5715150" y="2526425"/>
              <a:ext cx="75750" cy="243825"/>
            </a:xfrm>
            <a:custGeom>
              <a:avLst/>
              <a:gdLst/>
              <a:ahLst/>
              <a:cxnLst/>
              <a:rect l="l" t="t" r="r" b="b"/>
              <a:pathLst>
                <a:path w="3030" h="9753" extrusionOk="0">
                  <a:moveTo>
                    <a:pt x="2756" y="1"/>
                  </a:moveTo>
                  <a:cubicBezTo>
                    <a:pt x="2717" y="1"/>
                    <a:pt x="2676" y="10"/>
                    <a:pt x="2636" y="29"/>
                  </a:cubicBezTo>
                  <a:lnTo>
                    <a:pt x="2331" y="166"/>
                  </a:lnTo>
                  <a:cubicBezTo>
                    <a:pt x="2114" y="265"/>
                    <a:pt x="1957" y="452"/>
                    <a:pt x="1907" y="678"/>
                  </a:cubicBezTo>
                  <a:cubicBezTo>
                    <a:pt x="1642" y="1821"/>
                    <a:pt x="804" y="5385"/>
                    <a:pt x="371" y="7590"/>
                  </a:cubicBezTo>
                  <a:cubicBezTo>
                    <a:pt x="1" y="9479"/>
                    <a:pt x="1255" y="9752"/>
                    <a:pt x="2012" y="9752"/>
                  </a:cubicBezTo>
                  <a:cubicBezTo>
                    <a:pt x="2321" y="9752"/>
                    <a:pt x="2548" y="9707"/>
                    <a:pt x="2548" y="9707"/>
                  </a:cubicBezTo>
                  <a:lnTo>
                    <a:pt x="3030" y="3012"/>
                  </a:lnTo>
                  <a:lnTo>
                    <a:pt x="3030" y="274"/>
                  </a:lnTo>
                  <a:cubicBezTo>
                    <a:pt x="3030" y="119"/>
                    <a:pt x="2902" y="1"/>
                    <a:pt x="2756" y="1"/>
                  </a:cubicBez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2"/>
            <p:cNvSpPr/>
            <p:nvPr/>
          </p:nvSpPr>
          <p:spPr>
            <a:xfrm>
              <a:off x="5719250" y="2525100"/>
              <a:ext cx="73125" cy="246475"/>
            </a:xfrm>
            <a:custGeom>
              <a:avLst/>
              <a:gdLst/>
              <a:ahLst/>
              <a:cxnLst/>
              <a:rect l="l" t="t" r="r" b="b"/>
              <a:pathLst>
                <a:path w="2925" h="9859" extrusionOk="0">
                  <a:moveTo>
                    <a:pt x="2588" y="1"/>
                  </a:moveTo>
                  <a:cubicBezTo>
                    <a:pt x="2541" y="1"/>
                    <a:pt x="2495" y="11"/>
                    <a:pt x="2452" y="32"/>
                  </a:cubicBezTo>
                  <a:lnTo>
                    <a:pt x="2137" y="170"/>
                  </a:lnTo>
                  <a:cubicBezTo>
                    <a:pt x="1911" y="278"/>
                    <a:pt x="1743" y="475"/>
                    <a:pt x="1694" y="721"/>
                  </a:cubicBezTo>
                  <a:cubicBezTo>
                    <a:pt x="1438" y="1785"/>
                    <a:pt x="592" y="5408"/>
                    <a:pt x="158" y="7633"/>
                  </a:cubicBezTo>
                  <a:cubicBezTo>
                    <a:pt x="1" y="8431"/>
                    <a:pt x="109" y="9022"/>
                    <a:pt x="493" y="9396"/>
                  </a:cubicBezTo>
                  <a:cubicBezTo>
                    <a:pt x="877" y="9780"/>
                    <a:pt x="1438" y="9858"/>
                    <a:pt x="1852" y="9858"/>
                  </a:cubicBezTo>
                  <a:cubicBezTo>
                    <a:pt x="2157" y="9858"/>
                    <a:pt x="2373" y="9819"/>
                    <a:pt x="2403" y="9819"/>
                  </a:cubicBezTo>
                  <a:cubicBezTo>
                    <a:pt x="2423" y="9810"/>
                    <a:pt x="2443" y="9780"/>
                    <a:pt x="2443" y="9751"/>
                  </a:cubicBezTo>
                  <a:cubicBezTo>
                    <a:pt x="2434" y="9726"/>
                    <a:pt x="2413" y="9708"/>
                    <a:pt x="2390" y="9708"/>
                  </a:cubicBezTo>
                  <a:cubicBezTo>
                    <a:pt x="2384" y="9708"/>
                    <a:pt x="2379" y="9709"/>
                    <a:pt x="2373" y="9711"/>
                  </a:cubicBezTo>
                  <a:cubicBezTo>
                    <a:pt x="2369" y="9711"/>
                    <a:pt x="2153" y="9752"/>
                    <a:pt x="1859" y="9752"/>
                  </a:cubicBezTo>
                  <a:cubicBezTo>
                    <a:pt x="1462" y="9752"/>
                    <a:pt x="923" y="9678"/>
                    <a:pt x="572" y="9327"/>
                  </a:cubicBezTo>
                  <a:cubicBezTo>
                    <a:pt x="217" y="8972"/>
                    <a:pt x="109" y="8411"/>
                    <a:pt x="257" y="7653"/>
                  </a:cubicBezTo>
                  <a:cubicBezTo>
                    <a:pt x="700" y="5438"/>
                    <a:pt x="1546" y="1804"/>
                    <a:pt x="1793" y="751"/>
                  </a:cubicBezTo>
                  <a:cubicBezTo>
                    <a:pt x="1842" y="534"/>
                    <a:pt x="1990" y="357"/>
                    <a:pt x="2187" y="268"/>
                  </a:cubicBezTo>
                  <a:lnTo>
                    <a:pt x="2492" y="130"/>
                  </a:lnTo>
                  <a:cubicBezTo>
                    <a:pt x="2522" y="113"/>
                    <a:pt x="2556" y="105"/>
                    <a:pt x="2589" y="105"/>
                  </a:cubicBezTo>
                  <a:cubicBezTo>
                    <a:pt x="2632" y="105"/>
                    <a:pt x="2675" y="118"/>
                    <a:pt x="2708" y="141"/>
                  </a:cubicBezTo>
                  <a:cubicBezTo>
                    <a:pt x="2777" y="180"/>
                    <a:pt x="2817" y="259"/>
                    <a:pt x="2817" y="327"/>
                  </a:cubicBezTo>
                  <a:lnTo>
                    <a:pt x="2817" y="3065"/>
                  </a:lnTo>
                  <a:cubicBezTo>
                    <a:pt x="2817" y="3095"/>
                    <a:pt x="2837" y="3124"/>
                    <a:pt x="2866" y="3124"/>
                  </a:cubicBezTo>
                  <a:cubicBezTo>
                    <a:pt x="2896" y="3124"/>
                    <a:pt x="2925" y="3095"/>
                    <a:pt x="2925" y="3065"/>
                  </a:cubicBezTo>
                  <a:lnTo>
                    <a:pt x="2925" y="327"/>
                  </a:lnTo>
                  <a:cubicBezTo>
                    <a:pt x="2925" y="219"/>
                    <a:pt x="2866" y="111"/>
                    <a:pt x="2767" y="52"/>
                  </a:cubicBezTo>
                  <a:cubicBezTo>
                    <a:pt x="2711" y="18"/>
                    <a:pt x="2649" y="1"/>
                    <a:pt x="258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2"/>
            <p:cNvSpPr/>
            <p:nvPr/>
          </p:nvSpPr>
          <p:spPr>
            <a:xfrm>
              <a:off x="5517400" y="2583000"/>
              <a:ext cx="273500" cy="428825"/>
            </a:xfrm>
            <a:custGeom>
              <a:avLst/>
              <a:gdLst/>
              <a:ahLst/>
              <a:cxnLst/>
              <a:rect l="l" t="t" r="r" b="b"/>
              <a:pathLst>
                <a:path w="10940" h="17153" extrusionOk="0">
                  <a:moveTo>
                    <a:pt x="10506" y="0"/>
                  </a:moveTo>
                  <a:cubicBezTo>
                    <a:pt x="10202" y="0"/>
                    <a:pt x="9935" y="227"/>
                    <a:pt x="9887" y="523"/>
                  </a:cubicBezTo>
                  <a:lnTo>
                    <a:pt x="8567" y="4549"/>
                  </a:lnTo>
                  <a:cubicBezTo>
                    <a:pt x="8547" y="4667"/>
                    <a:pt x="8508" y="4786"/>
                    <a:pt x="8469" y="4894"/>
                  </a:cubicBezTo>
                  <a:cubicBezTo>
                    <a:pt x="8154" y="5662"/>
                    <a:pt x="7080" y="7316"/>
                    <a:pt x="4599" y="9542"/>
                  </a:cubicBezTo>
                  <a:cubicBezTo>
                    <a:pt x="2206" y="11668"/>
                    <a:pt x="1" y="13244"/>
                    <a:pt x="1" y="13244"/>
                  </a:cubicBezTo>
                  <a:lnTo>
                    <a:pt x="3299" y="17152"/>
                  </a:lnTo>
                  <a:cubicBezTo>
                    <a:pt x="8025" y="11058"/>
                    <a:pt x="9394" y="9502"/>
                    <a:pt x="9394" y="9502"/>
                  </a:cubicBezTo>
                  <a:cubicBezTo>
                    <a:pt x="9394" y="9502"/>
                    <a:pt x="10940" y="8006"/>
                    <a:pt x="10940" y="7179"/>
                  </a:cubicBezTo>
                  <a:lnTo>
                    <a:pt x="10940" y="0"/>
                  </a:lnTo>
                  <a:close/>
                </a:path>
              </a:pathLst>
            </a:custGeom>
            <a:solidFill>
              <a:srgbClr val="A3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2"/>
            <p:cNvSpPr/>
            <p:nvPr/>
          </p:nvSpPr>
          <p:spPr>
            <a:xfrm>
              <a:off x="5515925" y="2581775"/>
              <a:ext cx="276450" cy="431525"/>
            </a:xfrm>
            <a:custGeom>
              <a:avLst/>
              <a:gdLst/>
              <a:ahLst/>
              <a:cxnLst/>
              <a:rect l="l" t="t" r="r" b="b"/>
              <a:pathLst>
                <a:path w="11058" h="17261" extrusionOk="0">
                  <a:moveTo>
                    <a:pt x="10565" y="0"/>
                  </a:moveTo>
                  <a:cubicBezTo>
                    <a:pt x="10241" y="0"/>
                    <a:pt x="9955" y="237"/>
                    <a:pt x="9896" y="561"/>
                  </a:cubicBezTo>
                  <a:lnTo>
                    <a:pt x="8577" y="4589"/>
                  </a:lnTo>
                  <a:cubicBezTo>
                    <a:pt x="8557" y="4707"/>
                    <a:pt x="8517" y="4815"/>
                    <a:pt x="8478" y="4924"/>
                  </a:cubicBezTo>
                  <a:cubicBezTo>
                    <a:pt x="8114" y="5819"/>
                    <a:pt x="6903" y="7503"/>
                    <a:pt x="4618" y="9551"/>
                  </a:cubicBezTo>
                  <a:cubicBezTo>
                    <a:pt x="2265" y="11648"/>
                    <a:pt x="60" y="13234"/>
                    <a:pt x="30" y="13243"/>
                  </a:cubicBezTo>
                  <a:cubicBezTo>
                    <a:pt x="10" y="13263"/>
                    <a:pt x="1" y="13293"/>
                    <a:pt x="21" y="13322"/>
                  </a:cubicBezTo>
                  <a:cubicBezTo>
                    <a:pt x="33" y="13334"/>
                    <a:pt x="49" y="13343"/>
                    <a:pt x="66" y="13343"/>
                  </a:cubicBezTo>
                  <a:cubicBezTo>
                    <a:pt x="77" y="13343"/>
                    <a:pt x="88" y="13340"/>
                    <a:pt x="99" y="13332"/>
                  </a:cubicBezTo>
                  <a:cubicBezTo>
                    <a:pt x="119" y="13322"/>
                    <a:pt x="2325" y="11737"/>
                    <a:pt x="4688" y="9630"/>
                  </a:cubicBezTo>
                  <a:cubicBezTo>
                    <a:pt x="6992" y="7572"/>
                    <a:pt x="8202" y="5869"/>
                    <a:pt x="8577" y="4963"/>
                  </a:cubicBezTo>
                  <a:cubicBezTo>
                    <a:pt x="8626" y="4854"/>
                    <a:pt x="8655" y="4727"/>
                    <a:pt x="8675" y="4608"/>
                  </a:cubicBezTo>
                  <a:lnTo>
                    <a:pt x="9994" y="581"/>
                  </a:lnTo>
                  <a:cubicBezTo>
                    <a:pt x="10044" y="305"/>
                    <a:pt x="10290" y="108"/>
                    <a:pt x="10565" y="108"/>
                  </a:cubicBezTo>
                  <a:lnTo>
                    <a:pt x="10950" y="108"/>
                  </a:lnTo>
                  <a:lnTo>
                    <a:pt x="10950" y="7228"/>
                  </a:lnTo>
                  <a:cubicBezTo>
                    <a:pt x="10950" y="8025"/>
                    <a:pt x="9434" y="9502"/>
                    <a:pt x="9414" y="9521"/>
                  </a:cubicBezTo>
                  <a:cubicBezTo>
                    <a:pt x="9394" y="9532"/>
                    <a:pt x="7996" y="11146"/>
                    <a:pt x="3309" y="17172"/>
                  </a:cubicBezTo>
                  <a:cubicBezTo>
                    <a:pt x="3289" y="17192"/>
                    <a:pt x="3299" y="17231"/>
                    <a:pt x="3319" y="17251"/>
                  </a:cubicBezTo>
                  <a:cubicBezTo>
                    <a:pt x="3329" y="17251"/>
                    <a:pt x="3338" y="17260"/>
                    <a:pt x="3358" y="17260"/>
                  </a:cubicBezTo>
                  <a:cubicBezTo>
                    <a:pt x="3368" y="17260"/>
                    <a:pt x="3388" y="17251"/>
                    <a:pt x="3397" y="17241"/>
                  </a:cubicBezTo>
                  <a:cubicBezTo>
                    <a:pt x="8075" y="11215"/>
                    <a:pt x="9482" y="9610"/>
                    <a:pt x="9493" y="9591"/>
                  </a:cubicBezTo>
                  <a:cubicBezTo>
                    <a:pt x="9552" y="9532"/>
                    <a:pt x="11058" y="8074"/>
                    <a:pt x="11058" y="7228"/>
                  </a:cubicBezTo>
                  <a:lnTo>
                    <a:pt x="11058" y="49"/>
                  </a:lnTo>
                  <a:cubicBezTo>
                    <a:pt x="11058" y="20"/>
                    <a:pt x="11029" y="0"/>
                    <a:pt x="109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2"/>
            <p:cNvSpPr/>
            <p:nvPr/>
          </p:nvSpPr>
          <p:spPr>
            <a:xfrm>
              <a:off x="5246875" y="2845150"/>
              <a:ext cx="32025" cy="52450"/>
            </a:xfrm>
            <a:custGeom>
              <a:avLst/>
              <a:gdLst/>
              <a:ahLst/>
              <a:cxnLst/>
              <a:rect l="l" t="t" r="r" b="b"/>
              <a:pathLst>
                <a:path w="1281" h="2098" extrusionOk="0">
                  <a:moveTo>
                    <a:pt x="1" y="1"/>
                  </a:moveTo>
                  <a:lnTo>
                    <a:pt x="1" y="1"/>
                  </a:lnTo>
                  <a:cubicBezTo>
                    <a:pt x="286" y="581"/>
                    <a:pt x="690" y="1301"/>
                    <a:pt x="1281" y="2098"/>
                  </a:cubicBezTo>
                  <a:lnTo>
                    <a:pt x="1"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2"/>
            <p:cNvSpPr/>
            <p:nvPr/>
          </p:nvSpPr>
          <p:spPr>
            <a:xfrm>
              <a:off x="5245400" y="2843725"/>
              <a:ext cx="34975" cy="55125"/>
            </a:xfrm>
            <a:custGeom>
              <a:avLst/>
              <a:gdLst/>
              <a:ahLst/>
              <a:cxnLst/>
              <a:rect l="l" t="t" r="r" b="b"/>
              <a:pathLst>
                <a:path w="1399" h="2205" extrusionOk="0">
                  <a:moveTo>
                    <a:pt x="61" y="0"/>
                  </a:moveTo>
                  <a:cubicBezTo>
                    <a:pt x="53" y="0"/>
                    <a:pt x="46" y="3"/>
                    <a:pt x="40" y="8"/>
                  </a:cubicBezTo>
                  <a:cubicBezTo>
                    <a:pt x="11" y="19"/>
                    <a:pt x="0" y="48"/>
                    <a:pt x="11" y="78"/>
                  </a:cubicBezTo>
                  <a:cubicBezTo>
                    <a:pt x="345" y="776"/>
                    <a:pt x="779" y="1485"/>
                    <a:pt x="1291" y="2185"/>
                  </a:cubicBezTo>
                  <a:cubicBezTo>
                    <a:pt x="1300" y="2194"/>
                    <a:pt x="1320" y="2204"/>
                    <a:pt x="1340" y="2204"/>
                  </a:cubicBezTo>
                  <a:cubicBezTo>
                    <a:pt x="1350" y="2204"/>
                    <a:pt x="1359" y="2204"/>
                    <a:pt x="1369" y="2194"/>
                  </a:cubicBezTo>
                  <a:cubicBezTo>
                    <a:pt x="1389" y="2174"/>
                    <a:pt x="1399" y="2145"/>
                    <a:pt x="1379" y="2126"/>
                  </a:cubicBezTo>
                  <a:cubicBezTo>
                    <a:pt x="867" y="1436"/>
                    <a:pt x="444" y="727"/>
                    <a:pt x="109" y="28"/>
                  </a:cubicBezTo>
                  <a:cubicBezTo>
                    <a:pt x="102" y="14"/>
                    <a:pt x="80" y="0"/>
                    <a:pt x="6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2"/>
            <p:cNvSpPr/>
            <p:nvPr/>
          </p:nvSpPr>
          <p:spPr>
            <a:xfrm>
              <a:off x="5303750" y="2621875"/>
              <a:ext cx="440375" cy="477025"/>
            </a:xfrm>
            <a:custGeom>
              <a:avLst/>
              <a:gdLst/>
              <a:ahLst/>
              <a:cxnLst/>
              <a:rect l="l" t="t" r="r" b="b"/>
              <a:pathLst>
                <a:path w="17615" h="19081" extrusionOk="0">
                  <a:moveTo>
                    <a:pt x="2108" y="1"/>
                  </a:moveTo>
                  <a:lnTo>
                    <a:pt x="0" y="12437"/>
                  </a:lnTo>
                  <a:cubicBezTo>
                    <a:pt x="1812" y="14973"/>
                    <a:pt x="4915" y="19081"/>
                    <a:pt x="7742" y="19081"/>
                  </a:cubicBezTo>
                  <a:cubicBezTo>
                    <a:pt x="8142" y="19081"/>
                    <a:pt x="8536" y="18998"/>
                    <a:pt x="8921" y="18818"/>
                  </a:cubicBezTo>
                  <a:cubicBezTo>
                    <a:pt x="12623" y="17074"/>
                    <a:pt x="17615" y="9473"/>
                    <a:pt x="17615" y="9473"/>
                  </a:cubicBezTo>
                  <a:lnTo>
                    <a:pt x="14947" y="5663"/>
                  </a:lnTo>
                  <a:lnTo>
                    <a:pt x="7670" y="11689"/>
                  </a:lnTo>
                  <a:cubicBezTo>
                    <a:pt x="7670" y="11689"/>
                    <a:pt x="4204" y="2768"/>
                    <a:pt x="2108" y="1"/>
                  </a:cubicBez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2"/>
            <p:cNvSpPr/>
            <p:nvPr/>
          </p:nvSpPr>
          <p:spPr>
            <a:xfrm>
              <a:off x="5302275" y="2620550"/>
              <a:ext cx="443325" cy="479650"/>
            </a:xfrm>
            <a:custGeom>
              <a:avLst/>
              <a:gdLst/>
              <a:ahLst/>
              <a:cxnLst/>
              <a:rect l="l" t="t" r="r" b="b"/>
              <a:pathLst>
                <a:path w="17733" h="19186" extrusionOk="0">
                  <a:moveTo>
                    <a:pt x="2171" y="1"/>
                  </a:moveTo>
                  <a:cubicBezTo>
                    <a:pt x="2158" y="1"/>
                    <a:pt x="2145" y="6"/>
                    <a:pt x="2137" y="15"/>
                  </a:cubicBezTo>
                  <a:cubicBezTo>
                    <a:pt x="2117" y="25"/>
                    <a:pt x="2107" y="64"/>
                    <a:pt x="2127" y="84"/>
                  </a:cubicBezTo>
                  <a:cubicBezTo>
                    <a:pt x="4195" y="2821"/>
                    <a:pt x="7641" y="11673"/>
                    <a:pt x="7680" y="11762"/>
                  </a:cubicBezTo>
                  <a:cubicBezTo>
                    <a:pt x="7680" y="11771"/>
                    <a:pt x="7700" y="11791"/>
                    <a:pt x="7710" y="11791"/>
                  </a:cubicBezTo>
                  <a:cubicBezTo>
                    <a:pt x="7729" y="11791"/>
                    <a:pt x="7749" y="11791"/>
                    <a:pt x="7759" y="11781"/>
                  </a:cubicBezTo>
                  <a:lnTo>
                    <a:pt x="14996" y="5795"/>
                  </a:lnTo>
                  <a:lnTo>
                    <a:pt x="17615" y="9526"/>
                  </a:lnTo>
                  <a:cubicBezTo>
                    <a:pt x="17260" y="10058"/>
                    <a:pt x="12485" y="17157"/>
                    <a:pt x="8950" y="18821"/>
                  </a:cubicBezTo>
                  <a:cubicBezTo>
                    <a:pt x="8575" y="18998"/>
                    <a:pt x="8189" y="19080"/>
                    <a:pt x="7796" y="19080"/>
                  </a:cubicBezTo>
                  <a:cubicBezTo>
                    <a:pt x="5158" y="19080"/>
                    <a:pt x="2208" y="15408"/>
                    <a:pt x="108" y="12460"/>
                  </a:cubicBezTo>
                  <a:cubicBezTo>
                    <a:pt x="96" y="12442"/>
                    <a:pt x="79" y="12435"/>
                    <a:pt x="61" y="12435"/>
                  </a:cubicBezTo>
                  <a:cubicBezTo>
                    <a:pt x="51" y="12435"/>
                    <a:pt x="40" y="12437"/>
                    <a:pt x="29" y="12441"/>
                  </a:cubicBezTo>
                  <a:cubicBezTo>
                    <a:pt x="10" y="12460"/>
                    <a:pt x="0" y="12490"/>
                    <a:pt x="20" y="12519"/>
                  </a:cubicBezTo>
                  <a:cubicBezTo>
                    <a:pt x="2137" y="15493"/>
                    <a:pt x="5110" y="19186"/>
                    <a:pt x="7799" y="19186"/>
                  </a:cubicBezTo>
                  <a:cubicBezTo>
                    <a:pt x="8212" y="19186"/>
                    <a:pt x="8606" y="19107"/>
                    <a:pt x="9000" y="18919"/>
                  </a:cubicBezTo>
                  <a:cubicBezTo>
                    <a:pt x="12682" y="17186"/>
                    <a:pt x="17674" y="9635"/>
                    <a:pt x="17724" y="9556"/>
                  </a:cubicBezTo>
                  <a:cubicBezTo>
                    <a:pt x="17733" y="9536"/>
                    <a:pt x="17733" y="9517"/>
                    <a:pt x="17724" y="9497"/>
                  </a:cubicBezTo>
                  <a:lnTo>
                    <a:pt x="15045" y="5686"/>
                  </a:lnTo>
                  <a:cubicBezTo>
                    <a:pt x="15035" y="5666"/>
                    <a:pt x="15026" y="5666"/>
                    <a:pt x="15006" y="5657"/>
                  </a:cubicBezTo>
                  <a:cubicBezTo>
                    <a:pt x="14996" y="5657"/>
                    <a:pt x="14976" y="5666"/>
                    <a:pt x="14967" y="5677"/>
                  </a:cubicBezTo>
                  <a:lnTo>
                    <a:pt x="7749" y="11653"/>
                  </a:lnTo>
                  <a:cubicBezTo>
                    <a:pt x="7424" y="10816"/>
                    <a:pt x="4195" y="2634"/>
                    <a:pt x="2215" y="25"/>
                  </a:cubicBezTo>
                  <a:cubicBezTo>
                    <a:pt x="2204" y="8"/>
                    <a:pt x="2188" y="1"/>
                    <a:pt x="21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2"/>
            <p:cNvSpPr/>
            <p:nvPr/>
          </p:nvSpPr>
          <p:spPr>
            <a:xfrm>
              <a:off x="5227175" y="2594075"/>
              <a:ext cx="86450" cy="97025"/>
            </a:xfrm>
            <a:custGeom>
              <a:avLst/>
              <a:gdLst/>
              <a:ahLst/>
              <a:cxnLst/>
              <a:rect l="l" t="t" r="r" b="b"/>
              <a:pathLst>
                <a:path w="3458" h="3881" extrusionOk="0">
                  <a:moveTo>
                    <a:pt x="3457" y="1"/>
                  </a:moveTo>
                  <a:cubicBezTo>
                    <a:pt x="1232" y="729"/>
                    <a:pt x="336" y="2393"/>
                    <a:pt x="1" y="3880"/>
                  </a:cubicBezTo>
                  <a:lnTo>
                    <a:pt x="3457" y="1"/>
                  </a:lnTo>
                  <a:close/>
                </a:path>
              </a:pathLst>
            </a:custGeom>
            <a:solidFill>
              <a:srgbClr val="FFA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2"/>
            <p:cNvSpPr/>
            <p:nvPr/>
          </p:nvSpPr>
          <p:spPr>
            <a:xfrm>
              <a:off x="5225700" y="2592600"/>
              <a:ext cx="89400" cy="99700"/>
            </a:xfrm>
            <a:custGeom>
              <a:avLst/>
              <a:gdLst/>
              <a:ahLst/>
              <a:cxnLst/>
              <a:rect l="l" t="t" r="r" b="b"/>
              <a:pathLst>
                <a:path w="3576" h="3988" extrusionOk="0">
                  <a:moveTo>
                    <a:pt x="3497" y="1"/>
                  </a:moveTo>
                  <a:cubicBezTo>
                    <a:pt x="1173" y="769"/>
                    <a:pt x="316" y="2561"/>
                    <a:pt x="11" y="3929"/>
                  </a:cubicBezTo>
                  <a:cubicBezTo>
                    <a:pt x="1" y="3959"/>
                    <a:pt x="20" y="3988"/>
                    <a:pt x="50" y="3988"/>
                  </a:cubicBezTo>
                  <a:lnTo>
                    <a:pt x="60" y="3988"/>
                  </a:lnTo>
                  <a:cubicBezTo>
                    <a:pt x="90" y="3988"/>
                    <a:pt x="109" y="3979"/>
                    <a:pt x="109" y="3949"/>
                  </a:cubicBezTo>
                  <a:cubicBezTo>
                    <a:pt x="414" y="2610"/>
                    <a:pt x="1252" y="857"/>
                    <a:pt x="3536" y="109"/>
                  </a:cubicBezTo>
                  <a:cubicBezTo>
                    <a:pt x="3556" y="99"/>
                    <a:pt x="3575" y="69"/>
                    <a:pt x="3565" y="40"/>
                  </a:cubicBezTo>
                  <a:cubicBezTo>
                    <a:pt x="3556" y="10"/>
                    <a:pt x="3526" y="1"/>
                    <a:pt x="349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2"/>
            <p:cNvSpPr/>
            <p:nvPr/>
          </p:nvSpPr>
          <p:spPr>
            <a:xfrm>
              <a:off x="5495500" y="2887725"/>
              <a:ext cx="31525" cy="26375"/>
            </a:xfrm>
            <a:custGeom>
              <a:avLst/>
              <a:gdLst/>
              <a:ahLst/>
              <a:cxnLst/>
              <a:rect l="l" t="t" r="r" b="b"/>
              <a:pathLst>
                <a:path w="1261" h="1055" extrusionOk="0">
                  <a:moveTo>
                    <a:pt x="1261" y="1"/>
                  </a:moveTo>
                  <a:lnTo>
                    <a:pt x="0" y="1055"/>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2"/>
            <p:cNvSpPr/>
            <p:nvPr/>
          </p:nvSpPr>
          <p:spPr>
            <a:xfrm>
              <a:off x="5494025" y="2886475"/>
              <a:ext cx="34475" cy="28850"/>
            </a:xfrm>
            <a:custGeom>
              <a:avLst/>
              <a:gdLst/>
              <a:ahLst/>
              <a:cxnLst/>
              <a:rect l="l" t="t" r="r" b="b"/>
              <a:pathLst>
                <a:path w="1379" h="1154" extrusionOk="0">
                  <a:moveTo>
                    <a:pt x="1318" y="1"/>
                  </a:moveTo>
                  <a:cubicBezTo>
                    <a:pt x="1308" y="1"/>
                    <a:pt x="1298" y="4"/>
                    <a:pt x="1290" y="12"/>
                  </a:cubicBezTo>
                  <a:lnTo>
                    <a:pt x="20" y="1065"/>
                  </a:lnTo>
                  <a:cubicBezTo>
                    <a:pt x="10" y="1075"/>
                    <a:pt x="0" y="1085"/>
                    <a:pt x="0" y="1105"/>
                  </a:cubicBezTo>
                  <a:cubicBezTo>
                    <a:pt x="0" y="1114"/>
                    <a:pt x="10" y="1125"/>
                    <a:pt x="20" y="1134"/>
                  </a:cubicBezTo>
                  <a:cubicBezTo>
                    <a:pt x="30" y="1154"/>
                    <a:pt x="40" y="1154"/>
                    <a:pt x="59" y="1154"/>
                  </a:cubicBezTo>
                  <a:cubicBezTo>
                    <a:pt x="69" y="1154"/>
                    <a:pt x="79" y="1154"/>
                    <a:pt x="89" y="1144"/>
                  </a:cubicBezTo>
                  <a:lnTo>
                    <a:pt x="1359" y="90"/>
                  </a:lnTo>
                  <a:cubicBezTo>
                    <a:pt x="1369" y="81"/>
                    <a:pt x="1379" y="71"/>
                    <a:pt x="1379" y="51"/>
                  </a:cubicBezTo>
                  <a:cubicBezTo>
                    <a:pt x="1379" y="41"/>
                    <a:pt x="1369" y="31"/>
                    <a:pt x="1359" y="22"/>
                  </a:cubicBezTo>
                  <a:cubicBezTo>
                    <a:pt x="1353" y="10"/>
                    <a:pt x="1336" y="1"/>
                    <a:pt x="13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2"/>
            <p:cNvSpPr/>
            <p:nvPr/>
          </p:nvSpPr>
          <p:spPr>
            <a:xfrm>
              <a:off x="5465225" y="2873950"/>
              <a:ext cx="30300" cy="66000"/>
            </a:xfrm>
            <a:custGeom>
              <a:avLst/>
              <a:gdLst/>
              <a:ahLst/>
              <a:cxnLst/>
              <a:rect l="l" t="t" r="r" b="b"/>
              <a:pathLst>
                <a:path w="1212" h="2640" extrusionOk="0">
                  <a:moveTo>
                    <a:pt x="572" y="1"/>
                  </a:moveTo>
                  <a:cubicBezTo>
                    <a:pt x="69" y="1074"/>
                    <a:pt x="1" y="2639"/>
                    <a:pt x="1" y="2639"/>
                  </a:cubicBezTo>
                  <a:lnTo>
                    <a:pt x="1211" y="1606"/>
                  </a:lnTo>
                  <a:cubicBezTo>
                    <a:pt x="1211" y="1606"/>
                    <a:pt x="965" y="976"/>
                    <a:pt x="57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2"/>
            <p:cNvSpPr/>
            <p:nvPr/>
          </p:nvSpPr>
          <p:spPr>
            <a:xfrm>
              <a:off x="5463750" y="2872725"/>
              <a:ext cx="33250" cy="68450"/>
            </a:xfrm>
            <a:custGeom>
              <a:avLst/>
              <a:gdLst/>
              <a:ahLst/>
              <a:cxnLst/>
              <a:rect l="l" t="t" r="r" b="b"/>
              <a:pathLst>
                <a:path w="1330" h="2738" extrusionOk="0">
                  <a:moveTo>
                    <a:pt x="631" y="187"/>
                  </a:moveTo>
                  <a:cubicBezTo>
                    <a:pt x="935" y="955"/>
                    <a:pt x="1152" y="1497"/>
                    <a:pt x="1202" y="1635"/>
                  </a:cubicBezTo>
                  <a:lnTo>
                    <a:pt x="119" y="2561"/>
                  </a:lnTo>
                  <a:cubicBezTo>
                    <a:pt x="148" y="2187"/>
                    <a:pt x="256" y="1054"/>
                    <a:pt x="631" y="187"/>
                  </a:cubicBezTo>
                  <a:close/>
                  <a:moveTo>
                    <a:pt x="631" y="1"/>
                  </a:moveTo>
                  <a:cubicBezTo>
                    <a:pt x="611" y="1"/>
                    <a:pt x="591" y="10"/>
                    <a:pt x="581" y="30"/>
                  </a:cubicBezTo>
                  <a:cubicBezTo>
                    <a:pt x="79" y="1093"/>
                    <a:pt x="0" y="2669"/>
                    <a:pt x="0" y="2688"/>
                  </a:cubicBezTo>
                  <a:cubicBezTo>
                    <a:pt x="0" y="2708"/>
                    <a:pt x="10" y="2728"/>
                    <a:pt x="30" y="2738"/>
                  </a:cubicBezTo>
                  <a:lnTo>
                    <a:pt x="60" y="2738"/>
                  </a:lnTo>
                  <a:cubicBezTo>
                    <a:pt x="69" y="2738"/>
                    <a:pt x="79" y="2738"/>
                    <a:pt x="89" y="2728"/>
                  </a:cubicBezTo>
                  <a:lnTo>
                    <a:pt x="1300" y="1694"/>
                  </a:lnTo>
                  <a:cubicBezTo>
                    <a:pt x="1320" y="1675"/>
                    <a:pt x="1329" y="1655"/>
                    <a:pt x="1320" y="1635"/>
                  </a:cubicBezTo>
                  <a:cubicBezTo>
                    <a:pt x="1320" y="1625"/>
                    <a:pt x="1073" y="995"/>
                    <a:pt x="679" y="30"/>
                  </a:cubicBezTo>
                  <a:cubicBezTo>
                    <a:pt x="670" y="10"/>
                    <a:pt x="650" y="1"/>
                    <a:pt x="6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74" name="Shape 1374"/>
        <p:cNvGrpSpPr/>
        <p:nvPr/>
      </p:nvGrpSpPr>
      <p:grpSpPr>
        <a:xfrm>
          <a:off x="0" y="0"/>
          <a:ext cx="0" cy="0"/>
          <a:chOff x="0" y="0"/>
          <a:chExt cx="0" cy="0"/>
        </a:xfrm>
      </p:grpSpPr>
      <p:sp>
        <p:nvSpPr>
          <p:cNvPr id="1375" name="Google Shape;1375;p54"/>
          <p:cNvSpPr/>
          <p:nvPr/>
        </p:nvSpPr>
        <p:spPr>
          <a:xfrm>
            <a:off x="5094175" y="1625125"/>
            <a:ext cx="2905200" cy="2905200"/>
          </a:xfrm>
          <a:prstGeom prst="roundRect">
            <a:avLst>
              <a:gd name="adj" fmla="val 805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54"/>
          <p:cNvSpPr txBox="1"/>
          <p:nvPr>
            <p:ph type="title"/>
          </p:nvPr>
        </p:nvSpPr>
        <p:spPr>
          <a:xfrm>
            <a:off x="2586990" y="246380"/>
            <a:ext cx="3969385" cy="5727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Faktor Resiko</a:t>
            </a:r>
            <a:endParaRPr lang="en-US" altLang="en-GB"/>
          </a:p>
        </p:txBody>
      </p:sp>
      <p:sp>
        <p:nvSpPr>
          <p:cNvPr id="1377" name="Google Shape;1377;p54"/>
          <p:cNvSpPr txBox="1"/>
          <p:nvPr>
            <p:ph type="subTitle" idx="1"/>
          </p:nvPr>
        </p:nvSpPr>
        <p:spPr>
          <a:xfrm>
            <a:off x="925195" y="2251075"/>
            <a:ext cx="4182745" cy="165354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400"/>
              <a:t>Berusia muda.</a:t>
            </a:r>
            <a:endParaRPr lang="en-GB" sz="1400"/>
          </a:p>
          <a:p>
            <a:pPr marL="285750" lvl="0" indent="-285750" algn="l" rtl="0">
              <a:spcBef>
                <a:spcPts val="0"/>
              </a:spcBef>
              <a:spcAft>
                <a:spcPts val="0"/>
              </a:spcAft>
              <a:buFont typeface="Arial" panose="020B0604020202020204" pitchFamily="34" charset="0"/>
              <a:buChar char="•"/>
            </a:pPr>
            <a:r>
              <a:rPr lang="en-GB" sz="1400"/>
              <a:t>Memiliki banyak pasangan seks.</a:t>
            </a:r>
            <a:endParaRPr lang="en-GB" sz="1400"/>
          </a:p>
          <a:p>
            <a:pPr marL="285750" lvl="0" indent="-285750" algn="l" rtl="0">
              <a:spcBef>
                <a:spcPts val="0"/>
              </a:spcBef>
              <a:spcAft>
                <a:spcPts val="0"/>
              </a:spcAft>
              <a:buFont typeface="Arial" panose="020B0604020202020204" pitchFamily="34" charset="0"/>
              <a:buChar char="•"/>
            </a:pPr>
            <a:r>
              <a:rPr lang="en-GB" sz="1400"/>
              <a:t>Berhubungan seksual dengan pasangan yang memiliki banyak pasangan seksual.</a:t>
            </a:r>
            <a:endParaRPr lang="en-GB" sz="1400"/>
          </a:p>
          <a:p>
            <a:pPr marL="285750" lvl="0" indent="-285750" algn="l" rtl="0">
              <a:spcBef>
                <a:spcPts val="0"/>
              </a:spcBef>
              <a:spcAft>
                <a:spcPts val="0"/>
              </a:spcAft>
              <a:buFont typeface="Arial" panose="020B0604020202020204" pitchFamily="34" charset="0"/>
              <a:buChar char="•"/>
            </a:pPr>
            <a:r>
              <a:rPr lang="en-GB" sz="1400"/>
              <a:t>Memiliki infeksi menular seksual lainnya.</a:t>
            </a:r>
            <a:endParaRPr lang="en-GB" sz="1400"/>
          </a:p>
          <a:p>
            <a:pPr marL="285750" lvl="0" indent="-285750" algn="l" rtl="0">
              <a:spcBef>
                <a:spcPts val="0"/>
              </a:spcBef>
              <a:spcAft>
                <a:spcPts val="0"/>
              </a:spcAft>
              <a:buFont typeface="Arial" panose="020B0604020202020204" pitchFamily="34" charset="0"/>
              <a:buChar char="•"/>
            </a:pPr>
            <a:r>
              <a:rPr lang="en-GB" sz="1400"/>
              <a:t>Pernah terdiagnosis oleh gonore sebelumnya</a:t>
            </a:r>
            <a:endParaRPr lang="en-GB" sz="1400"/>
          </a:p>
          <a:p>
            <a:pPr marL="285750" lvl="0" indent="-285750" algn="l" rtl="0">
              <a:spcBef>
                <a:spcPts val="0"/>
              </a:spcBef>
              <a:spcAft>
                <a:spcPts val="0"/>
              </a:spcAft>
              <a:buFont typeface="Arial" panose="020B0604020202020204" pitchFamily="34" charset="0"/>
              <a:buChar char="•"/>
            </a:pPr>
            <a:r>
              <a:rPr lang="en-GB" sz="1400"/>
              <a:t>Melalui hubungan seks vaginal, anal, atau oral tanpa alat pengaman.</a:t>
            </a:r>
            <a:endParaRPr lang="en-GB" sz="1400"/>
          </a:p>
        </p:txBody>
      </p:sp>
      <p:pic>
        <p:nvPicPr>
          <p:cNvPr id="1378" name="Google Shape;1378;p54"/>
          <p:cNvPicPr preferRelativeResize="0"/>
          <p:nvPr/>
        </p:nvPicPr>
        <p:blipFill rotWithShape="1">
          <a:blip r:embed="rId1"/>
          <a:srcRect l="8285" t="16562" r="8277"/>
          <a:stretch>
            <a:fillRect/>
          </a:stretch>
        </p:blipFill>
        <p:spPr>
          <a:xfrm>
            <a:off x="5274025" y="1804975"/>
            <a:ext cx="2545500" cy="2545500"/>
          </a:xfrm>
          <a:prstGeom prst="roundRect">
            <a:avLst>
              <a:gd name="adj" fmla="val 6976"/>
            </a:avLst>
          </a:prstGeom>
          <a:noFill/>
          <a:ln>
            <a:noFill/>
          </a:ln>
        </p:spPr>
      </p:pic>
    </p:spTree>
  </p:cSld>
  <p:clrMapOvr>
    <a:masterClrMapping/>
  </p:clrMapOvr>
</p:sld>
</file>

<file path=ppt/theme/theme1.xml><?xml version="1.0" encoding="utf-8"?>
<a:theme xmlns:a="http://schemas.openxmlformats.org/drawingml/2006/main" name="STDs Clinical Case by Slidesgo">
  <a:themeElements>
    <a:clrScheme name="Simple Light">
      <a:dk1>
        <a:srgbClr val="231F20"/>
      </a:dk1>
      <a:lt1>
        <a:srgbClr val="FFFFFF"/>
      </a:lt1>
      <a:dk2>
        <a:srgbClr val="CB1C3E"/>
      </a:dk2>
      <a:lt2>
        <a:srgbClr val="FFAB2F"/>
      </a:lt2>
      <a:accent1>
        <a:srgbClr val="65A4C5"/>
      </a:accent1>
      <a:accent2>
        <a:srgbClr val="2D1048"/>
      </a:accent2>
      <a:accent3>
        <a:srgbClr val="EDEDED"/>
      </a:accent3>
      <a:accent4>
        <a:srgbClr val="FFFFFF"/>
      </a:accent4>
      <a:accent5>
        <a:srgbClr val="231F20"/>
      </a:accent5>
      <a:accent6>
        <a:srgbClr val="CB1C3E"/>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3463</Words>
  <Application>WPS Presentation</Application>
  <PresentationFormat/>
  <Paragraphs>220</Paragraphs>
  <Slides>22</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SimSun</vt:lpstr>
      <vt:lpstr>Wingdings</vt:lpstr>
      <vt:lpstr>Arial</vt:lpstr>
      <vt:lpstr>Abril Fatface</vt:lpstr>
      <vt:lpstr>Barlow</vt:lpstr>
      <vt:lpstr>Red Hat Text</vt:lpstr>
      <vt:lpstr>Segoe Print</vt:lpstr>
      <vt:lpstr>Maven Pro</vt:lpstr>
      <vt:lpstr>Proxima Nova Semibold</vt:lpstr>
      <vt:lpstr>Proxima Nova</vt:lpstr>
      <vt:lpstr>Barlow</vt:lpstr>
      <vt:lpstr>Microsoft YaHei</vt:lpstr>
      <vt:lpstr>Arial Unicode MS</vt:lpstr>
      <vt:lpstr>Calibri</vt:lpstr>
      <vt:lpstr>Amatic SC</vt:lpstr>
      <vt:lpstr>Roboto Medium</vt:lpstr>
      <vt:lpstr>Wide Latin</vt:lpstr>
      <vt:lpstr>STDs Clinical Case by Slidesgo</vt:lpstr>
      <vt:lpstr>Infeksi Menular Seksual GONORE</vt:lpstr>
      <vt:lpstr>01</vt:lpstr>
      <vt:lpstr>Gonore adalah infeksi yang disebabkan oleh bakteri menular seksual yang menginfeksi pria dan wanita.   Dimana gonore mencakup semua penyakit yang disebabkan oleh Neisseria gonorrhoeae.  Gonore paling sering menyebar selama seks vaginal, oral atau anal.</vt:lpstr>
      <vt:lpstr>02</vt:lpstr>
      <vt:lpstr>Neisseria gonorrhoeae</vt:lpstr>
      <vt:lpstr>03</vt:lpstr>
      <vt:lpstr>Epidemiologi</vt:lpstr>
      <vt:lpstr>04</vt:lpstr>
      <vt:lpstr>Faktor Resiko</vt:lpstr>
      <vt:lpstr>05</vt:lpstr>
      <vt:lpstr>Gejala Klinis</vt:lpstr>
      <vt:lpstr>06</vt:lpstr>
      <vt:lpstr>Diagnosis</vt:lpstr>
      <vt:lpstr>Diagnosis: Anamnesis</vt:lpstr>
      <vt:lpstr>Diagnosis: Pemeriksaan Fisik</vt:lpstr>
      <vt:lpstr>Diagnosis: Pemeriksaan Penunjang</vt:lpstr>
      <vt:lpstr>PowerPoint 演示文稿</vt:lpstr>
      <vt:lpstr>PowerPoint 演示文稿</vt:lpstr>
      <vt:lpstr>PowerPoint 演示文稿</vt:lpstr>
      <vt:lpstr>06</vt:lpstr>
      <vt:lpstr>Treatment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Infeksi Menular Seksual GONORE</dc:title>
  <dc:creator/>
  <cp:lastModifiedBy>Ardhya Putri</cp:lastModifiedBy>
  <cp:revision>2</cp:revision>
  <dcterms:created xsi:type="dcterms:W3CDTF">2021-06-08T18:30:00Z</dcterms:created>
  <dcterms:modified xsi:type="dcterms:W3CDTF">2021-06-09T05:02:22Z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