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4" r:id="rId5"/>
    <p:sldId id="265" r:id="rId6"/>
    <p:sldId id="266" r:id="rId7"/>
    <p:sldId id="267" r:id="rId8"/>
    <p:sldId id="270" r:id="rId9"/>
    <p:sldId id="271" r:id="rId10"/>
    <p:sldId id="260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dys" userId="afbba0cd0ac8ec43" providerId="LiveId" clId="{C733464C-5CC3-41D2-9F79-F7511D871980}"/>
    <pc:docChg chg="undo custSel addSld delSld modSld sldOrd">
      <pc:chgData name="gladys" userId="afbba0cd0ac8ec43" providerId="LiveId" clId="{C733464C-5CC3-41D2-9F79-F7511D871980}" dt="2021-06-17T09:55:38.252" v="1126" actId="47"/>
      <pc:docMkLst>
        <pc:docMk/>
      </pc:docMkLst>
      <pc:sldChg chg="delSp modSp mod delDesignElem">
        <pc:chgData name="gladys" userId="afbba0cd0ac8ec43" providerId="LiveId" clId="{C733464C-5CC3-41D2-9F79-F7511D871980}" dt="2021-06-16T14:29:43.615" v="944" actId="403"/>
        <pc:sldMkLst>
          <pc:docMk/>
          <pc:sldMk cId="2766348881" sldId="256"/>
        </pc:sldMkLst>
        <pc:spChg chg="mod">
          <ac:chgData name="gladys" userId="afbba0cd0ac8ec43" providerId="LiveId" clId="{C733464C-5CC3-41D2-9F79-F7511D871980}" dt="2021-06-16T14:29:43.615" v="944" actId="403"/>
          <ac:spMkLst>
            <pc:docMk/>
            <pc:sldMk cId="2766348881" sldId="256"/>
            <ac:spMk id="2" creationId="{5BE6566D-EA2F-4384-997D-4C896B30AB46}"/>
          </ac:spMkLst>
        </pc:spChg>
        <pc:spChg chg="mod">
          <ac:chgData name="gladys" userId="afbba0cd0ac8ec43" providerId="LiveId" clId="{C733464C-5CC3-41D2-9F79-F7511D871980}" dt="2021-06-16T14:10:46.847" v="933" actId="1076"/>
          <ac:spMkLst>
            <pc:docMk/>
            <pc:sldMk cId="2766348881" sldId="256"/>
            <ac:spMk id="3" creationId="{97260E2A-E1F9-4666-8072-75AA84D1FCA4}"/>
          </ac:spMkLst>
        </pc:spChg>
        <pc:spChg chg="del">
          <ac:chgData name="gladys" userId="afbba0cd0ac8ec43" providerId="LiveId" clId="{C733464C-5CC3-41D2-9F79-F7511D871980}" dt="2021-06-16T14:10:12.775" v="924"/>
          <ac:spMkLst>
            <pc:docMk/>
            <pc:sldMk cId="2766348881" sldId="256"/>
            <ac:spMk id="9" creationId="{87CC2527-562A-4F69-B487-4371E5B243E7}"/>
          </ac:spMkLst>
        </pc:spChg>
        <pc:picChg chg="del mod">
          <ac:chgData name="gladys" userId="afbba0cd0ac8ec43" providerId="LiveId" clId="{C733464C-5CC3-41D2-9F79-F7511D871980}" dt="2021-06-16T14:10:35.157" v="929" actId="478"/>
          <ac:picMkLst>
            <pc:docMk/>
            <pc:sldMk cId="2766348881" sldId="256"/>
            <ac:picMk id="5" creationId="{629CA799-5B6E-4BF7-AE77-2E62B0E0B60A}"/>
          </ac:picMkLst>
        </pc:picChg>
        <pc:cxnChg chg="del">
          <ac:chgData name="gladys" userId="afbba0cd0ac8ec43" providerId="LiveId" clId="{C733464C-5CC3-41D2-9F79-F7511D871980}" dt="2021-06-16T14:10:12.775" v="924"/>
          <ac:cxnSpMkLst>
            <pc:docMk/>
            <pc:sldMk cId="2766348881" sldId="256"/>
            <ac:cxnSpMk id="11" creationId="{BCDAEC91-5BCE-4B55-9CC0-43EF94CB734B}"/>
          </ac:cxnSpMkLst>
        </pc:cxnChg>
      </pc:sldChg>
      <pc:sldChg chg="addSp delSp modSp mod">
        <pc:chgData name="gladys" userId="afbba0cd0ac8ec43" providerId="LiveId" clId="{C733464C-5CC3-41D2-9F79-F7511D871980}" dt="2021-06-16T14:31:56.101" v="964" actId="1076"/>
        <pc:sldMkLst>
          <pc:docMk/>
          <pc:sldMk cId="1121953353" sldId="257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1121953353" sldId="257"/>
            <ac:spMk id="2" creationId="{4EDEF621-3673-4521-B54C-8C7D49C02911}"/>
          </ac:spMkLst>
        </pc:spChg>
        <pc:spChg chg="mod">
          <ac:chgData name="gladys" userId="afbba0cd0ac8ec43" providerId="LiveId" clId="{C733464C-5CC3-41D2-9F79-F7511D871980}" dt="2021-06-16T14:31:56.101" v="964" actId="1076"/>
          <ac:spMkLst>
            <pc:docMk/>
            <pc:sldMk cId="1121953353" sldId="257"/>
            <ac:spMk id="3" creationId="{F9AAD8B6-D1A9-4900-A773-CCA9D764C194}"/>
          </ac:spMkLst>
        </pc:spChg>
        <pc:picChg chg="add del mod">
          <ac:chgData name="gladys" userId="afbba0cd0ac8ec43" providerId="LiveId" clId="{C733464C-5CC3-41D2-9F79-F7511D871980}" dt="2021-06-16T11:03:15.492" v="419"/>
          <ac:picMkLst>
            <pc:docMk/>
            <pc:sldMk cId="1121953353" sldId="257"/>
            <ac:picMk id="1026" creationId="{8E8783D2-E57F-4DC9-BE8B-E3256501BEFF}"/>
          </ac:picMkLst>
        </pc:picChg>
        <pc:picChg chg="add mod">
          <ac:chgData name="gladys" userId="afbba0cd0ac8ec43" providerId="LiveId" clId="{C733464C-5CC3-41D2-9F79-F7511D871980}" dt="2021-06-16T11:04:32.069" v="435" actId="1076"/>
          <ac:picMkLst>
            <pc:docMk/>
            <pc:sldMk cId="1121953353" sldId="257"/>
            <ac:picMk id="1028" creationId="{ADD65F86-237D-43B7-B672-BC30B8471D1F}"/>
          </ac:picMkLst>
        </pc:picChg>
        <pc:picChg chg="add mod">
          <ac:chgData name="gladys" userId="afbba0cd0ac8ec43" providerId="LiveId" clId="{C733464C-5CC3-41D2-9F79-F7511D871980}" dt="2021-06-16T11:04:36.819" v="436" actId="1076"/>
          <ac:picMkLst>
            <pc:docMk/>
            <pc:sldMk cId="1121953353" sldId="257"/>
            <ac:picMk id="1030" creationId="{DB8EA498-B33E-4108-A909-DC3A21BABD77}"/>
          </ac:picMkLst>
        </pc:picChg>
      </pc:sldChg>
      <pc:sldChg chg="del">
        <pc:chgData name="gladys" userId="afbba0cd0ac8ec43" providerId="LiveId" clId="{C733464C-5CC3-41D2-9F79-F7511D871980}" dt="2021-06-16T13:54:58.750" v="862" actId="47"/>
        <pc:sldMkLst>
          <pc:docMk/>
          <pc:sldMk cId="1666253610" sldId="258"/>
        </pc:sldMkLst>
      </pc:sldChg>
      <pc:sldChg chg="del">
        <pc:chgData name="gladys" userId="afbba0cd0ac8ec43" providerId="LiveId" clId="{C733464C-5CC3-41D2-9F79-F7511D871980}" dt="2021-06-16T13:55:03.287" v="863" actId="47"/>
        <pc:sldMkLst>
          <pc:docMk/>
          <pc:sldMk cId="3130608998" sldId="259"/>
        </pc:sldMkLst>
      </pc:sldChg>
      <pc:sldChg chg="modSp mod">
        <pc:chgData name="gladys" userId="afbba0cd0ac8ec43" providerId="LiveId" clId="{C733464C-5CC3-41D2-9F79-F7511D871980}" dt="2021-06-16T14:10:17.291" v="926"/>
        <pc:sldMkLst>
          <pc:docMk/>
          <pc:sldMk cId="2311976584" sldId="260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2311976584" sldId="260"/>
            <ac:spMk id="2" creationId="{460F85C7-1446-453D-8251-97B0DD4259B8}"/>
          </ac:spMkLst>
        </pc:spChg>
        <pc:spChg chg="mod">
          <ac:chgData name="gladys" userId="afbba0cd0ac8ec43" providerId="LiveId" clId="{C733464C-5CC3-41D2-9F79-F7511D871980}" dt="2021-06-16T14:10:17.291" v="926"/>
          <ac:spMkLst>
            <pc:docMk/>
            <pc:sldMk cId="2311976584" sldId="260"/>
            <ac:spMk id="3" creationId="{9D29BADC-C260-4510-B794-C3E13CAF919B}"/>
          </ac:spMkLst>
        </pc:spChg>
      </pc:sldChg>
      <pc:sldChg chg="addSp delSp mod">
        <pc:chgData name="gladys" userId="afbba0cd0ac8ec43" providerId="LiveId" clId="{C733464C-5CC3-41D2-9F79-F7511D871980}" dt="2021-06-16T13:53:53.324" v="858" actId="478"/>
        <pc:sldMkLst>
          <pc:docMk/>
          <pc:sldMk cId="2221189881" sldId="261"/>
        </pc:sldMkLst>
        <pc:spChg chg="del">
          <ac:chgData name="gladys" userId="afbba0cd0ac8ec43" providerId="LiveId" clId="{C733464C-5CC3-41D2-9F79-F7511D871980}" dt="2021-06-16T13:53:52.154" v="857" actId="478"/>
          <ac:spMkLst>
            <pc:docMk/>
            <pc:sldMk cId="2221189881" sldId="261"/>
            <ac:spMk id="2" creationId="{96091E42-3EB8-4EBD-A2D7-73DF8F7A791C}"/>
          </ac:spMkLst>
        </pc:spChg>
        <pc:spChg chg="del">
          <ac:chgData name="gladys" userId="afbba0cd0ac8ec43" providerId="LiveId" clId="{C733464C-5CC3-41D2-9F79-F7511D871980}" dt="2021-06-16T13:53:53.324" v="858" actId="478"/>
          <ac:spMkLst>
            <pc:docMk/>
            <pc:sldMk cId="2221189881" sldId="261"/>
            <ac:spMk id="3" creationId="{F7AC9857-6412-4577-83D2-069E62ED7938}"/>
          </ac:spMkLst>
        </pc:spChg>
        <pc:picChg chg="add">
          <ac:chgData name="gladys" userId="afbba0cd0ac8ec43" providerId="LiveId" clId="{C733464C-5CC3-41D2-9F79-F7511D871980}" dt="2021-06-16T13:53:49.162" v="856" actId="22"/>
          <ac:picMkLst>
            <pc:docMk/>
            <pc:sldMk cId="2221189881" sldId="261"/>
            <ac:picMk id="5" creationId="{CB3B7346-DACF-47C7-B049-DD0460D7B95A}"/>
          </ac:picMkLst>
        </pc:picChg>
      </pc:sldChg>
      <pc:sldChg chg="addSp delSp modSp mod">
        <pc:chgData name="gladys" userId="afbba0cd0ac8ec43" providerId="LiveId" clId="{C733464C-5CC3-41D2-9F79-F7511D871980}" dt="2021-06-16T14:30:22.689" v="955" actId="1076"/>
        <pc:sldMkLst>
          <pc:docMk/>
          <pc:sldMk cId="3886302823" sldId="262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3886302823" sldId="262"/>
            <ac:spMk id="2" creationId="{6A34BA09-3851-4D35-9654-8A8F91FD14E8}"/>
          </ac:spMkLst>
        </pc:spChg>
        <pc:spChg chg="mod">
          <ac:chgData name="gladys" userId="afbba0cd0ac8ec43" providerId="LiveId" clId="{C733464C-5CC3-41D2-9F79-F7511D871980}" dt="2021-06-16T14:30:22.689" v="955" actId="1076"/>
          <ac:spMkLst>
            <pc:docMk/>
            <pc:sldMk cId="3886302823" sldId="262"/>
            <ac:spMk id="3" creationId="{75C4D424-EF84-49F8-AFA8-A2FA2717280F}"/>
          </ac:spMkLst>
        </pc:spChg>
        <pc:spChg chg="add del mod">
          <ac:chgData name="gladys" userId="afbba0cd0ac8ec43" providerId="LiveId" clId="{C733464C-5CC3-41D2-9F79-F7511D871980}" dt="2021-06-16T14:30:08.400" v="951" actId="478"/>
          <ac:spMkLst>
            <pc:docMk/>
            <pc:sldMk cId="3886302823" sldId="262"/>
            <ac:spMk id="5" creationId="{28503C3B-857B-4E10-8B21-09A67BC0C1CA}"/>
          </ac:spMkLst>
        </pc:spChg>
        <pc:picChg chg="add mod">
          <ac:chgData name="gladys" userId="afbba0cd0ac8ec43" providerId="LiveId" clId="{C733464C-5CC3-41D2-9F79-F7511D871980}" dt="2021-06-16T14:30:19.095" v="954" actId="1076"/>
          <ac:picMkLst>
            <pc:docMk/>
            <pc:sldMk cId="3886302823" sldId="262"/>
            <ac:picMk id="7" creationId="{60189248-2A9D-488A-9F8C-DDA96CD7D703}"/>
          </ac:picMkLst>
        </pc:picChg>
      </pc:sldChg>
      <pc:sldChg chg="del">
        <pc:chgData name="gladys" userId="afbba0cd0ac8ec43" providerId="LiveId" clId="{C733464C-5CC3-41D2-9F79-F7511D871980}" dt="2021-06-16T13:54:56.066" v="861" actId="47"/>
        <pc:sldMkLst>
          <pc:docMk/>
          <pc:sldMk cId="2670539273" sldId="263"/>
        </pc:sldMkLst>
      </pc:sldChg>
      <pc:sldChg chg="addSp delSp modSp add mod">
        <pc:chgData name="gladys" userId="afbba0cd0ac8ec43" providerId="LiveId" clId="{C733464C-5CC3-41D2-9F79-F7511D871980}" dt="2021-06-16T14:10:17.291" v="926"/>
        <pc:sldMkLst>
          <pc:docMk/>
          <pc:sldMk cId="1188972662" sldId="264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1188972662" sldId="264"/>
            <ac:spMk id="2" creationId="{4EDEF621-3673-4521-B54C-8C7D49C02911}"/>
          </ac:spMkLst>
        </pc:spChg>
        <pc:spChg chg="mod">
          <ac:chgData name="gladys" userId="afbba0cd0ac8ec43" providerId="LiveId" clId="{C733464C-5CC3-41D2-9F79-F7511D871980}" dt="2021-06-16T11:13:27.306" v="566" actId="114"/>
          <ac:spMkLst>
            <pc:docMk/>
            <pc:sldMk cId="1188972662" sldId="264"/>
            <ac:spMk id="3" creationId="{F9AAD8B6-D1A9-4900-A773-CCA9D764C194}"/>
          </ac:spMkLst>
        </pc:spChg>
        <pc:picChg chg="del">
          <ac:chgData name="gladys" userId="afbba0cd0ac8ec43" providerId="LiveId" clId="{C733464C-5CC3-41D2-9F79-F7511D871980}" dt="2021-06-16T11:09:01.095" v="497" actId="478"/>
          <ac:picMkLst>
            <pc:docMk/>
            <pc:sldMk cId="1188972662" sldId="264"/>
            <ac:picMk id="1028" creationId="{ADD65F86-237D-43B7-B672-BC30B8471D1F}"/>
          </ac:picMkLst>
        </pc:picChg>
        <pc:picChg chg="del">
          <ac:chgData name="gladys" userId="afbba0cd0ac8ec43" providerId="LiveId" clId="{C733464C-5CC3-41D2-9F79-F7511D871980}" dt="2021-06-16T11:10:02.934" v="500" actId="478"/>
          <ac:picMkLst>
            <pc:docMk/>
            <pc:sldMk cId="1188972662" sldId="264"/>
            <ac:picMk id="1030" creationId="{DB8EA498-B33E-4108-A909-DC3A21BABD77}"/>
          </ac:picMkLst>
        </pc:picChg>
        <pc:picChg chg="add mod">
          <ac:chgData name="gladys" userId="afbba0cd0ac8ec43" providerId="LiveId" clId="{C733464C-5CC3-41D2-9F79-F7511D871980}" dt="2021-06-16T11:12:46.050" v="559" actId="1076"/>
          <ac:picMkLst>
            <pc:docMk/>
            <pc:sldMk cId="1188972662" sldId="264"/>
            <ac:picMk id="2050" creationId="{201713A7-C1B8-479F-A48B-32499E6540A7}"/>
          </ac:picMkLst>
        </pc:picChg>
        <pc:picChg chg="add mod">
          <ac:chgData name="gladys" userId="afbba0cd0ac8ec43" providerId="LiveId" clId="{C733464C-5CC3-41D2-9F79-F7511D871980}" dt="2021-06-16T11:10:25.858" v="510" actId="1076"/>
          <ac:picMkLst>
            <pc:docMk/>
            <pc:sldMk cId="1188972662" sldId="264"/>
            <ac:picMk id="2052" creationId="{C8B3858D-C787-4F95-95B5-67D4BB25185F}"/>
          </ac:picMkLst>
        </pc:picChg>
      </pc:sldChg>
      <pc:sldChg chg="addSp delSp modSp add mod">
        <pc:chgData name="gladys" userId="afbba0cd0ac8ec43" providerId="LiveId" clId="{C733464C-5CC3-41D2-9F79-F7511D871980}" dt="2021-06-16T14:31:49.104" v="963" actId="1076"/>
        <pc:sldMkLst>
          <pc:docMk/>
          <pc:sldMk cId="128248446" sldId="265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128248446" sldId="265"/>
            <ac:spMk id="2" creationId="{4EDEF621-3673-4521-B54C-8C7D49C02911}"/>
          </ac:spMkLst>
        </pc:spChg>
        <pc:spChg chg="mod">
          <ac:chgData name="gladys" userId="afbba0cd0ac8ec43" providerId="LiveId" clId="{C733464C-5CC3-41D2-9F79-F7511D871980}" dt="2021-06-16T14:31:49.104" v="963" actId="1076"/>
          <ac:spMkLst>
            <pc:docMk/>
            <pc:sldMk cId="128248446" sldId="265"/>
            <ac:spMk id="3" creationId="{F9AAD8B6-D1A9-4900-A773-CCA9D764C194}"/>
          </ac:spMkLst>
        </pc:spChg>
        <pc:picChg chg="del">
          <ac:chgData name="gladys" userId="afbba0cd0ac8ec43" providerId="LiveId" clId="{C733464C-5CC3-41D2-9F79-F7511D871980}" dt="2021-06-16T11:18:06.222" v="678" actId="478"/>
          <ac:picMkLst>
            <pc:docMk/>
            <pc:sldMk cId="128248446" sldId="265"/>
            <ac:picMk id="2050" creationId="{201713A7-C1B8-479F-A48B-32499E6540A7}"/>
          </ac:picMkLst>
        </pc:picChg>
        <pc:picChg chg="del mod">
          <ac:chgData name="gladys" userId="afbba0cd0ac8ec43" providerId="LiveId" clId="{C733464C-5CC3-41D2-9F79-F7511D871980}" dt="2021-06-16T11:18:21.441" v="683" actId="478"/>
          <ac:picMkLst>
            <pc:docMk/>
            <pc:sldMk cId="128248446" sldId="265"/>
            <ac:picMk id="2052" creationId="{C8B3858D-C787-4F95-95B5-67D4BB25185F}"/>
          </ac:picMkLst>
        </pc:picChg>
        <pc:picChg chg="add mod">
          <ac:chgData name="gladys" userId="afbba0cd0ac8ec43" providerId="LiveId" clId="{C733464C-5CC3-41D2-9F79-F7511D871980}" dt="2021-06-16T11:21:37.233" v="704" actId="1076"/>
          <ac:picMkLst>
            <pc:docMk/>
            <pc:sldMk cId="128248446" sldId="265"/>
            <ac:picMk id="3074" creationId="{70FAA371-D8A4-4616-9F33-DA7D261B7059}"/>
          </ac:picMkLst>
        </pc:picChg>
        <pc:picChg chg="add mod">
          <ac:chgData name="gladys" userId="afbba0cd0ac8ec43" providerId="LiveId" clId="{C733464C-5CC3-41D2-9F79-F7511D871980}" dt="2021-06-16T11:21:34.904" v="703" actId="1076"/>
          <ac:picMkLst>
            <pc:docMk/>
            <pc:sldMk cId="128248446" sldId="265"/>
            <ac:picMk id="3076" creationId="{E4F166F6-60D2-4639-8D1D-9A7A51F60D99}"/>
          </ac:picMkLst>
        </pc:picChg>
        <pc:picChg chg="add mod">
          <ac:chgData name="gladys" userId="afbba0cd0ac8ec43" providerId="LiveId" clId="{C733464C-5CC3-41D2-9F79-F7511D871980}" dt="2021-06-16T11:21:33.203" v="702" actId="1076"/>
          <ac:picMkLst>
            <pc:docMk/>
            <pc:sldMk cId="128248446" sldId="265"/>
            <ac:picMk id="3078" creationId="{92D5C299-7B4B-4621-AA84-A073EBB3ABDD}"/>
          </ac:picMkLst>
        </pc:picChg>
      </pc:sldChg>
      <pc:sldChg chg="addSp delSp modSp add mod">
        <pc:chgData name="gladys" userId="afbba0cd0ac8ec43" providerId="LiveId" clId="{C733464C-5CC3-41D2-9F79-F7511D871980}" dt="2021-06-16T14:31:40.059" v="961" actId="1076"/>
        <pc:sldMkLst>
          <pc:docMk/>
          <pc:sldMk cId="3260571758" sldId="266"/>
        </pc:sldMkLst>
        <pc:spChg chg="mod">
          <ac:chgData name="gladys" userId="afbba0cd0ac8ec43" providerId="LiveId" clId="{C733464C-5CC3-41D2-9F79-F7511D871980}" dt="2021-06-16T14:10:17.291" v="926"/>
          <ac:spMkLst>
            <pc:docMk/>
            <pc:sldMk cId="3260571758" sldId="266"/>
            <ac:spMk id="2" creationId="{4EDEF621-3673-4521-B54C-8C7D49C02911}"/>
          </ac:spMkLst>
        </pc:spChg>
        <pc:spChg chg="mod">
          <ac:chgData name="gladys" userId="afbba0cd0ac8ec43" providerId="LiveId" clId="{C733464C-5CC3-41D2-9F79-F7511D871980}" dt="2021-06-16T11:30:50.359" v="756" actId="404"/>
          <ac:spMkLst>
            <pc:docMk/>
            <pc:sldMk cId="3260571758" sldId="266"/>
            <ac:spMk id="3" creationId="{F9AAD8B6-D1A9-4900-A773-CCA9D764C194}"/>
          </ac:spMkLst>
        </pc:spChg>
        <pc:spChg chg="add mod">
          <ac:chgData name="gladys" userId="afbba0cd0ac8ec43" providerId="LiveId" clId="{C733464C-5CC3-41D2-9F79-F7511D871980}" dt="2021-06-16T11:28:51.951" v="740"/>
          <ac:spMkLst>
            <pc:docMk/>
            <pc:sldMk cId="3260571758" sldId="266"/>
            <ac:spMk id="8" creationId="{C7E029AC-1CA2-4524-A776-AA083683C537}"/>
          </ac:spMkLst>
        </pc:spChg>
        <pc:picChg chg="del">
          <ac:chgData name="gladys" userId="afbba0cd0ac8ec43" providerId="LiveId" clId="{C733464C-5CC3-41D2-9F79-F7511D871980}" dt="2021-06-16T11:24:46.158" v="729" actId="478"/>
          <ac:picMkLst>
            <pc:docMk/>
            <pc:sldMk cId="3260571758" sldId="266"/>
            <ac:picMk id="3074" creationId="{70FAA371-D8A4-4616-9F33-DA7D261B7059}"/>
          </ac:picMkLst>
        </pc:picChg>
        <pc:picChg chg="del mod">
          <ac:chgData name="gladys" userId="afbba0cd0ac8ec43" providerId="LiveId" clId="{C733464C-5CC3-41D2-9F79-F7511D871980}" dt="2021-06-16T11:24:44.191" v="728" actId="478"/>
          <ac:picMkLst>
            <pc:docMk/>
            <pc:sldMk cId="3260571758" sldId="266"/>
            <ac:picMk id="3076" creationId="{E4F166F6-60D2-4639-8D1D-9A7A51F60D99}"/>
          </ac:picMkLst>
        </pc:picChg>
        <pc:picChg chg="del">
          <ac:chgData name="gladys" userId="afbba0cd0ac8ec43" providerId="LiveId" clId="{C733464C-5CC3-41D2-9F79-F7511D871980}" dt="2021-06-16T11:24:48.393" v="730" actId="478"/>
          <ac:picMkLst>
            <pc:docMk/>
            <pc:sldMk cId="3260571758" sldId="266"/>
            <ac:picMk id="3078" creationId="{92D5C299-7B4B-4621-AA84-A073EBB3ABDD}"/>
          </ac:picMkLst>
        </pc:picChg>
        <pc:picChg chg="add mod">
          <ac:chgData name="gladys" userId="afbba0cd0ac8ec43" providerId="LiveId" clId="{C733464C-5CC3-41D2-9F79-F7511D871980}" dt="2021-06-16T11:25:28.353" v="738" actId="1076"/>
          <ac:picMkLst>
            <pc:docMk/>
            <pc:sldMk cId="3260571758" sldId="266"/>
            <ac:picMk id="4098" creationId="{005F6FD4-1D29-4187-9D34-FB5F061A92A9}"/>
          </ac:picMkLst>
        </pc:picChg>
        <pc:picChg chg="add mod">
          <ac:chgData name="gladys" userId="afbba0cd0ac8ec43" providerId="LiveId" clId="{C733464C-5CC3-41D2-9F79-F7511D871980}" dt="2021-06-16T14:31:40.059" v="961" actId="1076"/>
          <ac:picMkLst>
            <pc:docMk/>
            <pc:sldMk cId="3260571758" sldId="266"/>
            <ac:picMk id="4100" creationId="{C8657254-BABF-40C1-9C80-CD4422862B7E}"/>
          </ac:picMkLst>
        </pc:picChg>
      </pc:sldChg>
      <pc:sldChg chg="addSp delSp modSp new mod">
        <pc:chgData name="gladys" userId="afbba0cd0ac8ec43" providerId="LiveId" clId="{C733464C-5CC3-41D2-9F79-F7511D871980}" dt="2021-06-16T14:32:27.738" v="982" actId="404"/>
        <pc:sldMkLst>
          <pc:docMk/>
          <pc:sldMk cId="1712833389" sldId="267"/>
        </pc:sldMkLst>
        <pc:spChg chg="mod">
          <ac:chgData name="gladys" userId="afbba0cd0ac8ec43" providerId="LiveId" clId="{C733464C-5CC3-41D2-9F79-F7511D871980}" dt="2021-06-16T14:32:27.738" v="982" actId="404"/>
          <ac:spMkLst>
            <pc:docMk/>
            <pc:sldMk cId="1712833389" sldId="267"/>
            <ac:spMk id="2" creationId="{F190151F-E511-4405-B9B2-76E69ACFA3F7}"/>
          </ac:spMkLst>
        </pc:spChg>
        <pc:spChg chg="mod">
          <ac:chgData name="gladys" userId="afbba0cd0ac8ec43" providerId="LiveId" clId="{C733464C-5CC3-41D2-9F79-F7511D871980}" dt="2021-06-16T13:41:08.513" v="826" actId="1076"/>
          <ac:spMkLst>
            <pc:docMk/>
            <pc:sldMk cId="1712833389" sldId="267"/>
            <ac:spMk id="3" creationId="{833DD60C-D9AC-4A57-B01E-19CDE0469931}"/>
          </ac:spMkLst>
        </pc:spChg>
        <pc:spChg chg="add mod">
          <ac:chgData name="gladys" userId="afbba0cd0ac8ec43" providerId="LiveId" clId="{C733464C-5CC3-41D2-9F79-F7511D871980}" dt="2021-06-16T14:09:15.633" v="922" actId="20577"/>
          <ac:spMkLst>
            <pc:docMk/>
            <pc:sldMk cId="1712833389" sldId="267"/>
            <ac:spMk id="5" creationId="{D2BC1570-0703-40B9-932D-014985EB2CB1}"/>
          </ac:spMkLst>
        </pc:spChg>
        <pc:picChg chg="add mod modCrop">
          <ac:chgData name="gladys" userId="afbba0cd0ac8ec43" providerId="LiveId" clId="{C733464C-5CC3-41D2-9F79-F7511D871980}" dt="2021-06-16T14:01:51.657" v="885" actId="1076"/>
          <ac:picMkLst>
            <pc:docMk/>
            <pc:sldMk cId="1712833389" sldId="267"/>
            <ac:picMk id="7" creationId="{A6879A2A-E27F-44CB-8484-4FAD8C0A40A5}"/>
          </ac:picMkLst>
        </pc:picChg>
        <pc:picChg chg="add del">
          <ac:chgData name="gladys" userId="afbba0cd0ac8ec43" providerId="LiveId" clId="{C733464C-5CC3-41D2-9F79-F7511D871980}" dt="2021-06-16T13:43:25.543" v="847" actId="22"/>
          <ac:picMkLst>
            <pc:docMk/>
            <pc:sldMk cId="1712833389" sldId="267"/>
            <ac:picMk id="9" creationId="{6CC180EF-C4CE-48B5-AC85-9E275A2AC2ED}"/>
          </ac:picMkLst>
        </pc:picChg>
        <pc:picChg chg="add del">
          <ac:chgData name="gladys" userId="afbba0cd0ac8ec43" providerId="LiveId" clId="{C733464C-5CC3-41D2-9F79-F7511D871980}" dt="2021-06-16T13:43:56.719" v="850" actId="22"/>
          <ac:picMkLst>
            <pc:docMk/>
            <pc:sldMk cId="1712833389" sldId="267"/>
            <ac:picMk id="11" creationId="{D98AA5C3-F671-4C64-97CC-BF0D59EE69BB}"/>
          </ac:picMkLst>
        </pc:picChg>
        <pc:picChg chg="add del">
          <ac:chgData name="gladys" userId="afbba0cd0ac8ec43" providerId="LiveId" clId="{C733464C-5CC3-41D2-9F79-F7511D871980}" dt="2021-06-16T13:44:26.476" v="853" actId="22"/>
          <ac:picMkLst>
            <pc:docMk/>
            <pc:sldMk cId="1712833389" sldId="267"/>
            <ac:picMk id="13" creationId="{DD35BC24-A599-42A5-962F-C6C5840E881D}"/>
          </ac:picMkLst>
        </pc:picChg>
        <pc:picChg chg="add del">
          <ac:chgData name="gladys" userId="afbba0cd0ac8ec43" providerId="LiveId" clId="{C733464C-5CC3-41D2-9F79-F7511D871980}" dt="2021-06-16T13:44:43.934" v="855" actId="22"/>
          <ac:picMkLst>
            <pc:docMk/>
            <pc:sldMk cId="1712833389" sldId="267"/>
            <ac:picMk id="15" creationId="{763EB3F6-0BB3-4E2B-86F8-35448CAB8723}"/>
          </ac:picMkLst>
        </pc:picChg>
      </pc:sldChg>
      <pc:sldChg chg="addSp delSp modSp new del mod delAnim modAnim">
        <pc:chgData name="gladys" userId="afbba0cd0ac8ec43" providerId="LiveId" clId="{C733464C-5CC3-41D2-9F79-F7511D871980}" dt="2021-06-17T09:55:38.252" v="1126" actId="47"/>
        <pc:sldMkLst>
          <pc:docMk/>
          <pc:sldMk cId="2582759723" sldId="268"/>
        </pc:sldMkLst>
        <pc:picChg chg="add del mod">
          <ac:chgData name="gladys" userId="afbba0cd0ac8ec43" providerId="LiveId" clId="{C733464C-5CC3-41D2-9F79-F7511D871980}" dt="2021-06-17T09:55:36.846" v="1125" actId="478"/>
          <ac:picMkLst>
            <pc:docMk/>
            <pc:sldMk cId="2582759723" sldId="268"/>
            <ac:picMk id="2" creationId="{D4CB7B33-DFDA-4B34-90B5-01883A5FF26F}"/>
          </ac:picMkLst>
        </pc:picChg>
      </pc:sldChg>
      <pc:sldChg chg="addSp new">
        <pc:chgData name="gladys" userId="afbba0cd0ac8ec43" providerId="LiveId" clId="{C733464C-5CC3-41D2-9F79-F7511D871980}" dt="2021-06-16T13:54:25.105" v="860"/>
        <pc:sldMkLst>
          <pc:docMk/>
          <pc:sldMk cId="1538549421" sldId="269"/>
        </pc:sldMkLst>
        <pc:picChg chg="add">
          <ac:chgData name="gladys" userId="afbba0cd0ac8ec43" providerId="LiveId" clId="{C733464C-5CC3-41D2-9F79-F7511D871980}" dt="2021-06-16T13:54:25.105" v="860"/>
          <ac:picMkLst>
            <pc:docMk/>
            <pc:sldMk cId="1538549421" sldId="269"/>
            <ac:picMk id="5122" creationId="{EEEE3EE4-EEAB-4CC8-8EAA-298ECDB4FC02}"/>
          </ac:picMkLst>
        </pc:picChg>
      </pc:sldChg>
      <pc:sldChg chg="addSp delSp modSp add mod ord">
        <pc:chgData name="gladys" userId="afbba0cd0ac8ec43" providerId="LiveId" clId="{C733464C-5CC3-41D2-9F79-F7511D871980}" dt="2021-06-16T14:33:04.394" v="989" actId="1076"/>
        <pc:sldMkLst>
          <pc:docMk/>
          <pc:sldMk cId="1753830674" sldId="270"/>
        </pc:sldMkLst>
        <pc:spChg chg="mod">
          <ac:chgData name="gladys" userId="afbba0cd0ac8ec43" providerId="LiveId" clId="{C733464C-5CC3-41D2-9F79-F7511D871980}" dt="2021-06-16T14:32:47.683" v="986" actId="404"/>
          <ac:spMkLst>
            <pc:docMk/>
            <pc:sldMk cId="1753830674" sldId="270"/>
            <ac:spMk id="2" creationId="{F190151F-E511-4405-B9B2-76E69ACFA3F7}"/>
          </ac:spMkLst>
        </pc:spChg>
        <pc:spChg chg="mod">
          <ac:chgData name="gladys" userId="afbba0cd0ac8ec43" providerId="LiveId" clId="{C733464C-5CC3-41D2-9F79-F7511D871980}" dt="2021-06-16T14:32:55.306" v="987" actId="1076"/>
          <ac:spMkLst>
            <pc:docMk/>
            <pc:sldMk cId="1753830674" sldId="270"/>
            <ac:spMk id="5" creationId="{D2BC1570-0703-40B9-932D-014985EB2CB1}"/>
          </ac:spMkLst>
        </pc:spChg>
        <pc:spChg chg="add mod">
          <ac:chgData name="gladys" userId="afbba0cd0ac8ec43" providerId="LiveId" clId="{C733464C-5CC3-41D2-9F79-F7511D871980}" dt="2021-06-16T14:32:59.822" v="988" actId="1076"/>
          <ac:spMkLst>
            <pc:docMk/>
            <pc:sldMk cId="1753830674" sldId="270"/>
            <ac:spMk id="9" creationId="{1D38B005-D343-4449-B70F-31E5FEFB4A54}"/>
          </ac:spMkLst>
        </pc:spChg>
        <pc:spChg chg="add del mod">
          <ac:chgData name="gladys" userId="afbba0cd0ac8ec43" providerId="LiveId" clId="{C733464C-5CC3-41D2-9F79-F7511D871980}" dt="2021-06-16T14:14:38.541" v="943" actId="22"/>
          <ac:spMkLst>
            <pc:docMk/>
            <pc:sldMk cId="1753830674" sldId="270"/>
            <ac:spMk id="11" creationId="{C046F528-4DBB-4EB0-A734-026031B0764A}"/>
          </ac:spMkLst>
        </pc:spChg>
        <pc:picChg chg="add mod">
          <ac:chgData name="gladys" userId="afbba0cd0ac8ec43" providerId="LiveId" clId="{C733464C-5CC3-41D2-9F79-F7511D871980}" dt="2021-06-16T14:33:04.394" v="989" actId="1076"/>
          <ac:picMkLst>
            <pc:docMk/>
            <pc:sldMk cId="1753830674" sldId="270"/>
            <ac:picMk id="6" creationId="{02DDE213-9BB4-4C71-AC41-17EC328EAA52}"/>
          </ac:picMkLst>
        </pc:picChg>
        <pc:picChg chg="del">
          <ac:chgData name="gladys" userId="afbba0cd0ac8ec43" providerId="LiveId" clId="{C733464C-5CC3-41D2-9F79-F7511D871980}" dt="2021-06-16T14:07:16.515" v="914" actId="478"/>
          <ac:picMkLst>
            <pc:docMk/>
            <pc:sldMk cId="1753830674" sldId="270"/>
            <ac:picMk id="7" creationId="{A6879A2A-E27F-44CB-8484-4FAD8C0A40A5}"/>
          </ac:picMkLst>
        </pc:picChg>
      </pc:sldChg>
      <pc:sldChg chg="addSp delSp modSp add mod">
        <pc:chgData name="gladys" userId="afbba0cd0ac8ec43" providerId="LiveId" clId="{C733464C-5CC3-41D2-9F79-F7511D871980}" dt="2021-06-16T14:43:44.741" v="1124" actId="1076"/>
        <pc:sldMkLst>
          <pc:docMk/>
          <pc:sldMk cId="4009524713" sldId="271"/>
        </pc:sldMkLst>
        <pc:spChg chg="mod">
          <ac:chgData name="gladys" userId="afbba0cd0ac8ec43" providerId="LiveId" clId="{C733464C-5CC3-41D2-9F79-F7511D871980}" dt="2021-06-16T14:43:44.741" v="1124" actId="1076"/>
          <ac:spMkLst>
            <pc:docMk/>
            <pc:sldMk cId="4009524713" sldId="271"/>
            <ac:spMk id="2" creationId="{F190151F-E511-4405-B9B2-76E69ACFA3F7}"/>
          </ac:spMkLst>
        </pc:spChg>
        <pc:spChg chg="del">
          <ac:chgData name="gladys" userId="afbba0cd0ac8ec43" providerId="LiveId" clId="{C733464C-5CC3-41D2-9F79-F7511D871980}" dt="2021-06-16T14:33:46.271" v="1005" actId="478"/>
          <ac:spMkLst>
            <pc:docMk/>
            <pc:sldMk cId="4009524713" sldId="271"/>
            <ac:spMk id="3" creationId="{833DD60C-D9AC-4A57-B01E-19CDE0469931}"/>
          </ac:spMkLst>
        </pc:spChg>
        <pc:spChg chg="del">
          <ac:chgData name="gladys" userId="afbba0cd0ac8ec43" providerId="LiveId" clId="{C733464C-5CC3-41D2-9F79-F7511D871980}" dt="2021-06-16T14:34:36.432" v="1014" actId="478"/>
          <ac:spMkLst>
            <pc:docMk/>
            <pc:sldMk cId="4009524713" sldId="271"/>
            <ac:spMk id="5" creationId="{D2BC1570-0703-40B9-932D-014985EB2CB1}"/>
          </ac:spMkLst>
        </pc:spChg>
        <pc:spChg chg="add del mod">
          <ac:chgData name="gladys" userId="afbba0cd0ac8ec43" providerId="LiveId" clId="{C733464C-5CC3-41D2-9F79-F7511D871980}" dt="2021-06-16T14:34:33.561" v="1013" actId="478"/>
          <ac:spMkLst>
            <pc:docMk/>
            <pc:sldMk cId="4009524713" sldId="271"/>
            <ac:spMk id="7" creationId="{D5E3EDAB-1B0F-4F8E-84F7-DC8E331492D6}"/>
          </ac:spMkLst>
        </pc:spChg>
        <pc:spChg chg="del">
          <ac:chgData name="gladys" userId="afbba0cd0ac8ec43" providerId="LiveId" clId="{C733464C-5CC3-41D2-9F79-F7511D871980}" dt="2021-06-16T14:34:40.776" v="1016" actId="478"/>
          <ac:spMkLst>
            <pc:docMk/>
            <pc:sldMk cId="4009524713" sldId="271"/>
            <ac:spMk id="9" creationId="{1D38B005-D343-4449-B70F-31E5FEFB4A54}"/>
          </ac:spMkLst>
        </pc:spChg>
        <pc:spChg chg="add mod">
          <ac:chgData name="gladys" userId="afbba0cd0ac8ec43" providerId="LiveId" clId="{C733464C-5CC3-41D2-9F79-F7511D871980}" dt="2021-06-16T14:43:03.526" v="1122" actId="113"/>
          <ac:spMkLst>
            <pc:docMk/>
            <pc:sldMk cId="4009524713" sldId="271"/>
            <ac:spMk id="10" creationId="{CB7BC096-60D5-4673-ADE7-85CEEC6053D5}"/>
          </ac:spMkLst>
        </pc:spChg>
        <pc:spChg chg="add mod">
          <ac:chgData name="gladys" userId="afbba0cd0ac8ec43" providerId="LiveId" clId="{C733464C-5CC3-41D2-9F79-F7511D871980}" dt="2021-06-16T14:43:06.410" v="1123" actId="113"/>
          <ac:spMkLst>
            <pc:docMk/>
            <pc:sldMk cId="4009524713" sldId="271"/>
            <ac:spMk id="12" creationId="{C70FD3AC-58CD-4D7D-B2F7-50ECA62C8EFF}"/>
          </ac:spMkLst>
        </pc:spChg>
        <pc:picChg chg="del">
          <ac:chgData name="gladys" userId="afbba0cd0ac8ec43" providerId="LiveId" clId="{C733464C-5CC3-41D2-9F79-F7511D871980}" dt="2021-06-16T14:34:13.764" v="1012" actId="478"/>
          <ac:picMkLst>
            <pc:docMk/>
            <pc:sldMk cId="4009524713" sldId="271"/>
            <ac:picMk id="6" creationId="{02DDE213-9BB4-4C71-AC41-17EC328EAA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1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09F8-A5CF-4FFF-9688-AEEA4241AFB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137E-7008-4365-8B60-5A98A32D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outube.com/watch?v=fm0b5eIUVU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566D-EA2F-4384-997D-4C896B30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247" y="1960479"/>
            <a:ext cx="9801422" cy="1834056"/>
          </a:xfrm>
        </p:spPr>
        <p:txBody>
          <a:bodyPr>
            <a:normAutofit/>
          </a:bodyPr>
          <a:lstStyle/>
          <a:p>
            <a:r>
              <a:rPr lang="en-US" sz="4400" dirty="0"/>
              <a:t>Tata </a:t>
            </a:r>
            <a:r>
              <a:rPr lang="en-US" sz="4400" dirty="0" err="1"/>
              <a:t>laksana</a:t>
            </a:r>
            <a:r>
              <a:rPr lang="en-US" sz="4400" dirty="0"/>
              <a:t> leiomyoma uteri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60E2A-E1F9-4666-8072-75AA84D1F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385" y="3892847"/>
            <a:ext cx="8107229" cy="68328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Gladys Imanda S</a:t>
            </a:r>
          </a:p>
          <a:p>
            <a:r>
              <a:rPr lang="en-US" sz="2000" dirty="0"/>
              <a:t>1810211080</a:t>
            </a:r>
          </a:p>
        </p:txBody>
      </p:sp>
    </p:spTree>
    <p:extLst>
      <p:ext uri="{BB962C8B-B14F-4D97-AF65-F5344CB8AC3E}">
        <p14:creationId xmlns:p14="http://schemas.microsoft.com/office/powerpoint/2010/main" val="276634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85C7-1446-453D-8251-97B0DD42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BADC-C260-4510-B794-C3E13CAF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WarnockPro-Bold"/>
              </a:rPr>
              <a:t>Patient Monitoring: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Watch for the development of symptoms. Monitor uterine size.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WarnockPro-Bold"/>
              </a:rPr>
              <a:t>Prevention/Avoidance: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None.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WarnockPro-Bold"/>
              </a:rPr>
              <a:t>Possible Complications: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Possibility of bone loss with prolonged gonadotropin-releasing hormone or progestin therapy. Leiomyomata may undergo degeneration (hyaline, 65%; myxomatous, 15%; calcific, 10%), rarely causing acute symptoms of pain.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WarnockPro-Bold"/>
              </a:rPr>
              <a:t>Expected Outcome: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Leiomyomata generally stop growing after menopause (even with estrogen replacement). Recurrence after myomectomy is common (25%).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7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EEE3EE4-EEAB-4CC8-8EAA-298ECDB4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121920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B7346-DACF-47C7-B049-DD0460D7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26" y="0"/>
            <a:ext cx="933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BA09-3851-4D35-9654-8A8F91FD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Laksana</a:t>
            </a:r>
            <a:r>
              <a:rPr lang="en-US" dirty="0"/>
              <a:t> </a:t>
            </a:r>
            <a:r>
              <a:rPr lang="en-US" dirty="0" err="1"/>
              <a:t>mioma</a:t>
            </a:r>
            <a:r>
              <a:rPr lang="en-US" dirty="0"/>
              <a:t> uteri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D424-EF84-49F8-AFA8-A2FA2717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2" y="1690688"/>
            <a:ext cx="47916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Penatalaksaaan</a:t>
            </a:r>
            <a:r>
              <a:rPr lang="en-US" sz="2400" dirty="0"/>
              <a:t> </a:t>
            </a:r>
            <a:r>
              <a:rPr lang="en-US" sz="2400" dirty="0" err="1"/>
              <a:t>mioma</a:t>
            </a:r>
            <a:r>
              <a:rPr lang="en-US" sz="2400" dirty="0"/>
              <a:t> uteri </a:t>
            </a:r>
            <a:r>
              <a:rPr lang="en-US" sz="2400" dirty="0" err="1"/>
              <a:t>atau</a:t>
            </a:r>
            <a:r>
              <a:rPr lang="en-US" sz="2400" dirty="0"/>
              <a:t> tumor </a:t>
            </a:r>
            <a:r>
              <a:rPr lang="en-US" sz="2400" dirty="0" err="1"/>
              <a:t>jinak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rahim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, </a:t>
            </a:r>
            <a:r>
              <a:rPr lang="en-US" sz="2400" dirty="0" err="1"/>
              <a:t>medikamentosa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pembedahan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 err="1">
                <a:sym typeface="Wingdings" panose="05000000000000000000" pitchFamily="2" charset="2"/>
              </a:rPr>
              <a:t>Observasi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dilakukan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jika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pasien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tidak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mengeluh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gejala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apapun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karena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diharapkan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saat</a:t>
            </a:r>
            <a:r>
              <a:rPr lang="en-US" sz="2400" dirty="0">
                <a:sym typeface="Wingdings" panose="05000000000000000000" pitchFamily="2" charset="2"/>
              </a:rPr>
              <a:t> menopause, volume tumor </a:t>
            </a:r>
            <a:r>
              <a:rPr lang="en-US" sz="2400" dirty="0" err="1">
                <a:sym typeface="Wingdings" panose="05000000000000000000" pitchFamily="2" charset="2"/>
              </a:rPr>
              <a:t>akan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mengecil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WarnockPro-Bold"/>
              </a:rPr>
              <a:t>General Measures: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arnockPro-Regular"/>
              </a:rPr>
              <a:t>Reassurance, observation.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WarnockPro-Bold"/>
              </a:rPr>
              <a:t>Specific Measures: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arnockPro-Regular"/>
              </a:rPr>
              <a:t>Surgical therapy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sz="2400" b="1" i="0" u="none" strike="noStrike" baseline="0" dirty="0">
                <a:latin typeface="WarnockPro-Bold"/>
              </a:rPr>
              <a:t>Diet: </a:t>
            </a:r>
            <a:r>
              <a:rPr lang="en-US" sz="2400" b="0" i="0" u="none" strike="noStrike" baseline="0" dirty="0">
                <a:latin typeface="WarnockPro-Regular"/>
              </a:rPr>
              <a:t>No specific dietary changes indicated.</a:t>
            </a:r>
          </a:p>
          <a:p>
            <a:pPr algn="l"/>
            <a:r>
              <a:rPr lang="en-US" sz="2400" b="1" i="0" u="none" strike="noStrike" baseline="0" dirty="0">
                <a:latin typeface="WarnockPro-Bold"/>
              </a:rPr>
              <a:t>Activity: </a:t>
            </a:r>
            <a:r>
              <a:rPr lang="en-US" sz="2400" b="0" i="0" u="none" strike="noStrike" baseline="0" dirty="0">
                <a:latin typeface="WarnockPro-Regular"/>
              </a:rPr>
              <a:t>No restriction.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89248-2A9D-488A-9F8C-DDA96CD7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1434580"/>
            <a:ext cx="4589331" cy="48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F621-3673-4521-B54C-8C7D49C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Medikamentosa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D8B6-D1A9-4900-A773-CCA9D764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86"/>
            <a:ext cx="5988424" cy="31113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WarnockPro-Regular"/>
              </a:rPr>
              <a:t>Agonis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WarnockPro-Regular"/>
              </a:rPr>
              <a:t>Gomadotropime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WarnockPro-Regular"/>
              </a:rPr>
              <a:t> Releasing Hormone (GnRH)</a:t>
            </a:r>
          </a:p>
          <a:p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Down regulation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reseptor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GnRH 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penurunan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produksi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FSH dan LH 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penurunan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produksi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esterogen</a:t>
            </a:r>
            <a:endParaRPr lang="en-US" sz="1800" dirty="0">
              <a:solidFill>
                <a:srgbClr val="000000"/>
              </a:solidFill>
              <a:latin typeface="WarnockPro-Regular"/>
              <a:sym typeface="Wingdings" panose="05000000000000000000" pitchFamily="2" charset="2"/>
            </a:endParaRPr>
          </a:p>
          <a:p>
            <a:r>
              <a:rPr lang="en-US" sz="1800" b="1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Indikasi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mioma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jenis</a:t>
            </a:r>
            <a:r>
              <a:rPr lang="en-US" sz="1800" dirty="0">
                <a:solidFill>
                  <a:srgbClr val="000000"/>
                </a:solidFill>
                <a:latin typeface="WarnockPro-Regular"/>
                <a:sym typeface="Wingdings" panose="05000000000000000000" pitchFamily="2" charset="2"/>
              </a:rPr>
              <a:t> submucosa</a:t>
            </a:r>
          </a:p>
          <a:p>
            <a:r>
              <a:rPr lang="en-US" sz="1800" b="1" i="0" u="none" strike="noStrike" baseline="0" dirty="0">
                <a:latin typeface="WarnockPro-Bold"/>
              </a:rPr>
              <a:t>Contraindications: </a:t>
            </a:r>
            <a:r>
              <a:rPr lang="en-US" sz="1800" b="0" i="0" u="none" strike="noStrike" baseline="0" dirty="0">
                <a:latin typeface="WarnockPro-Regular"/>
              </a:rPr>
              <a:t>Pregnancy or possible pregnancy.</a:t>
            </a:r>
            <a:endParaRPr lang="en-US" sz="1800" dirty="0">
              <a:solidFill>
                <a:srgbClr val="000000"/>
              </a:solidFill>
              <a:latin typeface="WarnockPro-Regular"/>
              <a:sym typeface="Wingdings" panose="05000000000000000000" pitchFamily="2" charset="2"/>
            </a:endParaRPr>
          </a:p>
          <a:p>
            <a:pPr algn="l"/>
            <a:r>
              <a:rPr lang="en-US" sz="1800" b="0" i="0" u="none" strike="noStrike" baseline="0" dirty="0" err="1">
                <a:latin typeface="WarnockPro-Regular"/>
              </a:rPr>
              <a:t>buserelin</a:t>
            </a:r>
            <a:r>
              <a:rPr lang="en-US" sz="1800" b="0" i="0" u="none" strike="noStrike" baseline="0" dirty="0">
                <a:latin typeface="WarnockPro-Regular"/>
              </a:rPr>
              <a:t> (Depo-Lupron 3.75 mg IM monthly or 22.5 mg IM every 3 months); </a:t>
            </a:r>
            <a:r>
              <a:rPr lang="en-US" sz="1800" b="0" i="0" u="none" strike="noStrike" baseline="0" dirty="0" err="1">
                <a:latin typeface="WarnockPro-Regular"/>
              </a:rPr>
              <a:t>goserelin</a:t>
            </a:r>
            <a:r>
              <a:rPr lang="en-US" sz="1800" b="0" i="0" u="none" strike="noStrike" baseline="0" dirty="0">
                <a:latin typeface="WarnockPro-Regular"/>
              </a:rPr>
              <a:t> (</a:t>
            </a:r>
            <a:r>
              <a:rPr lang="en-US" sz="1800" b="0" i="0" u="none" strike="noStrike" baseline="0" dirty="0" err="1">
                <a:latin typeface="WarnockPro-Regular"/>
              </a:rPr>
              <a:t>Zoladex</a:t>
            </a:r>
            <a:r>
              <a:rPr lang="en-US" sz="1800" b="0" i="0" u="none" strike="noStrike" baseline="0" dirty="0">
                <a:latin typeface="WarnockPro-Regular"/>
              </a:rPr>
              <a:t> 3.6 mg implant SC monthly or 3-month implant SC every 3 months).</a:t>
            </a:r>
            <a:endParaRPr lang="en-US" sz="1800" dirty="0">
              <a:solidFill>
                <a:srgbClr val="000000"/>
              </a:solidFill>
              <a:latin typeface="WarnockPro-Regular"/>
              <a:sym typeface="Wingdings" panose="05000000000000000000" pitchFamily="2" charset="2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WarnockPro-Regular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DD65F86-237D-43B7-B672-BC30B8471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4049" r="6112" b="7050"/>
          <a:stretch/>
        </p:blipFill>
        <p:spPr bwMode="auto">
          <a:xfrm>
            <a:off x="7835125" y="690611"/>
            <a:ext cx="2760617" cy="2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B8EA498-B33E-4108-A909-DC3A21B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76" y="3250933"/>
            <a:ext cx="3111314" cy="31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5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F621-3673-4521-B54C-8C7D49C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Medikamentosa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D8B6-D1A9-4900-A773-CCA9D764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3518" cy="45366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900" b="1" dirty="0" err="1"/>
              <a:t>Preparat</a:t>
            </a:r>
            <a:r>
              <a:rPr lang="en-US" sz="1900" b="1" dirty="0"/>
              <a:t> </a:t>
            </a:r>
            <a:r>
              <a:rPr lang="en-US" sz="1900" b="1" dirty="0" err="1"/>
              <a:t>Progesteron</a:t>
            </a:r>
            <a:r>
              <a:rPr lang="en-US" sz="1900" b="1" dirty="0"/>
              <a:t>/</a:t>
            </a:r>
            <a:r>
              <a:rPr lang="en-US" sz="1900" b="1" dirty="0" err="1"/>
              <a:t>Antagonis</a:t>
            </a:r>
            <a:r>
              <a:rPr lang="en-US" sz="1900" b="1" dirty="0"/>
              <a:t> progesterone/Selective Progesterone Receptor Modulator (SPRM).</a:t>
            </a:r>
          </a:p>
          <a:p>
            <a:pPr marL="0" indent="0" algn="l">
              <a:buNone/>
            </a:pP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melaporkan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:</a:t>
            </a:r>
          </a:p>
          <a:p>
            <a:r>
              <a:rPr lang="en-US" sz="1600" dirty="0" err="1"/>
              <a:t>pemberian</a:t>
            </a:r>
            <a:r>
              <a:rPr lang="en-US" sz="1600" dirty="0"/>
              <a:t> mifepristone 25 mg </a:t>
            </a:r>
            <a:r>
              <a:rPr lang="en-US" sz="1600" dirty="0" err="1"/>
              <a:t>sehari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3 </a:t>
            </a:r>
            <a:r>
              <a:rPr lang="en-US" sz="1600" dirty="0" err="1"/>
              <a:t>bulan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</a:t>
            </a:r>
            <a:r>
              <a:rPr lang="en-US" sz="1600" dirty="0" err="1"/>
              <a:t>menurunkan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tumor </a:t>
            </a:r>
            <a:r>
              <a:rPr lang="en-US" sz="1600" dirty="0" err="1"/>
              <a:t>sebesar</a:t>
            </a:r>
            <a:r>
              <a:rPr lang="en-US" sz="1600" dirty="0"/>
              <a:t> 40%. </a:t>
            </a:r>
          </a:p>
          <a:p>
            <a:r>
              <a:rPr lang="en-US" sz="1600" dirty="0" err="1"/>
              <a:t>Ukuran</a:t>
            </a:r>
            <a:r>
              <a:rPr lang="en-US" sz="1600" dirty="0"/>
              <a:t> tumor </a:t>
            </a:r>
            <a:r>
              <a:rPr lang="en-US" sz="1600" dirty="0" err="1"/>
              <a:t>menurun</a:t>
            </a:r>
            <a:r>
              <a:rPr lang="en-US" sz="1600" dirty="0"/>
              <a:t> </a:t>
            </a:r>
            <a:r>
              <a:rPr lang="en-US" sz="1600" dirty="0" err="1"/>
              <a:t>jauh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, </a:t>
            </a:r>
            <a:r>
              <a:rPr lang="en-US" sz="1600" dirty="0" err="1"/>
              <a:t>sebesar</a:t>
            </a:r>
            <a:r>
              <a:rPr lang="en-US" sz="1600" dirty="0"/>
              <a:t> 50%, pada </a:t>
            </a:r>
            <a:r>
              <a:rPr lang="en-US" sz="1600" dirty="0" err="1"/>
              <a:t>pemberian</a:t>
            </a:r>
            <a:r>
              <a:rPr lang="en-US" sz="1600" dirty="0"/>
              <a:t> ulipristal 10 mg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durasi</a:t>
            </a:r>
            <a:r>
              <a:rPr lang="en-US" sz="1600" dirty="0"/>
              <a:t> </a:t>
            </a:r>
            <a:r>
              <a:rPr lang="en-US" sz="1600" dirty="0" err="1"/>
              <a:t>pengobatan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endParaRPr lang="en-US" sz="1600" dirty="0"/>
          </a:p>
          <a:p>
            <a:r>
              <a:rPr lang="en-US" sz="1600" dirty="0" err="1"/>
              <a:t>setelah</a:t>
            </a:r>
            <a:r>
              <a:rPr lang="en-US" sz="1600" dirty="0"/>
              <a:t> 2-4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pengobatan</a:t>
            </a:r>
            <a:r>
              <a:rPr lang="en-US" sz="1600" dirty="0"/>
              <a:t> </a:t>
            </a:r>
            <a:r>
              <a:rPr lang="en-US" sz="1600" dirty="0" err="1"/>
              <a:t>dianjurkan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i="1" dirty="0" err="1"/>
              <a:t>levonorgestrelintrauterine</a:t>
            </a:r>
            <a:r>
              <a:rPr lang="en-US" sz="1600" i="1" dirty="0"/>
              <a:t> devices </a:t>
            </a:r>
            <a:r>
              <a:rPr lang="en-US" sz="1600" dirty="0"/>
              <a:t>(LNG IUS)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mencegah</a:t>
            </a:r>
            <a:r>
              <a:rPr lang="en-US" sz="1600" dirty="0"/>
              <a:t> </a:t>
            </a:r>
            <a:r>
              <a:rPr lang="en-US" sz="1600" dirty="0" err="1"/>
              <a:t>relaps</a:t>
            </a:r>
            <a:r>
              <a:rPr lang="en-US" sz="1600" dirty="0"/>
              <a:t>.</a:t>
            </a:r>
          </a:p>
          <a:p>
            <a:pPr algn="l"/>
            <a:r>
              <a:rPr lang="en-US" sz="1600" b="0" i="0" u="none" strike="noStrike" baseline="0" dirty="0"/>
              <a:t>The </a:t>
            </a:r>
            <a:r>
              <a:rPr lang="en-US" sz="1600" b="0" i="0" u="none" strike="noStrike" baseline="0" dirty="0" err="1"/>
              <a:t>antiprogestin</a:t>
            </a:r>
            <a:r>
              <a:rPr lang="en-US" sz="1600" b="0" i="0" u="none" strike="noStrike" baseline="0" dirty="0"/>
              <a:t> mifepristone (RU-486) is effective but not approved for this indication in the United States</a:t>
            </a:r>
            <a:endParaRPr lang="en-US" sz="16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1713A7-C1B8-479F-A48B-32499E65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42" y="1349829"/>
            <a:ext cx="4068845" cy="193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8B3858D-C787-4F95-95B5-67D4BB251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20882" r="11570" b="20922"/>
          <a:stretch/>
        </p:blipFill>
        <p:spPr bwMode="auto">
          <a:xfrm>
            <a:off x="7873958" y="3993656"/>
            <a:ext cx="3403642" cy="25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7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F621-3673-4521-B54C-8C7D49C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Medikamentosa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D8B6-D1A9-4900-A773-CCA9D764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552"/>
            <a:ext cx="6063518" cy="30826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900" b="1" dirty="0"/>
              <a:t>Aromatase Inhibitor</a:t>
            </a:r>
          </a:p>
          <a:p>
            <a:r>
              <a:rPr lang="en-US" sz="1600" dirty="0"/>
              <a:t>Aromatase inhibitor; </a:t>
            </a:r>
            <a:r>
              <a:rPr lang="en-US" sz="1600" dirty="0" err="1"/>
              <a:t>kompetitif</a:t>
            </a:r>
            <a:r>
              <a:rPr lang="en-US" sz="1600" dirty="0"/>
              <a:t> dan </a:t>
            </a:r>
            <a:r>
              <a:rPr lang="en-US" sz="1600" dirty="0" err="1"/>
              <a:t>inaktivator</a:t>
            </a:r>
            <a:endParaRPr lang="en-US" sz="1600" dirty="0"/>
          </a:p>
          <a:p>
            <a:r>
              <a:rPr lang="en-US" sz="1600" dirty="0"/>
              <a:t>aromatase inhibitor </a:t>
            </a:r>
            <a:r>
              <a:rPr lang="en-US" sz="1600" dirty="0" err="1"/>
              <a:t>kompetitif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anastrozole dan letrozole</a:t>
            </a:r>
          </a:p>
          <a:p>
            <a:r>
              <a:rPr lang="en-US" sz="1600" dirty="0" err="1"/>
              <a:t>senyawa</a:t>
            </a:r>
            <a:r>
              <a:rPr lang="en-US" sz="1600" dirty="0"/>
              <a:t> </a:t>
            </a:r>
            <a:r>
              <a:rPr lang="en-US" sz="1600" dirty="0" err="1"/>
              <a:t>inaktivator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exemestane. </a:t>
            </a:r>
          </a:p>
          <a:p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hampir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menghambat</a:t>
            </a:r>
            <a:r>
              <a:rPr lang="en-US" sz="1600" dirty="0"/>
              <a:t> proses </a:t>
            </a:r>
            <a:r>
              <a:rPr lang="en-US" sz="1600" dirty="0" err="1"/>
              <a:t>aromatisasi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patogenesis</a:t>
            </a:r>
            <a:r>
              <a:rPr lang="en-US" sz="1600" dirty="0"/>
              <a:t> </a:t>
            </a:r>
            <a:r>
              <a:rPr lang="en-US" sz="1600" dirty="0" err="1"/>
              <a:t>mioma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Kelebihan</a:t>
            </a:r>
            <a:r>
              <a:rPr lang="en-US" sz="1600" dirty="0"/>
              <a:t>: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tromboemboli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kausa</a:t>
            </a:r>
            <a:r>
              <a:rPr lang="en-US" sz="1600" dirty="0"/>
              <a:t> </a:t>
            </a:r>
            <a:r>
              <a:rPr lang="en-US" sz="1600" dirty="0" err="1"/>
              <a:t>mortalitas</a:t>
            </a:r>
            <a:r>
              <a:rPr lang="en-US" sz="1600" dirty="0"/>
              <a:t>.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FAA371-D8A4-4616-9F33-DA7D261B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95" y="80261"/>
            <a:ext cx="2913517" cy="29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4F166F6-60D2-4639-8D1D-9A7A51F6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72" y="2304511"/>
            <a:ext cx="3520439" cy="25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2D5C299-7B4B-4621-AA84-A073EBB3A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23197" r="12136" b="17471"/>
          <a:stretch/>
        </p:blipFill>
        <p:spPr bwMode="auto">
          <a:xfrm>
            <a:off x="7641272" y="4908235"/>
            <a:ext cx="3026727" cy="15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F621-3673-4521-B54C-8C7D49C0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Medikamentosa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AD8B6-D1A9-4900-A773-CCA9D764C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1" y="2029096"/>
            <a:ext cx="4613366" cy="454215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/>
              <a:t>Nonsteroidal </a:t>
            </a:r>
            <a:r>
              <a:rPr lang="en-US" sz="1800" b="1" i="0" u="none" strike="noStrike" baseline="0" dirty="0" err="1"/>
              <a:t>antiinflammatory</a:t>
            </a:r>
            <a:r>
              <a:rPr lang="en-US" sz="1800" b="1" i="0" u="none" strike="noStrike" baseline="0" dirty="0"/>
              <a:t> drugs </a:t>
            </a:r>
          </a:p>
          <a:p>
            <a:r>
              <a:rPr lang="en-US" sz="1400" b="0" i="0" u="none" strike="noStrike" baseline="0" dirty="0"/>
              <a:t>may be used to reduce menorrhagia.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5F6FD4-1D29-4187-9D34-FB5F061A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5" y="3284039"/>
            <a:ext cx="3813535" cy="17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E029AC-1CA2-4524-A776-AA083683C537}"/>
              </a:ext>
            </a:extLst>
          </p:cNvPr>
          <p:cNvSpPr txBox="1">
            <a:spLocks/>
          </p:cNvSpPr>
          <p:nvPr/>
        </p:nvSpPr>
        <p:spPr>
          <a:xfrm>
            <a:off x="990600" y="1972491"/>
            <a:ext cx="4613366" cy="4542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/>
              <a:t>Asam traneksamat</a:t>
            </a:r>
          </a:p>
          <a:p>
            <a:r>
              <a:rPr lang="en-US" sz="1400"/>
              <a:t>Berfungsi membantu mengatasi perdarahan.</a:t>
            </a:r>
          </a:p>
          <a:p>
            <a:r>
              <a:rPr lang="en-US" sz="1400"/>
              <a:t> Durasi pemberian adalah selama 3-4 hari dalam sebulan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8657254-BABF-40C1-9C80-CD442286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1269"/>
            <a:ext cx="3951515" cy="26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151F-E511-4405-B9B2-76E69ACF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3400" cy="1325563"/>
          </a:xfrm>
        </p:spPr>
        <p:txBody>
          <a:bodyPr/>
          <a:lstStyle/>
          <a:p>
            <a:r>
              <a:rPr lang="en-US" sz="4000" dirty="0"/>
              <a:t>Surgical 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D60C-D9AC-4A57-B01E-19CDE04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66" y="467382"/>
            <a:ext cx="6537960" cy="5605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0" i="0" u="none" strike="noStrike" baseline="0" dirty="0">
                <a:latin typeface="WarnockPro-Regular"/>
              </a:rPr>
              <a:t>Surgical therapy (hysterectomy or myomectomy) for uncontrollable symptoms, rapid growth, or uncertain diagnosis.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C1570-0703-40B9-932D-014985EB2CB1}"/>
              </a:ext>
            </a:extLst>
          </p:cNvPr>
          <p:cNvSpPr txBox="1"/>
          <p:nvPr/>
        </p:nvSpPr>
        <p:spPr>
          <a:xfrm>
            <a:off x="896982" y="1537672"/>
            <a:ext cx="60437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 err="1"/>
              <a:t>Histerektomi</a:t>
            </a:r>
            <a:endParaRPr lang="en-US" sz="2400" b="1" dirty="0"/>
          </a:p>
          <a:p>
            <a:pPr algn="l"/>
            <a:endParaRPr lang="en-US" sz="1600" b="1" dirty="0"/>
          </a:p>
          <a:p>
            <a:pPr marL="0" indent="0" algn="just">
              <a:buNone/>
            </a:pPr>
            <a:r>
              <a:rPr lang="en-US" sz="1600" dirty="0" err="1"/>
              <a:t>Direkomendasikan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berusia</a:t>
            </a:r>
            <a:r>
              <a:rPr lang="en-US" sz="1600" dirty="0"/>
              <a:t> di </a:t>
            </a:r>
            <a:r>
              <a:rPr lang="en-US" sz="1600" dirty="0" err="1"/>
              <a:t>atas</a:t>
            </a:r>
            <a:r>
              <a:rPr lang="en-US" sz="1600" dirty="0"/>
              <a:t> 40 </a:t>
            </a:r>
            <a:r>
              <a:rPr lang="en-US" sz="1600" dirty="0" err="1"/>
              <a:t>tahun</a:t>
            </a:r>
            <a:r>
              <a:rPr lang="en-US" sz="1600" dirty="0"/>
              <a:t> dan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berencana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/>
              <a:t>. </a:t>
            </a:r>
            <a:r>
              <a:rPr lang="en-US" sz="1600" dirty="0" err="1"/>
              <a:t>Histerektomi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laparotomi</a:t>
            </a:r>
            <a:r>
              <a:rPr lang="en-US" sz="1600" dirty="0"/>
              <a:t>, mini </a:t>
            </a:r>
            <a:r>
              <a:rPr lang="en-US" sz="1600" dirty="0" err="1"/>
              <a:t>laparotomi</a:t>
            </a:r>
            <a:r>
              <a:rPr lang="en-US" sz="1600" dirty="0"/>
              <a:t>, dan </a:t>
            </a:r>
            <a:r>
              <a:rPr lang="en-US" sz="1600" dirty="0" err="1"/>
              <a:t>laparoskopi</a:t>
            </a:r>
            <a:r>
              <a:rPr lang="en-US" sz="1600" dirty="0"/>
              <a:t>. </a:t>
            </a:r>
            <a:r>
              <a:rPr lang="en-US" sz="1600" dirty="0" err="1"/>
              <a:t>Histerektomi</a:t>
            </a:r>
            <a:r>
              <a:rPr lang="en-US" sz="1600" dirty="0"/>
              <a:t> vagina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komplikasi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durasi</a:t>
            </a:r>
            <a:r>
              <a:rPr lang="en-US" sz="1600" dirty="0"/>
              <a:t> </a:t>
            </a:r>
            <a:r>
              <a:rPr lang="en-US" sz="1600" dirty="0" err="1"/>
              <a:t>hospitalisasi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singkat</a:t>
            </a:r>
            <a:r>
              <a:rPr lang="en-US" sz="1600" dirty="0"/>
              <a:t>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err="1"/>
              <a:t>Histeroskopi</a:t>
            </a:r>
            <a:r>
              <a:rPr lang="en-US" sz="1600" dirty="0"/>
              <a:t> </a:t>
            </a:r>
            <a:r>
              <a:rPr lang="en-US" sz="1600" dirty="0" err="1"/>
              <a:t>direkomendasikan</a:t>
            </a:r>
            <a:r>
              <a:rPr lang="en-US" sz="1600" dirty="0"/>
              <a:t> pada </a:t>
            </a:r>
            <a:r>
              <a:rPr lang="en-US" sz="1600" dirty="0" err="1"/>
              <a:t>mioma</a:t>
            </a:r>
            <a:r>
              <a:rPr lang="en-US" sz="1600" dirty="0"/>
              <a:t> </a:t>
            </a:r>
            <a:r>
              <a:rPr lang="en-US" sz="1600" dirty="0" err="1"/>
              <a:t>submukosa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ukuran</a:t>
            </a:r>
            <a:r>
              <a:rPr lang="en-US" sz="1600" dirty="0"/>
              <a:t> tumor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ginekologis</a:t>
            </a:r>
            <a:r>
              <a:rPr lang="en-US" sz="1600" dirty="0"/>
              <a:t> </a:t>
            </a:r>
            <a:r>
              <a:rPr lang="en-US" sz="1600" dirty="0" err="1"/>
              <a:t>mempertimbangkan</a:t>
            </a:r>
            <a:r>
              <a:rPr lang="en-US" sz="1600" dirty="0"/>
              <a:t> </a:t>
            </a:r>
            <a:r>
              <a:rPr lang="en-US" sz="1600" dirty="0" err="1"/>
              <a:t>indikasi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histerektomi</a:t>
            </a:r>
            <a:r>
              <a:rPr lang="en-US" sz="1600" dirty="0"/>
              <a:t> </a:t>
            </a:r>
            <a:r>
              <a:rPr lang="en-US" sz="1600" dirty="0" err="1"/>
              <a:t>perabdominal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Ukuran</a:t>
            </a:r>
            <a:r>
              <a:rPr lang="en-US" sz="1600" dirty="0"/>
              <a:t> uterus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12 </a:t>
            </a:r>
            <a:r>
              <a:rPr lang="en-US" sz="1600" dirty="0" err="1"/>
              <a:t>minggu</a:t>
            </a:r>
            <a:r>
              <a:rPr lang="en-US" sz="1600" dirty="0"/>
              <a:t> • </a:t>
            </a:r>
            <a:r>
              <a:rPr lang="en-US" sz="1600" dirty="0" err="1"/>
              <a:t>Nulliparitas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lack uterine descent •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riwayat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pada </a:t>
            </a:r>
            <a:r>
              <a:rPr lang="en-US" sz="1600" dirty="0" err="1"/>
              <a:t>rongga</a:t>
            </a:r>
            <a:r>
              <a:rPr lang="en-US" sz="1600" dirty="0"/>
              <a:t> pelvis </a:t>
            </a:r>
            <a:r>
              <a:rPr lang="en-US" sz="1600" dirty="0" err="1"/>
              <a:t>sebelumnya</a:t>
            </a:r>
            <a:r>
              <a:rPr lang="en-US" sz="1600" dirty="0"/>
              <a:t> •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patologi</a:t>
            </a:r>
            <a:r>
              <a:rPr lang="en-US" sz="1600" dirty="0"/>
              <a:t> pelvis </a:t>
            </a:r>
            <a:r>
              <a:rPr lang="en-US" sz="1600" dirty="0" err="1"/>
              <a:t>ekstrauterin</a:t>
            </a:r>
            <a:r>
              <a:rPr lang="en-US" sz="1600" dirty="0"/>
              <a:t> (endometriosis, </a:t>
            </a:r>
            <a:r>
              <a:rPr lang="en-US" sz="1600" dirty="0" err="1"/>
              <a:t>penyakit-penyakit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perlengketan</a:t>
            </a:r>
            <a:r>
              <a:rPr lang="en-US" sz="1600" dirty="0"/>
              <a:t> • Vagina yang </a:t>
            </a:r>
            <a:r>
              <a:rPr lang="en-US" sz="1600" dirty="0" err="1"/>
              <a:t>sempit</a:t>
            </a:r>
            <a:r>
              <a:rPr lang="en-US" sz="1600" dirty="0"/>
              <a:t> • </a:t>
            </a:r>
            <a:r>
              <a:rPr lang="en-US" sz="1600" dirty="0" err="1"/>
              <a:t>Morbiditas</a:t>
            </a:r>
            <a:r>
              <a:rPr lang="en-US" sz="1600" dirty="0"/>
              <a:t> uterus yang </a:t>
            </a:r>
            <a:r>
              <a:rPr lang="en-US" sz="1600" dirty="0" err="1"/>
              <a:t>buruk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pembuluh</a:t>
            </a:r>
            <a:r>
              <a:rPr lang="en-US" sz="1600" dirty="0"/>
              <a:t> </a:t>
            </a:r>
            <a:r>
              <a:rPr lang="en-US" sz="1600" dirty="0" err="1"/>
              <a:t>darah</a:t>
            </a:r>
            <a:r>
              <a:rPr lang="en-US" sz="1600" dirty="0"/>
              <a:t> uterus </a:t>
            </a:r>
          </a:p>
          <a:p>
            <a:pPr marL="0" indent="0">
              <a:buNone/>
            </a:pPr>
            <a:r>
              <a:rPr lang="en-US" sz="1600" dirty="0"/>
              <a:t>• </a:t>
            </a:r>
            <a:r>
              <a:rPr lang="en-US" sz="1600" dirty="0" err="1"/>
              <a:t>Obesitas</a:t>
            </a:r>
            <a:r>
              <a:rPr lang="en-US" sz="1600" dirty="0"/>
              <a:t> • </a:t>
            </a:r>
            <a:r>
              <a:rPr lang="en-US" sz="1600" dirty="0" err="1"/>
              <a:t>Diperlukannya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/>
              <a:t>oovorektomi</a:t>
            </a:r>
            <a:r>
              <a:rPr lang="en-US" sz="1600" dirty="0"/>
              <a:t> • </a:t>
            </a:r>
            <a:r>
              <a:rPr lang="en-US" sz="1600" dirty="0" err="1"/>
              <a:t>Keganasan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79A2A-E27F-44CB-8484-4FAD8C0A4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6"/>
          <a:stretch/>
        </p:blipFill>
        <p:spPr>
          <a:xfrm>
            <a:off x="7290238" y="2638696"/>
            <a:ext cx="4451836" cy="28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151F-E511-4405-B9B2-76E69ACF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Surgical 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D60C-D9AC-4A57-B01E-19CDE04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66" y="467382"/>
            <a:ext cx="6537960" cy="5605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0" i="0" u="none" strike="noStrike" baseline="0" dirty="0">
                <a:latin typeface="WarnockPro-Regular"/>
              </a:rPr>
              <a:t>Surgical therapy (hysterectomy or myomectomy) for uncontrollable symptoms, rapid growth, or uncertain diagnosis.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C1570-0703-40B9-932D-014985EB2CB1}"/>
              </a:ext>
            </a:extLst>
          </p:cNvPr>
          <p:cNvSpPr txBox="1"/>
          <p:nvPr/>
        </p:nvSpPr>
        <p:spPr>
          <a:xfrm>
            <a:off x="838200" y="1792945"/>
            <a:ext cx="604374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Myomectomy</a:t>
            </a:r>
          </a:p>
          <a:p>
            <a:pPr algn="l"/>
            <a:endParaRPr lang="en-US" sz="1600" b="1" dirty="0"/>
          </a:p>
          <a:p>
            <a:pPr marL="0" indent="0" algn="just">
              <a:buNone/>
            </a:pPr>
            <a:r>
              <a:rPr lang="en-US" sz="1600" dirty="0" err="1"/>
              <a:t>Miomektomi</a:t>
            </a:r>
            <a:r>
              <a:rPr lang="en-US" sz="1600" dirty="0"/>
              <a:t> </a:t>
            </a:r>
            <a:r>
              <a:rPr lang="en-US" sz="1600" dirty="0" err="1"/>
              <a:t>direkomendasikan</a:t>
            </a:r>
            <a:r>
              <a:rPr lang="en-US" sz="1600" dirty="0"/>
              <a:t> pada </a:t>
            </a:r>
            <a:r>
              <a:rPr lang="en-US" sz="1600" dirty="0" err="1"/>
              <a:t>pasien</a:t>
            </a:r>
            <a:r>
              <a:rPr lang="en-US" sz="1600" dirty="0"/>
              <a:t> yang </a:t>
            </a:r>
            <a:r>
              <a:rPr lang="en-US" sz="1600" dirty="0" err="1"/>
              <a:t>menginginkan</a:t>
            </a:r>
            <a:r>
              <a:rPr lang="en-US" sz="1600" dirty="0"/>
              <a:t> fertility sparing. </a:t>
            </a:r>
            <a:r>
              <a:rPr lang="en-US" sz="1600" dirty="0" err="1"/>
              <a:t>Miomektomi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laparotomi</a:t>
            </a:r>
            <a:r>
              <a:rPr lang="en-US" sz="1600" dirty="0"/>
              <a:t>, mini </a:t>
            </a:r>
            <a:r>
              <a:rPr lang="en-US" sz="1600" dirty="0" err="1"/>
              <a:t>laparotomi</a:t>
            </a:r>
            <a:r>
              <a:rPr lang="en-US" sz="1600" dirty="0"/>
              <a:t>, </a:t>
            </a:r>
            <a:r>
              <a:rPr lang="en-US" sz="1600" dirty="0" err="1"/>
              <a:t>laparoskopi</a:t>
            </a:r>
            <a:r>
              <a:rPr lang="en-US" sz="1600" dirty="0"/>
              <a:t>, dan </a:t>
            </a:r>
            <a:r>
              <a:rPr lang="en-US" sz="1600" dirty="0" err="1"/>
              <a:t>histeroskopi</a:t>
            </a:r>
            <a:r>
              <a:rPr lang="en-US" sz="1600" dirty="0"/>
              <a:t>. Teknik </a:t>
            </a:r>
            <a:r>
              <a:rPr lang="en-US" sz="1600" dirty="0" err="1"/>
              <a:t>laparotomi</a:t>
            </a:r>
            <a:r>
              <a:rPr lang="en-US" sz="1600" dirty="0"/>
              <a:t> dan mini </a:t>
            </a:r>
            <a:r>
              <a:rPr lang="en-US" sz="1600" dirty="0" err="1"/>
              <a:t>laparotomi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yang paling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,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laparoskopi</a:t>
            </a:r>
            <a:r>
              <a:rPr lang="en-US" sz="1600" dirty="0"/>
              <a:t> paling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sulit</a:t>
            </a:r>
            <a:r>
              <a:rPr lang="en-US" sz="1600" dirty="0"/>
              <a:t>. 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http://youtube.com/watch?v=fm0b5eIUVUQ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DE213-9BB4-4C71-AC41-17EC328E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58" y="2142034"/>
            <a:ext cx="4708799" cy="2954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8B005-D343-4449-B70F-31E5FEFB4A54}"/>
              </a:ext>
            </a:extLst>
          </p:cNvPr>
          <p:cNvSpPr txBox="1"/>
          <p:nvPr/>
        </p:nvSpPr>
        <p:spPr>
          <a:xfrm>
            <a:off x="838200" y="4158858"/>
            <a:ext cx="6279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komplikasi</a:t>
            </a:r>
            <a:r>
              <a:rPr lang="en-US" sz="1600" dirty="0"/>
              <a:t> </a:t>
            </a:r>
            <a:r>
              <a:rPr lang="en-US" sz="1600" dirty="0" err="1"/>
              <a:t>perdarahan</a:t>
            </a:r>
            <a:r>
              <a:rPr lang="en-US" sz="1600" dirty="0"/>
              <a:t> pada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dibanding</a:t>
            </a:r>
            <a:r>
              <a:rPr lang="en-US" sz="1600" dirty="0"/>
              <a:t> </a:t>
            </a:r>
            <a:r>
              <a:rPr lang="en-US" sz="1600" dirty="0" err="1"/>
              <a:t>histerektomi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83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151F-E511-4405-B9B2-76E69ACF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462"/>
            <a:ext cx="10515600" cy="1325563"/>
          </a:xfrm>
        </p:spPr>
        <p:txBody>
          <a:bodyPr/>
          <a:lstStyle/>
          <a:p>
            <a:r>
              <a:rPr lang="en-US" sz="4000" dirty="0"/>
              <a:t>Non-invasive radiotherapy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BC096-60D5-4673-ADE7-85CEEC6053D5}"/>
              </a:ext>
            </a:extLst>
          </p:cNvPr>
          <p:cNvSpPr txBox="1"/>
          <p:nvPr/>
        </p:nvSpPr>
        <p:spPr>
          <a:xfrm>
            <a:off x="838200" y="2272570"/>
            <a:ext cx="49709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Embolisasi</a:t>
            </a:r>
            <a:r>
              <a:rPr lang="en-US" b="1" dirty="0"/>
              <a:t> </a:t>
            </a:r>
            <a:r>
              <a:rPr lang="en-US" b="1" dirty="0" err="1"/>
              <a:t>Arteri</a:t>
            </a:r>
            <a:r>
              <a:rPr lang="en-US" b="1" dirty="0"/>
              <a:t> </a:t>
            </a:r>
            <a:r>
              <a:rPr lang="en-US" b="1" dirty="0" err="1"/>
              <a:t>Uterina</a:t>
            </a:r>
            <a:r>
              <a:rPr lang="en-US" b="1" dirty="0"/>
              <a:t> 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 err="1"/>
              <a:t>embolisasi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femoral </a:t>
            </a:r>
            <a:r>
              <a:rPr lang="en-US" dirty="0" err="1"/>
              <a:t>komunis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.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iskemia</a:t>
            </a:r>
            <a:r>
              <a:rPr lang="en-US" dirty="0"/>
              <a:t> dan </a:t>
            </a:r>
            <a:r>
              <a:rPr lang="en-US" dirty="0" err="1"/>
              <a:t>nekrosis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perlahan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/>
              <a:t>Teknik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direkomendasikan</a:t>
            </a:r>
            <a:r>
              <a:rPr lang="en-US" dirty="0"/>
              <a:t> pada </a:t>
            </a:r>
            <a:r>
              <a:rPr lang="en-US" dirty="0" err="1"/>
              <a:t>pasien</a:t>
            </a:r>
            <a:r>
              <a:rPr lang="en-US" dirty="0"/>
              <a:t> yang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dan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transfusi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komorbid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dirty="0" err="1"/>
              <a:t>Kontraindikasi</a:t>
            </a:r>
            <a:r>
              <a:rPr lang="en-US" dirty="0"/>
              <a:t>: pada </a:t>
            </a:r>
            <a:r>
              <a:rPr lang="en-US" dirty="0" err="1"/>
              <a:t>kehamilan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arteri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adneksa</a:t>
            </a:r>
            <a:r>
              <a:rPr lang="en-US" dirty="0"/>
              <a:t> dan </a:t>
            </a:r>
            <a:r>
              <a:rPr lang="en-US" dirty="0" err="1"/>
              <a:t>alergi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kontras</a:t>
            </a:r>
            <a:r>
              <a:rPr lang="en-US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FD3AC-58CD-4D7D-B2F7-50ECA62C8EFF}"/>
              </a:ext>
            </a:extLst>
          </p:cNvPr>
          <p:cNvSpPr txBox="1"/>
          <p:nvPr/>
        </p:nvSpPr>
        <p:spPr>
          <a:xfrm>
            <a:off x="6382870" y="2272570"/>
            <a:ext cx="56119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Miolisis</a:t>
            </a:r>
            <a:r>
              <a:rPr lang="en-US" b="1" dirty="0"/>
              <a:t>/</a:t>
            </a:r>
            <a:r>
              <a:rPr lang="en-US" b="1" dirty="0" err="1"/>
              <a:t>Ablasi</a:t>
            </a:r>
            <a:r>
              <a:rPr lang="en-US" b="1" dirty="0"/>
              <a:t> Tumor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tumor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radiofrekuensi</a:t>
            </a:r>
            <a:r>
              <a:rPr lang="en-US" dirty="0"/>
              <a:t>, laser, </a:t>
            </a:r>
            <a:r>
              <a:rPr lang="en-US" dirty="0" err="1"/>
              <a:t>atau</a:t>
            </a:r>
            <a:r>
              <a:rPr lang="en-US" dirty="0"/>
              <a:t> Magnetic Resonance Guided Focused Ultrasound Surgery (</a:t>
            </a:r>
            <a:r>
              <a:rPr lang="en-US" dirty="0" err="1"/>
              <a:t>MRgFUS</a:t>
            </a:r>
            <a:r>
              <a:rPr lang="en-US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ultasonik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yang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tumor.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dan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denaturasi</a:t>
            </a:r>
            <a:r>
              <a:rPr lang="en-US" dirty="0"/>
              <a:t> protein, </a:t>
            </a:r>
            <a:r>
              <a:rPr lang="en-US" dirty="0" err="1"/>
              <a:t>iskemia</a:t>
            </a:r>
            <a:r>
              <a:rPr lang="en-US" dirty="0"/>
              <a:t>, dan </a:t>
            </a:r>
            <a:r>
              <a:rPr lang="en-US" dirty="0" err="1"/>
              <a:t>nekrosis</a:t>
            </a:r>
            <a:r>
              <a:rPr lang="en-US" dirty="0"/>
              <a:t> </a:t>
            </a:r>
            <a:r>
              <a:rPr lang="en-US" dirty="0" err="1"/>
              <a:t>koagulatif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/>
              <a:t>Kontraindikasi</a:t>
            </a:r>
            <a:r>
              <a:rPr lang="en-US" dirty="0"/>
              <a:t>: </a:t>
            </a:r>
            <a:r>
              <a:rPr lang="en-US" dirty="0" err="1"/>
              <a:t>mioma</a:t>
            </a:r>
            <a:r>
              <a:rPr lang="en-US" dirty="0"/>
              <a:t> uteri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52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737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WarnockPro-Bold</vt:lpstr>
      <vt:lpstr>WarnockPro-Regular</vt:lpstr>
      <vt:lpstr>Wingdings</vt:lpstr>
      <vt:lpstr>Office Theme</vt:lpstr>
      <vt:lpstr>Tata laksana leiomyoma uteri</vt:lpstr>
      <vt:lpstr>Tata Laksana mioma uteri</vt:lpstr>
      <vt:lpstr>Medikamentosa</vt:lpstr>
      <vt:lpstr>Medikamentosa</vt:lpstr>
      <vt:lpstr>Medikamentosa</vt:lpstr>
      <vt:lpstr>Medikamentosa</vt:lpstr>
      <vt:lpstr>Surgical therapy </vt:lpstr>
      <vt:lpstr>Surgical therapy </vt:lpstr>
      <vt:lpstr>Non-invasive radiotherapy </vt:lpstr>
      <vt:lpstr>Follow-up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laksana leiomyoma uteri</dc:title>
  <dc:creator>gladys</dc:creator>
  <cp:lastModifiedBy>gladys</cp:lastModifiedBy>
  <cp:revision>18</cp:revision>
  <dcterms:created xsi:type="dcterms:W3CDTF">2021-06-15T08:34:11Z</dcterms:created>
  <dcterms:modified xsi:type="dcterms:W3CDTF">2021-06-17T09:55:41Z</dcterms:modified>
</cp:coreProperties>
</file>