
<file path=[Content_Types].xml><?xml version="1.0" encoding="utf-8"?>
<Types xmlns="http://schemas.openxmlformats.org/package/2006/content-types">
  <Default Extension="bmp" ContentType="image/bmp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>
        <p:scale>
          <a:sx n="40" d="100"/>
          <a:sy n="40" d="100"/>
        </p:scale>
        <p:origin x="2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12-Nov-18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12-Nov-18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12-Nov-18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12-Nov-18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A485-BA4E-444B-B118-124188851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Pertumbuhan</a:t>
            </a:r>
            <a:r>
              <a:rPr lang="en-US" dirty="0"/>
              <a:t> tumor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D2349-282C-484D-A0C5-F25BFB3AA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736605"/>
          </a:xfrm>
        </p:spPr>
        <p:txBody>
          <a:bodyPr>
            <a:normAutofit/>
          </a:bodyPr>
          <a:lstStyle/>
          <a:p>
            <a:r>
              <a:rPr lang="en-US" dirty="0"/>
              <a:t>BELLA AMELIA PUTRI</a:t>
            </a:r>
          </a:p>
          <a:p>
            <a:r>
              <a:rPr lang="en-US" dirty="0"/>
              <a:t>1810211006</a:t>
            </a:r>
          </a:p>
        </p:txBody>
      </p:sp>
    </p:spTree>
    <p:extLst>
      <p:ext uri="{BB962C8B-B14F-4D97-AF65-F5344CB8AC3E}">
        <p14:creationId xmlns:p14="http://schemas.microsoft.com/office/powerpoint/2010/main" val="2459483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4B6C6-A0F7-4859-BB25-84350198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Fraksi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78ADF-DCB1-4761-AECA-A42877587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 yang </a:t>
            </a:r>
            <a:r>
              <a:rPr lang="en-US" dirty="0" err="1"/>
              <a:t>berada</a:t>
            </a:r>
            <a:r>
              <a:rPr lang="en-US" dirty="0"/>
              <a:t> pada </a:t>
            </a:r>
            <a:r>
              <a:rPr lang="en-US" dirty="0" err="1"/>
              <a:t>kutub</a:t>
            </a:r>
            <a:r>
              <a:rPr lang="en-US" dirty="0"/>
              <a:t> </a:t>
            </a:r>
            <a:r>
              <a:rPr lang="en-US" dirty="0" err="1"/>
              <a:t>replikatif</a:t>
            </a:r>
            <a:r>
              <a:rPr lang="en-US" dirty="0"/>
              <a:t> (G1).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Sel</a:t>
            </a:r>
            <a:r>
              <a:rPr lang="en-US" dirty="0"/>
              <a:t> –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berada</a:t>
            </a:r>
            <a:r>
              <a:rPr lang="en-US" dirty="0"/>
              <a:t> pada </a:t>
            </a:r>
            <a:r>
              <a:rPr lang="en-US" dirty="0" err="1"/>
              <a:t>kutub</a:t>
            </a:r>
            <a:r>
              <a:rPr lang="en-US" dirty="0"/>
              <a:t> </a:t>
            </a:r>
            <a:r>
              <a:rPr lang="en-US" dirty="0" err="1"/>
              <a:t>replikatif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,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meninggalkan</a:t>
            </a:r>
            <a:r>
              <a:rPr lang="en-US" dirty="0"/>
              <a:t> G1 dan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G0.</a:t>
            </a:r>
          </a:p>
          <a:p>
            <a:pPr>
              <a:lnSpc>
                <a:spcPct val="150000"/>
              </a:lnSpc>
            </a:pPr>
            <a:r>
              <a:rPr lang="en-US" dirty="0"/>
              <a:t>Pada </a:t>
            </a:r>
            <a:r>
              <a:rPr lang="en-US" dirty="0" err="1"/>
              <a:t>waktu</a:t>
            </a:r>
            <a:r>
              <a:rPr lang="en-US" dirty="0"/>
              <a:t> tumor </a:t>
            </a:r>
            <a:r>
              <a:rPr lang="en-US" dirty="0" err="1"/>
              <a:t>terdeteksi</a:t>
            </a:r>
            <a:r>
              <a:rPr lang="en-US" dirty="0"/>
              <a:t>, tumor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fase</a:t>
            </a:r>
            <a:r>
              <a:rPr lang="en-US" dirty="0"/>
              <a:t> G0.</a:t>
            </a:r>
          </a:p>
        </p:txBody>
      </p:sp>
    </p:spTree>
    <p:extLst>
      <p:ext uri="{BB962C8B-B14F-4D97-AF65-F5344CB8AC3E}">
        <p14:creationId xmlns:p14="http://schemas.microsoft.com/office/powerpoint/2010/main" val="2786553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5FDCA-4BA1-4868-98A2-371EFD57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Produksi</a:t>
            </a:r>
            <a:r>
              <a:rPr lang="en-US" dirty="0"/>
              <a:t> dan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Sel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76F1B-374F-4D59-8FDE-738C0FCEB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Beberapa</a:t>
            </a:r>
            <a:r>
              <a:rPr lang="en-US" dirty="0"/>
              <a:t> tumor </a:t>
            </a:r>
            <a:r>
              <a:rPr lang="en-US" dirty="0" err="1"/>
              <a:t>terutama</a:t>
            </a:r>
            <a:r>
              <a:rPr lang="en-US" dirty="0"/>
              <a:t> yang </a:t>
            </a:r>
            <a:r>
              <a:rPr lang="en-US" dirty="0" err="1"/>
              <a:t>fraksi</a:t>
            </a:r>
            <a:r>
              <a:rPr lang="en-US" dirty="0"/>
              <a:t> </a:t>
            </a:r>
            <a:r>
              <a:rPr lang="en-US" dirty="0" err="1"/>
              <a:t>pertumbuhannya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ketidakseimbangan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di </a:t>
            </a:r>
            <a:r>
              <a:rPr lang="en-US" dirty="0" err="1"/>
              <a:t>produksi</a:t>
            </a:r>
            <a:r>
              <a:rPr lang="en-US" dirty="0"/>
              <a:t> dan yang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tumor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3235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E2FC-ABAC-4D06-BFAA-9A46BEEE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Angiogenesis (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Tumor)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A8B04-7ED3-471F-B393-88ACA12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937" y="2103119"/>
            <a:ext cx="5534526" cy="445810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000" dirty="0" err="1"/>
              <a:t>Faktor</a:t>
            </a:r>
            <a:r>
              <a:rPr lang="en-US" sz="2000" dirty="0"/>
              <a:t> yang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pasokan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tumor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“</a:t>
            </a:r>
            <a:r>
              <a:rPr lang="en-US" sz="2000" dirty="0" err="1"/>
              <a:t>pencucian</a:t>
            </a:r>
            <a:r>
              <a:rPr lang="en-US" sz="2000" dirty="0"/>
              <a:t>”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mengiriim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– </a:t>
            </a:r>
            <a:r>
              <a:rPr lang="en-US" sz="2000" dirty="0" err="1"/>
              <a:t>sinyal</a:t>
            </a:r>
            <a:r>
              <a:rPr lang="en-US" sz="2000" dirty="0"/>
              <a:t> yang </a:t>
            </a:r>
            <a:r>
              <a:rPr lang="en-US" sz="2000" dirty="0" err="1"/>
              <a:t>memberitahu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daerah</a:t>
            </a:r>
            <a:r>
              <a:rPr lang="en-US" sz="2000" dirty="0"/>
              <a:t> yang </a:t>
            </a: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dirty="0"/>
              <a:t>Setelah </a:t>
            </a:r>
            <a:r>
              <a:rPr lang="en-US" sz="2000" dirty="0" err="1"/>
              <a:t>isyarat</a:t>
            </a:r>
            <a:r>
              <a:rPr lang="en-US" sz="2000" dirty="0"/>
              <a:t> </a:t>
            </a:r>
            <a:r>
              <a:rPr lang="en-US" sz="2000" dirty="0" err="1"/>
              <a:t>diterima</a:t>
            </a:r>
            <a:r>
              <a:rPr lang="en-US" sz="2000" dirty="0"/>
              <a:t>, </a:t>
            </a:r>
            <a:r>
              <a:rPr lang="en-US" sz="2000" dirty="0" err="1"/>
              <a:t>pembuh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pembuluh</a:t>
            </a:r>
            <a:r>
              <a:rPr lang="en-US" sz="2000" dirty="0"/>
              <a:t> 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(tumor).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C2B22-EE83-4E3C-84FD-173D4AEF1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5646" y="2103119"/>
            <a:ext cx="4754880" cy="374904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Dikendalikan</a:t>
            </a:r>
            <a:r>
              <a:rPr lang="en-US" sz="2000" dirty="0"/>
              <a:t> oleh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angiogenesis dan </a:t>
            </a:r>
            <a:r>
              <a:rPr lang="en-US" sz="2000" dirty="0" err="1"/>
              <a:t>penghambat</a:t>
            </a:r>
            <a:r>
              <a:rPr lang="en-US" sz="2000" dirty="0"/>
              <a:t> angiogenesis (thrombospondin dan </a:t>
            </a:r>
            <a:r>
              <a:rPr lang="en-US" sz="2000" dirty="0" err="1"/>
              <a:t>angostatin</a:t>
            </a:r>
            <a:r>
              <a:rPr lang="en-US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/>
              <a:t>Produksi</a:t>
            </a:r>
            <a:r>
              <a:rPr lang="en-US" sz="2000" dirty="0"/>
              <a:t> thrombospondin </a:t>
            </a:r>
            <a:r>
              <a:rPr lang="en-US" sz="2000" dirty="0" err="1"/>
              <a:t>diatur</a:t>
            </a:r>
            <a:r>
              <a:rPr lang="en-US" sz="2000" dirty="0"/>
              <a:t> oleh p53. </a:t>
            </a:r>
            <a:r>
              <a:rPr lang="en-US" sz="2000" dirty="0" err="1"/>
              <a:t>Apabila</a:t>
            </a:r>
            <a:r>
              <a:rPr lang="en-US" sz="2000" dirty="0"/>
              <a:t> p53hilang/mutase </a:t>
            </a:r>
            <a:r>
              <a:rPr lang="en-US" sz="2000" dirty="0" err="1"/>
              <a:t>maka</a:t>
            </a:r>
            <a:r>
              <a:rPr lang="en-US" sz="2000" dirty="0"/>
              <a:t>, angiogenesis </a:t>
            </a:r>
            <a:r>
              <a:rPr lang="en-US" sz="2000" dirty="0" err="1"/>
              <a:t>meningkat</a:t>
            </a:r>
            <a:r>
              <a:rPr lang="en-US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Angiogenesis juga </a:t>
            </a:r>
            <a:r>
              <a:rPr lang="en-US" sz="2000" dirty="0" err="1"/>
              <a:t>penting</a:t>
            </a:r>
            <a:r>
              <a:rPr lang="en-US" sz="2000" dirty="0"/>
              <a:t> pada </a:t>
            </a:r>
            <a:r>
              <a:rPr lang="en-US" sz="2000" dirty="0" err="1"/>
              <a:t>penyebaran</a:t>
            </a:r>
            <a:r>
              <a:rPr lang="en-US" sz="2000" dirty="0"/>
              <a:t> tumor dan metastasis.</a:t>
            </a:r>
          </a:p>
        </p:txBody>
      </p:sp>
    </p:spTree>
    <p:extLst>
      <p:ext uri="{BB962C8B-B14F-4D97-AF65-F5344CB8AC3E}">
        <p14:creationId xmlns:p14="http://schemas.microsoft.com/office/powerpoint/2010/main" val="310506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5627-864A-4E95-8DDB-CB3EB82D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</a:t>
            </a:r>
            <a:r>
              <a:rPr lang="en-US" dirty="0" err="1"/>
              <a:t>Progresi</a:t>
            </a:r>
            <a:r>
              <a:rPr lang="en-US" dirty="0"/>
              <a:t> dan </a:t>
            </a:r>
            <a:r>
              <a:rPr lang="en-US" dirty="0" err="1"/>
              <a:t>Heterogenitas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A4ECC-D798-45B5-A30B-3E498C82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Tumor </a:t>
            </a:r>
            <a:r>
              <a:rPr lang="en-US" dirty="0" err="1"/>
              <a:t>ganas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(</a:t>
            </a:r>
            <a:r>
              <a:rPr lang="en-US" dirty="0" err="1"/>
              <a:t>asal</a:t>
            </a:r>
            <a:r>
              <a:rPr lang="en-US" dirty="0"/>
              <a:t>).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berjalannya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tumor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(</a:t>
            </a:r>
            <a:r>
              <a:rPr lang="en-US" dirty="0" err="1"/>
              <a:t>heterogen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Pada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molekuler</a:t>
            </a:r>
            <a:r>
              <a:rPr lang="en-US" dirty="0"/>
              <a:t> </a:t>
            </a:r>
            <a:r>
              <a:rPr lang="en-US" dirty="0" err="1"/>
              <a:t>progresi</a:t>
            </a:r>
            <a:r>
              <a:rPr lang="en-US" dirty="0"/>
              <a:t> tumor dan </a:t>
            </a:r>
            <a:r>
              <a:rPr lang="en-US" dirty="0" err="1"/>
              <a:t>heterogenitas</a:t>
            </a:r>
            <a:r>
              <a:rPr lang="en-US" dirty="0"/>
              <a:t> (</a:t>
            </a:r>
            <a:r>
              <a:rPr lang="en-US" dirty="0" err="1"/>
              <a:t>keberagaman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mutase (</a:t>
            </a:r>
            <a:r>
              <a:rPr lang="en-US" dirty="0" err="1"/>
              <a:t>pergantian</a:t>
            </a:r>
            <a:r>
              <a:rPr lang="en-US" dirty="0"/>
              <a:t>)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yang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20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2631-8E8E-460A-9F10-E74B1FA2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0"/>
            <a:ext cx="10058400" cy="1371600"/>
          </a:xfrm>
        </p:spPr>
        <p:txBody>
          <a:bodyPr/>
          <a:lstStyle/>
          <a:p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Kanker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61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44BD4-1562-44D6-9DF7-FF92301E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747E44-15C0-4556-9B6C-3D84A4241D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8145" y="370891"/>
            <a:ext cx="4093203" cy="6126162"/>
          </a:xfrm>
        </p:spPr>
      </p:pic>
    </p:spTree>
    <p:extLst>
      <p:ext uri="{BB962C8B-B14F-4D97-AF65-F5344CB8AC3E}">
        <p14:creationId xmlns:p14="http://schemas.microsoft.com/office/powerpoint/2010/main" val="3989853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5A0F7-5BBF-4FB2-87CD-23381AF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4E94F-FB9B-4FAA-8416-336BD8128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88168"/>
            <a:ext cx="10058400" cy="486075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«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inisiasi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normal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karsinogen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inisiator</a:t>
            </a:r>
            <a:r>
              <a:rPr lang="en-US" dirty="0"/>
              <a:t>. </a:t>
            </a:r>
            <a:r>
              <a:rPr lang="en-US" dirty="0" err="1"/>
              <a:t>Inisiatro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DNA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metabolisme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DNA </a:t>
            </a:r>
            <a:r>
              <a:rPr lang="en-US" dirty="0" err="1"/>
              <a:t>pecah</a:t>
            </a:r>
            <a:r>
              <a:rPr lang="en-US" dirty="0"/>
              <a:t>. Di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ireversibel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« </a:t>
            </a:r>
            <a:r>
              <a:rPr lang="en-US" b="1" dirty="0" err="1"/>
              <a:t>Tahap</a:t>
            </a:r>
            <a:r>
              <a:rPr lang="en-US" b="1" dirty="0"/>
              <a:t> promotor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Karsinogen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terinisiasi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dan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reversibel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«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perubahan</a:t>
            </a:r>
            <a:r>
              <a:rPr lang="en-US" b="1" dirty="0"/>
              <a:t> </a:t>
            </a:r>
            <a:r>
              <a:rPr lang="en-US" b="1" dirty="0" err="1"/>
              <a:t>menetap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progresif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pembelahan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terkendali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inisiator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promotor.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angiogenesis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vaskuler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32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F346A-E966-4921-A8B3-C4DBD7F04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96291"/>
            <a:ext cx="10058400" cy="45387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Gen normal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bermutasi</a:t>
            </a:r>
            <a:r>
              <a:rPr lang="en-US" dirty="0"/>
              <a:t> dan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dan </a:t>
            </a:r>
            <a:r>
              <a:rPr lang="en-US" dirty="0" err="1"/>
              <a:t>diferensiasi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normal </a:t>
            </a:r>
            <a:r>
              <a:rPr lang="en-US" dirty="0" err="1"/>
              <a:t>disebut</a:t>
            </a:r>
            <a:r>
              <a:rPr lang="en-US" dirty="0"/>
              <a:t> proto – </a:t>
            </a:r>
            <a:r>
              <a:rPr lang="en-US" dirty="0" err="1"/>
              <a:t>onkogen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Pada proses </a:t>
            </a:r>
            <a:r>
              <a:rPr lang="en-US" dirty="0" err="1"/>
              <a:t>diferensiasi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normal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gen yang </a:t>
            </a:r>
            <a:r>
              <a:rPr lang="en-US" dirty="0" err="1"/>
              <a:t>memegang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: gen yang </a:t>
            </a:r>
            <a:r>
              <a:rPr lang="en-US" dirty="0" err="1"/>
              <a:t>memicu</a:t>
            </a:r>
            <a:r>
              <a:rPr lang="en-US" dirty="0"/>
              <a:t> proses </a:t>
            </a:r>
            <a:r>
              <a:rPr lang="en-US" dirty="0" err="1"/>
              <a:t>diferensiasi</a:t>
            </a:r>
            <a:r>
              <a:rPr lang="en-US" dirty="0"/>
              <a:t> (proto - </a:t>
            </a:r>
            <a:r>
              <a:rPr lang="en-US" dirty="0" err="1"/>
              <a:t>onkogen</a:t>
            </a:r>
            <a:r>
              <a:rPr lang="en-US" dirty="0"/>
              <a:t>) dan gen yang </a:t>
            </a:r>
            <a:r>
              <a:rPr lang="en-US" dirty="0" err="1"/>
              <a:t>menghambat</a:t>
            </a:r>
            <a:r>
              <a:rPr lang="en-US" dirty="0"/>
              <a:t> proses </a:t>
            </a:r>
            <a:r>
              <a:rPr lang="en-US" dirty="0" err="1"/>
              <a:t>diferensiasi</a:t>
            </a:r>
            <a:r>
              <a:rPr lang="en-US" dirty="0"/>
              <a:t> (anti – </a:t>
            </a:r>
            <a:r>
              <a:rPr lang="en-US" dirty="0" err="1"/>
              <a:t>onkogen</a:t>
            </a:r>
            <a:r>
              <a:rPr lang="en-US" dirty="0"/>
              <a:t>) </a:t>
            </a:r>
          </a:p>
          <a:p>
            <a:pPr>
              <a:lnSpc>
                <a:spcPct val="150000"/>
              </a:lnSpc>
            </a:pPr>
            <a:r>
              <a:rPr lang="en-US" dirty="0"/>
              <a:t>Gen yang </a:t>
            </a:r>
            <a:r>
              <a:rPr lang="en-US" dirty="0" err="1"/>
              <a:t>rusak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mutase </a:t>
            </a:r>
            <a:r>
              <a:rPr lang="en-US" dirty="0" err="1"/>
              <a:t>disbeut</a:t>
            </a:r>
            <a:r>
              <a:rPr lang="en-US" dirty="0"/>
              <a:t> </a:t>
            </a:r>
            <a:r>
              <a:rPr lang="en-US" dirty="0" err="1"/>
              <a:t>onkogen</a:t>
            </a:r>
            <a:r>
              <a:rPr lang="en-US" dirty="0"/>
              <a:t>.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liat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dikendalikan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Pertumbuhan</a:t>
            </a:r>
            <a:r>
              <a:rPr lang="en-US" dirty="0"/>
              <a:t> tumor </a:t>
            </a:r>
            <a:r>
              <a:rPr lang="en-US" dirty="0" err="1"/>
              <a:t>diawali</a:t>
            </a:r>
            <a:r>
              <a:rPr lang="en-US" dirty="0"/>
              <a:t> oleh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perkembangannya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terkendali</a:t>
            </a:r>
            <a:r>
              <a:rPr lang="en-US" dirty="0"/>
              <a:t> dan </a:t>
            </a:r>
            <a:r>
              <a:rPr lang="en-US" dirty="0" err="1"/>
              <a:t>mendesak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pada basic aggregation model.</a:t>
            </a:r>
          </a:p>
        </p:txBody>
      </p:sp>
    </p:spTree>
    <p:extLst>
      <p:ext uri="{BB962C8B-B14F-4D97-AF65-F5344CB8AC3E}">
        <p14:creationId xmlns:p14="http://schemas.microsoft.com/office/powerpoint/2010/main" val="61027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4950-85AA-46AF-A23E-1FC8AE99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0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4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Utama 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Pert. </a:t>
            </a:r>
            <a:r>
              <a:rPr lang="en-US" dirty="0" err="1"/>
              <a:t>Neoplasma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5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37AB-0F49-4813-BD5B-9CD8C7464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8801E-AC4A-4041-B7F2-368F4E5EF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3486"/>
            <a:ext cx="10058400" cy="393192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Ekspresi</a:t>
            </a:r>
            <a:r>
              <a:rPr lang="en-US" dirty="0"/>
              <a:t> gen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semestinya</a:t>
            </a:r>
            <a:r>
              <a:rPr lang="en-US" dirty="0"/>
              <a:t> </a:t>
            </a:r>
            <a:r>
              <a:rPr lang="en-US" dirty="0" err="1"/>
              <a:t>dimanapada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normal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menstimulasi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. Gen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onkogen</a:t>
            </a:r>
            <a:r>
              <a:rPr lang="en-US" dirty="0"/>
              <a:t> dan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dominan</a:t>
            </a:r>
            <a:r>
              <a:rPr lang="en-US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gen yang pada </a:t>
            </a:r>
            <a:r>
              <a:rPr lang="en-US" dirty="0" err="1"/>
              <a:t>keadaan</a:t>
            </a:r>
            <a:r>
              <a:rPr lang="en-US" dirty="0"/>
              <a:t> normal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sel. Gen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tumor suppressor gen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antionkogen</a:t>
            </a:r>
            <a:r>
              <a:rPr lang="en-US" dirty="0"/>
              <a:t>. Gen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dominan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tumor </a:t>
            </a:r>
            <a:r>
              <a:rPr lang="en-US" dirty="0" err="1"/>
              <a:t>jinak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resesif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tumor </a:t>
            </a:r>
            <a:r>
              <a:rPr lang="en-US" dirty="0" err="1"/>
              <a:t>ganas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6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FB46-0A0B-47FB-AB69-A6D92CE4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F96C8-A821-4989-8396-E40677BD3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94065"/>
            <a:ext cx="10058400" cy="393192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3.   Over </a:t>
            </a:r>
            <a:r>
              <a:rPr lang="en-US" dirty="0" err="1"/>
              <a:t>ekspresi</a:t>
            </a:r>
            <a:r>
              <a:rPr lang="en-US" dirty="0"/>
              <a:t> gen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normal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normal.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4.  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gen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normal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DNA.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0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CF16-4F4B-43ED-858A-674A43F8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0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3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Tumor</a:t>
            </a:r>
          </a:p>
        </p:txBody>
      </p:sp>
    </p:spTree>
    <p:extLst>
      <p:ext uri="{BB962C8B-B14F-4D97-AF65-F5344CB8AC3E}">
        <p14:creationId xmlns:p14="http://schemas.microsoft.com/office/powerpoint/2010/main" val="1432439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E0623-4ACA-4D0E-9207-A10555CF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51058-3A83-4752-AE54-3CBAAF1BE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Kinetik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tumorb</a:t>
            </a:r>
            <a:r>
              <a:rPr lang="en-US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Angiogenesis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tumorc</a:t>
            </a:r>
            <a:r>
              <a:rPr lang="en-US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Progresif</a:t>
            </a:r>
            <a:r>
              <a:rPr lang="en-US" dirty="0"/>
              <a:t> dan </a:t>
            </a:r>
            <a:r>
              <a:rPr lang="en-US" dirty="0" err="1"/>
              <a:t>heterogenitas</a:t>
            </a:r>
            <a:r>
              <a:rPr lang="en-US" dirty="0"/>
              <a:t> tumor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3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5453-6A81-4B21-BE68-85891A045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Kinetik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Tumor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4534E-06A3-4BF4-B230-DE10BDE1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oleh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bertransformasi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tumor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secaa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. </a:t>
            </a:r>
            <a:r>
              <a:rPr lang="en-US" dirty="0" err="1"/>
              <a:t>Meliputi</a:t>
            </a:r>
            <a:r>
              <a:rPr lang="en-US" dirty="0"/>
              <a:t>, 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dirty="0"/>
              <a:t>Waktu </a:t>
            </a:r>
            <a:r>
              <a:rPr lang="en-US" dirty="0" err="1"/>
              <a:t>Kelipatan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</a:t>
            </a:r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dirty="0" err="1"/>
              <a:t>Fraksi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endParaRPr lang="en-US" dirty="0"/>
          </a:p>
          <a:p>
            <a:pPr marL="342900" indent="-342900">
              <a:lnSpc>
                <a:spcPct val="150000"/>
              </a:lnSpc>
              <a:buAutoNum type="alphaLcPeriod"/>
            </a:pPr>
            <a:r>
              <a:rPr lang="en-US" dirty="0" err="1"/>
              <a:t>Produksi</a:t>
            </a:r>
            <a:r>
              <a:rPr lang="en-US" dirty="0"/>
              <a:t> dan </a:t>
            </a:r>
            <a:r>
              <a:rPr lang="en-US" dirty="0" err="1"/>
              <a:t>Kehilangan</a:t>
            </a:r>
            <a:r>
              <a:rPr lang="en-US" dirty="0"/>
              <a:t> Sel.</a:t>
            </a:r>
          </a:p>
        </p:txBody>
      </p:sp>
    </p:spTree>
    <p:extLst>
      <p:ext uri="{BB962C8B-B14F-4D97-AF65-F5344CB8AC3E}">
        <p14:creationId xmlns:p14="http://schemas.microsoft.com/office/powerpoint/2010/main" val="185040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95ECD-16FB-4A56-A08C-4DB63019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Waktu </a:t>
            </a:r>
            <a:r>
              <a:rPr lang="en-US" dirty="0" err="1"/>
              <a:t>Kelipatan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6697D-5E0D-453A-969D-3956E4FB9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normal </a:t>
            </a:r>
            <a:r>
              <a:rPr lang="en-US" dirty="0" err="1"/>
              <a:t>mempunya</a:t>
            </a:r>
            <a:r>
              <a:rPr lang="en-US" dirty="0"/>
              <a:t> 5 </a:t>
            </a:r>
            <a:r>
              <a:rPr lang="en-US" dirty="0" err="1"/>
              <a:t>fase</a:t>
            </a:r>
            <a:r>
              <a:rPr lang="en-US" dirty="0"/>
              <a:t> (G0, S, G1 , G2, dan M) yang </a:t>
            </a:r>
            <a:r>
              <a:rPr lang="en-US" dirty="0" err="1"/>
              <a:t>dikendalikan</a:t>
            </a:r>
            <a:r>
              <a:rPr lang="en-US" dirty="0"/>
              <a:t> oleh TP53, </a:t>
            </a:r>
            <a:r>
              <a:rPr lang="en-US" dirty="0" err="1"/>
              <a:t>Rb</a:t>
            </a:r>
            <a:r>
              <a:rPr lang="en-US" dirty="0"/>
              <a:t> dan </a:t>
            </a:r>
            <a:r>
              <a:rPr lang="en-US" dirty="0" err="1"/>
              <a:t>siklin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Pada </a:t>
            </a:r>
            <a:r>
              <a:rPr lang="en-US" dirty="0" err="1"/>
              <a:t>sel</a:t>
            </a:r>
            <a:r>
              <a:rPr lang="en-US" dirty="0"/>
              <a:t> tumor,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pada TP53, </a:t>
            </a:r>
            <a:r>
              <a:rPr lang="en-US" dirty="0" err="1"/>
              <a:t>Rb</a:t>
            </a:r>
            <a:r>
              <a:rPr lang="en-US" dirty="0"/>
              <a:t> dan </a:t>
            </a:r>
            <a:r>
              <a:rPr lang="en-US" dirty="0" err="1"/>
              <a:t>siklin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memasuki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sel.</a:t>
            </a:r>
          </a:p>
          <a:p>
            <a:pPr>
              <a:lnSpc>
                <a:spcPct val="150000"/>
              </a:lnSpc>
            </a:pPr>
            <a:r>
              <a:rPr lang="en-US" dirty="0"/>
              <a:t>Pada </a:t>
            </a:r>
            <a:r>
              <a:rPr lang="en-US" dirty="0" err="1"/>
              <a:t>umumnya</a:t>
            </a:r>
            <a:r>
              <a:rPr lang="en-US" dirty="0"/>
              <a:t> tumor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berdiferensiasi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pembelahan</a:t>
            </a:r>
            <a:r>
              <a:rPr lang="en-US" dirty="0"/>
              <a:t> pada </a:t>
            </a:r>
            <a:r>
              <a:rPr lang="en-US" dirty="0" err="1"/>
              <a:t>sel</a:t>
            </a:r>
            <a:r>
              <a:rPr lang="en-US" dirty="0"/>
              <a:t> tumor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normal.</a:t>
            </a:r>
          </a:p>
        </p:txBody>
      </p:sp>
    </p:spTree>
    <p:extLst>
      <p:ext uri="{BB962C8B-B14F-4D97-AF65-F5344CB8AC3E}">
        <p14:creationId xmlns:p14="http://schemas.microsoft.com/office/powerpoint/2010/main" val="520577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68</TotalTime>
  <Words>700</Words>
  <Application>Microsoft Office PowerPoint</Application>
  <PresentationFormat>Widescreen</PresentationFormat>
  <Paragraphs>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Savon</vt:lpstr>
      <vt:lpstr>Pertumbuhan tumor</vt:lpstr>
      <vt:lpstr>PowerPoint Presentation</vt:lpstr>
      <vt:lpstr>4 Mekanisme Genetik Utama  Yang Diduga Berperan Dalam Pert. Neoplasma</vt:lpstr>
      <vt:lpstr>PowerPoint Presentation</vt:lpstr>
      <vt:lpstr>PowerPoint Presentation</vt:lpstr>
      <vt:lpstr>3 Faktor Yang Mempengaruhi Pertumbuhan Tumor</vt:lpstr>
      <vt:lpstr>PowerPoint Presentation</vt:lpstr>
      <vt:lpstr>1. Kinetik Pertumbuhan Tumor</vt:lpstr>
      <vt:lpstr>Waktu Kelipatan Sel Tumor</vt:lpstr>
      <vt:lpstr>Fraksi Pertumbuhan</vt:lpstr>
      <vt:lpstr>Produksi dan Kehilangan Sel</vt:lpstr>
      <vt:lpstr>2. Angiogenesis (Saluran Darah Tumor)</vt:lpstr>
      <vt:lpstr>3. Progresi dan Heterogenitas Sel Tumor</vt:lpstr>
      <vt:lpstr>Mekanisme Pertumbuhan Kanker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Pertumbuhan tumor</dc:title>
  <dc:creator>Bella Amelia Putri</dc:creator>
  <cp:lastModifiedBy>Bella Amelia Putri</cp:lastModifiedBy>
  <cp:revision>7</cp:revision>
  <dcterms:created xsi:type="dcterms:W3CDTF">2018-11-12T15:13:47Z</dcterms:created>
  <dcterms:modified xsi:type="dcterms:W3CDTF">2018-11-12T16:22:13Z</dcterms:modified>
</cp:coreProperties>
</file>