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>
        <p:scale>
          <a:sx n="75" d="100"/>
          <a:sy n="75" d="100"/>
        </p:scale>
        <p:origin x="36" y="-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6E92F-A247-408A-B28A-7B1EF1518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87177F-3EF7-412E-8292-3641018E6F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44319-5ABB-42AC-AC2F-804A9F35F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637-308B-4584-AFED-44311AC99A3B}" type="datetimeFigureOut">
              <a:rPr lang="en-ID" smtClean="0"/>
              <a:t>17/06/2021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D137F-373D-4AD9-80B0-BCB33781E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B6AA1-6114-44D3-BDDA-F011C6293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EED3-495C-4671-AEA6-E7538B34F6B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77286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6DC94-9DE3-4151-B5D5-B33B1E49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F8524-32A2-4B9D-981F-BE6602458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07773-01F5-43D2-AF06-3B4D5B2D7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637-308B-4584-AFED-44311AC99A3B}" type="datetimeFigureOut">
              <a:rPr lang="en-ID" smtClean="0"/>
              <a:t>17/06/2021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A637E-2C11-4C89-9226-34F2C85B2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29CC5-8700-4399-8DF4-76B0A6012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EED3-495C-4671-AEA6-E7538B34F6B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75613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CA9CA2-9DA2-4F2C-86B7-4CF5859F2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7FD2F9-A40B-474A-A2C7-B5DD7FD3AB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B1318-D069-467D-A883-E4DC75E8A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637-308B-4584-AFED-44311AC99A3B}" type="datetimeFigureOut">
              <a:rPr lang="en-ID" smtClean="0"/>
              <a:t>17/06/2021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A5E752-4776-4246-87EF-D569BB386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57951-6D61-460F-A1F0-B59914784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EED3-495C-4671-AEA6-E7538B34F6B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9437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4251F-9BEF-4190-B9C9-E4DBF206F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081A2-716C-43CD-9221-C1DCEBCC7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12BC6-A937-4AC4-99B8-50BD63377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637-308B-4584-AFED-44311AC99A3B}" type="datetimeFigureOut">
              <a:rPr lang="en-ID" smtClean="0"/>
              <a:t>17/06/2021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B924-0C1A-4827-92AE-A597C67E7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5FFF7-092B-4C0A-9E23-7988CCABA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EED3-495C-4671-AEA6-E7538B34F6B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19222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2BEC7-AD67-4DE7-8AE3-2CA7BA2BB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4A1694-312A-421F-8AFB-3AD04208F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F510F-C4E6-4B08-99A8-7ABC563B4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637-308B-4584-AFED-44311AC99A3B}" type="datetimeFigureOut">
              <a:rPr lang="en-ID" smtClean="0"/>
              <a:t>17/06/2021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A0447-CACF-474D-B37C-8D906C21B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752709-79AF-47E8-895A-F00AB9EF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EED3-495C-4671-AEA6-E7538B34F6B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50939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34D7C-9227-4BBE-9677-E080793C2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40F25-E949-4C41-A5A0-C9C209511D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0F5DB2-2BCA-483E-A2AB-2B8EC88A8D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5FBA78-A33C-4C21-A75B-95EF8F6E7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637-308B-4584-AFED-44311AC99A3B}" type="datetimeFigureOut">
              <a:rPr lang="en-ID" smtClean="0"/>
              <a:t>17/06/2021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00F830-0544-4EA7-A95B-6E5DA356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42277A-CDBD-445D-A7EC-3D92B2184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EED3-495C-4671-AEA6-E7538B34F6B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82974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834D7-F7DE-404A-8577-19707942F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A9B7A2-5ACC-4DFE-8574-D6852F140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332658-1868-4414-93CF-D77DF94C8E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93D649-DADA-4497-9ABA-572D1DA395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40C581-B783-448D-8993-79793AE3DC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64960B-59EF-4466-8B7B-C9DCF9AD6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637-308B-4584-AFED-44311AC99A3B}" type="datetimeFigureOut">
              <a:rPr lang="en-ID" smtClean="0"/>
              <a:t>17/06/2021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22B1BE-8DCB-418B-A7C4-BE7663C88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39D7C6-32D6-4449-AB9F-A4DAE7E8A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EED3-495C-4671-AEA6-E7538B34F6B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24690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DD824-A13F-4C2C-B56F-E1CBEFA86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001AA4-6EC1-4E96-A204-7748FCB9A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637-308B-4584-AFED-44311AC99A3B}" type="datetimeFigureOut">
              <a:rPr lang="en-ID" smtClean="0"/>
              <a:t>17/06/2021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31AF1B-8E1B-4F71-BBB4-1615A053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77962F-1418-43F8-9BC2-218D4363E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EED3-495C-4671-AEA6-E7538B34F6B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9505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D10CCA-A074-4790-B4E3-11DD47766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637-308B-4584-AFED-44311AC99A3B}" type="datetimeFigureOut">
              <a:rPr lang="en-ID" smtClean="0"/>
              <a:t>17/06/2021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842411-43EE-4327-8858-A3715C1A4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0671A8-4F70-4225-B249-E6032B67D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EED3-495C-4671-AEA6-E7538B34F6B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5354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898F5-82FC-4CA2-8245-F2B93E37D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2A9DF-C51F-4224-863F-8A3F88138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0B022D-B263-4C3B-9EFD-4D454CA7A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7A9810-3A51-447A-BA56-BBAD6A233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637-308B-4584-AFED-44311AC99A3B}" type="datetimeFigureOut">
              <a:rPr lang="en-ID" smtClean="0"/>
              <a:t>17/06/2021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1D2E7E-D8BF-4345-8600-5B3452627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25FBEE-EC9C-4D26-9868-E6F2F38A4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EED3-495C-4671-AEA6-E7538B34F6B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68491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1D0C9-9DBB-410B-AE56-7711D1F95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D0D4E4-42FD-4E9D-9456-BC7D50AB7E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608D6-68A1-4A94-81C3-B06F7F88C7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19E40-045C-4579-9ABA-E7660DD26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637-308B-4584-AFED-44311AC99A3B}" type="datetimeFigureOut">
              <a:rPr lang="en-ID" smtClean="0"/>
              <a:t>17/06/2021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BEECAC-D24F-49E6-9BAC-E8F22FAC0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88B67-8F03-4E10-B5E9-E0B10480A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EED3-495C-4671-AEA6-E7538B34F6B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5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7F1C01-BA83-449D-81E8-2F0E87C10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839646-29F2-471F-A9AE-554AB15BE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8DEF5-E98A-45D2-BF0F-6352F6768B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66637-308B-4584-AFED-44311AC99A3B}" type="datetimeFigureOut">
              <a:rPr lang="en-ID" smtClean="0"/>
              <a:t>17/06/2021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168E6-7988-449B-9A6D-3CCBDDE7C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2DDB8-98C7-4742-94ED-C984C868AD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DEED3-495C-4671-AEA6-E7538B34F6B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9396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54899-AD02-4FCE-8D78-A6E1E7450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3921E61-6222-4300-AA8B-12E82B5534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13" y="1353987"/>
            <a:ext cx="5489476" cy="4351338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C3CAF76-3AEC-46C4-932B-60B7D3DE4C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0550" y="1800591"/>
            <a:ext cx="4906060" cy="3372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768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2ADCE-BE62-46DB-9874-B5CFA311D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436DE40-D86F-4B52-BCBC-C64EAAE542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00"/>
          <a:stretch/>
        </p:blipFill>
        <p:spPr>
          <a:xfrm>
            <a:off x="251929" y="259882"/>
            <a:ext cx="11365776" cy="4777792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57180CA-030D-4693-BDB6-8E236A61C5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155"/>
          <a:stretch/>
        </p:blipFill>
        <p:spPr>
          <a:xfrm>
            <a:off x="261077" y="4879805"/>
            <a:ext cx="11632163" cy="197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198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B3112-2E8A-4CC2-9D69-4AF0AFAF5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F4E79-E342-468A-83BE-3D02185A3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Penuntun Obstetri dan Ginekologi Prof dr Ida Bagus</a:t>
            </a:r>
          </a:p>
          <a:p>
            <a:r>
              <a:rPr lang="id-ID" dirty="0"/>
              <a:t>Ilmu Kandungan Sarwono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29754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11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Inasa Nabila</dc:creator>
  <cp:lastModifiedBy>Inasa Nabila</cp:lastModifiedBy>
  <cp:revision>6</cp:revision>
  <dcterms:created xsi:type="dcterms:W3CDTF">2021-06-17T01:35:28Z</dcterms:created>
  <dcterms:modified xsi:type="dcterms:W3CDTF">2021-06-17T05:03:58Z</dcterms:modified>
</cp:coreProperties>
</file>