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664" r:id="rId3"/>
    <p:sldMasterId id="2147483665" r:id="rId4"/>
    <p:sldMasterId id="2147483666" r:id="rId5"/>
    <p:sldMasterId id="2147483667" r:id="rId6"/>
    <p:sldMasterId id="2147483668" r:id="rId7"/>
    <p:sldMasterId id="2147483669" r:id="rId8"/>
    <p:sldMasterId id="2147483670" r:id="rId9"/>
    <p:sldMasterId id="2147483671" r:id="rId10"/>
    <p:sldMasterId id="2147483672" r:id="rId11"/>
    <p:sldMasterId id="2147483673" r:id="rId12"/>
    <p:sldMasterId id="2147483674" r:id="rId13"/>
  </p:sldMasterIdLst>
  <p:notesMasterIdLst>
    <p:notesMasterId r:id="rId37"/>
  </p:notesMasterIdLst>
  <p:sldIdLst>
    <p:sldId id="256" r:id="rId14"/>
    <p:sldId id="277" r:id="rId15"/>
    <p:sldId id="273" r:id="rId16"/>
    <p:sldId id="275" r:id="rId17"/>
    <p:sldId id="276" r:id="rId18"/>
    <p:sldId id="257" r:id="rId19"/>
    <p:sldId id="258" r:id="rId20"/>
    <p:sldId id="259" r:id="rId21"/>
    <p:sldId id="260" r:id="rId22"/>
    <p:sldId id="271" r:id="rId23"/>
    <p:sldId id="272" r:id="rId24"/>
    <p:sldId id="261" r:id="rId25"/>
    <p:sldId id="274" r:id="rId26"/>
    <p:sldId id="262" r:id="rId27"/>
    <p:sldId id="263" r:id="rId28"/>
    <p:sldId id="264" r:id="rId29"/>
    <p:sldId id="265" r:id="rId30"/>
    <p:sldId id="266" r:id="rId31"/>
    <p:sldId id="267" r:id="rId32"/>
    <p:sldId id="278" r:id="rId33"/>
    <p:sldId id="268" r:id="rId34"/>
    <p:sldId id="269" r:id="rId35"/>
    <p:sldId id="270" r:id="rId36"/>
  </p:sldIdLst>
  <p:sldSz cx="12192000" cy="6858000"/>
  <p:notesSz cx="6858000" cy="9144000"/>
  <p:embeddedFontLst>
    <p:embeddedFont>
      <p:font typeface="Century Gothic" panose="020B0502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83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5690133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7" name="Shape 24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8" name="Shape 28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2" name="Shape 22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8" name="Shape 22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4" name="Shape 23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1" name="Shape 24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810000" y="1449146"/>
            <a:ext cx="10571999" cy="2971050"/>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54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6" name="Shape 16"/>
          <p:cNvSpPr txBox="1">
            <a:spLocks noGrp="1"/>
          </p:cNvSpPr>
          <p:nvPr>
            <p:ph type="subTitle" idx="1"/>
          </p:nvPr>
        </p:nvSpPr>
        <p:spPr>
          <a:xfrm>
            <a:off x="810000" y="5280846"/>
            <a:ext cx="10571999" cy="434974"/>
          </a:xfrm>
          <a:prstGeom prst="rect">
            <a:avLst/>
          </a:prstGeom>
          <a:noFill/>
          <a:ln>
            <a:noFill/>
          </a:ln>
          <a:effectLst>
            <a:outerShdw blurRad="63500">
              <a:srgbClr val="000000">
                <a:alpha val="39607"/>
              </a:srgbClr>
            </a:outerShdw>
          </a:effectLst>
        </p:spPr>
        <p:txBody>
          <a:bodyPr lIns="91425" tIns="91425" rIns="91425" bIns="91425" anchor="t" anchorCtr="0"/>
          <a:lstStyle>
            <a:lvl1pPr marL="0" marR="0" lvl="0" indent="0" algn="l" rtl="0">
              <a:spcBef>
                <a:spcPts val="360"/>
              </a:spcBef>
              <a:spcAft>
                <a:spcPts val="600"/>
              </a:spcAft>
              <a:buClr>
                <a:schemeClr val="accent1"/>
              </a:buClr>
              <a:buFont typeface="Noto Sans Symbols"/>
              <a:buNone/>
              <a:defRPr sz="1800" b="0" i="0" u="none" strike="noStrike" cap="none">
                <a:solidFill>
                  <a:schemeClr val="lt1"/>
                </a:solidFill>
                <a:latin typeface="Century Gothic"/>
                <a:ea typeface="Century Gothic"/>
                <a:cs typeface="Century Gothic"/>
                <a:sym typeface="Century Gothic"/>
              </a:defRPr>
            </a:lvl1pPr>
            <a:lvl2pPr marL="457200" marR="0" lvl="1" indent="0" algn="ctr" rtl="0">
              <a:spcBef>
                <a:spcPts val="320"/>
              </a:spcBef>
              <a:spcAft>
                <a:spcPts val="600"/>
              </a:spcAft>
              <a:buClr>
                <a:schemeClr val="accent1"/>
              </a:buClr>
              <a:buFont typeface="Noto Sans Symbols"/>
              <a:buNone/>
              <a:defRPr sz="1600" b="0" i="0" u="none" strike="noStrike" cap="none">
                <a:solidFill>
                  <a:schemeClr val="lt1"/>
                </a:solidFill>
                <a:latin typeface="Century Gothic"/>
                <a:ea typeface="Century Gothic"/>
                <a:cs typeface="Century Gothic"/>
                <a:sym typeface="Century Gothic"/>
              </a:defRPr>
            </a:lvl2pPr>
            <a:lvl3pPr marL="914400" marR="0" lvl="2" indent="0" algn="ctr"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3pPr>
            <a:lvl4pPr marL="1371600" marR="0" lvl="3" indent="0" algn="ctr"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4pPr>
            <a:lvl5pPr marL="1828800" marR="0" lvl="4" indent="0" algn="ctr"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5pPr>
            <a:lvl6pPr marL="2286000" marR="0" lvl="5" indent="0" algn="ctr"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6pPr>
            <a:lvl7pPr marL="2743200" marR="0" lvl="6" indent="0" algn="ctr"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7pPr>
            <a:lvl8pPr marL="3200400" marR="0" lvl="7" indent="0" algn="ctr"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8pPr>
            <a:lvl9pPr marL="3657600" marR="0" lvl="8" indent="0" algn="ctr"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7" name="Shape 17"/>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 name="Shape 18"/>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Shape 19"/>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814727" y="727522"/>
            <a:ext cx="4852988" cy="1617163"/>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2400" b="0"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39" name="Shape 139"/>
          <p:cNvSpPr>
            <a:spLocks noGrp="1"/>
          </p:cNvSpPr>
          <p:nvPr>
            <p:ph type="pic" idx="2"/>
          </p:nvPr>
        </p:nvSpPr>
        <p:spPr>
          <a:xfrm>
            <a:off x="6098117" y="0"/>
            <a:ext cx="6093883" cy="6858000"/>
          </a:xfrm>
          <a:prstGeom prst="rect">
            <a:avLst/>
          </a:prstGeom>
          <a:noFill/>
          <a:ln w="9525" cap="flat" cmpd="sng">
            <a:solidFill>
              <a:schemeClr val="lt2"/>
            </a:solidFill>
            <a:prstDash val="solid"/>
            <a:round/>
            <a:headEnd type="none" w="med" len="med"/>
            <a:tailEnd type="none" w="med" len="med"/>
          </a:ln>
        </p:spPr>
        <p:txBody>
          <a:bodyPr lIns="91425" tIns="91425" rIns="91425" bIns="91425" anchor="t" anchorCtr="0"/>
          <a:lstStyle>
            <a:lvl1pPr marL="342900" marR="0" lvl="0" indent="-342900" algn="ctr"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40" name="Shape 140"/>
          <p:cNvSpPr txBox="1">
            <a:spLocks noGrp="1"/>
          </p:cNvSpPr>
          <p:nvPr>
            <p:ph type="body" idx="1"/>
          </p:nvPr>
        </p:nvSpPr>
        <p:spPr>
          <a:xfrm>
            <a:off x="814727" y="2344683"/>
            <a:ext cx="4852988" cy="3516364"/>
          </a:xfrm>
          <a:prstGeom prst="rect">
            <a:avLst/>
          </a:prstGeom>
          <a:noFill/>
          <a:ln>
            <a:noFill/>
          </a:ln>
          <a:effectLst>
            <a:outerShdw blurRad="63500">
              <a:srgbClr val="000000">
                <a:alpha val="39607"/>
              </a:srgbClr>
            </a:outerShdw>
          </a:effectLst>
        </p:spPr>
        <p:txBody>
          <a:bodyPr lIns="91425" tIns="91425" rIns="91425" bIns="91425" anchor="t" anchorCtr="0"/>
          <a:lstStyle>
            <a:lvl1pPr marL="0" marR="0" lvl="0"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1pPr>
            <a:lvl2pPr marL="457200" marR="0" lvl="1"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200"/>
              </a:spcBef>
              <a:spcAft>
                <a:spcPts val="600"/>
              </a:spcAft>
              <a:buClr>
                <a:schemeClr val="accent1"/>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41" name="Shape 141"/>
          <p:cNvSpPr txBox="1">
            <a:spLocks noGrp="1"/>
          </p:cNvSpPr>
          <p:nvPr>
            <p:ph type="dt" idx="10"/>
          </p:nvPr>
        </p:nvSpPr>
        <p:spPr>
          <a:xfrm>
            <a:off x="3886200" y="6042025"/>
            <a:ext cx="9763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2" name="Shape 142"/>
          <p:cNvSpPr txBox="1">
            <a:spLocks noGrp="1"/>
          </p:cNvSpPr>
          <p:nvPr>
            <p:ph type="ftr" idx="11"/>
          </p:nvPr>
        </p:nvSpPr>
        <p:spPr>
          <a:xfrm>
            <a:off x="590550" y="6042025"/>
            <a:ext cx="329564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3" name="Shape 143"/>
          <p:cNvSpPr txBox="1">
            <a:spLocks noGrp="1"/>
          </p:cNvSpPr>
          <p:nvPr>
            <p:ph type="sldNum" idx="12"/>
          </p:nvPr>
        </p:nvSpPr>
        <p:spPr>
          <a:xfrm>
            <a:off x="4862512"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850984" y="1238501"/>
            <a:ext cx="5893839" cy="264591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2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55" name="Shape 155"/>
          <p:cNvSpPr txBox="1">
            <a:spLocks noGrp="1"/>
          </p:cNvSpPr>
          <p:nvPr>
            <p:ph type="body" idx="1"/>
          </p:nvPr>
        </p:nvSpPr>
        <p:spPr>
          <a:xfrm>
            <a:off x="853190" y="4443680"/>
            <a:ext cx="5891635" cy="713240"/>
          </a:xfrm>
          <a:prstGeom prst="rect">
            <a:avLst/>
          </a:prstGeom>
          <a:noFill/>
          <a:ln>
            <a:noFill/>
          </a:ln>
          <a:effectLst>
            <a:outerShdw blurRad="63500">
              <a:srgbClr val="000000">
                <a:alpha val="39607"/>
              </a:srgbClr>
            </a:outerShdw>
          </a:effectLst>
        </p:spPr>
        <p:txBody>
          <a:bodyPr lIns="91425" tIns="91425" rIns="91425" bIns="91425" anchor="t" anchorCtr="0"/>
          <a:lstStyle>
            <a:lvl1pPr marL="0" marR="0" lvl="0" indent="0" algn="l" rtl="0">
              <a:spcBef>
                <a:spcPts val="360"/>
              </a:spcBef>
              <a:spcAft>
                <a:spcPts val="600"/>
              </a:spcAft>
              <a:buClr>
                <a:schemeClr val="accent1"/>
              </a:buClr>
              <a:buFont typeface="Noto Sans Symbols"/>
              <a:buNone/>
              <a:defRPr sz="1800" b="0" i="0" u="none" strike="noStrike" cap="none">
                <a:solidFill>
                  <a:schemeClr val="lt1"/>
                </a:solidFill>
                <a:latin typeface="Century Gothic"/>
                <a:ea typeface="Century Gothic"/>
                <a:cs typeface="Century Gothic"/>
                <a:sym typeface="Century Gothic"/>
              </a:defRPr>
            </a:lvl1pPr>
            <a:lvl2pPr marL="457200" marR="0" lvl="1" indent="0" algn="l" rtl="0">
              <a:spcBef>
                <a:spcPts val="360"/>
              </a:spcBef>
              <a:spcAft>
                <a:spcPts val="600"/>
              </a:spcAft>
              <a:buClr>
                <a:schemeClr val="accent1"/>
              </a:buClr>
              <a:buFont typeface="Noto Sans Symbols"/>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320"/>
              </a:spcBef>
              <a:spcAft>
                <a:spcPts val="600"/>
              </a:spcAft>
              <a:buClr>
                <a:schemeClr val="accent1"/>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4pPr>
            <a:lvl5pPr marL="1828800" marR="0" lvl="4"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5pPr>
            <a:lvl6pPr marL="2286000" marR="0" lvl="5"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6pPr>
            <a:lvl7pPr marL="2743200" marR="0" lvl="6"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7pPr>
            <a:lvl8pPr marL="3200400" marR="0" lvl="7"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8pPr>
            <a:lvl9pPr marL="3657600" marR="0" lvl="8"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56" name="Shape 156"/>
          <p:cNvSpPr txBox="1">
            <a:spLocks noGrp="1"/>
          </p:cNvSpPr>
          <p:nvPr>
            <p:ph type="body" idx="2"/>
          </p:nvPr>
        </p:nvSpPr>
        <p:spPr>
          <a:xfrm>
            <a:off x="7574642" y="1081455"/>
            <a:ext cx="3810001" cy="4075464"/>
          </a:xfrm>
          <a:prstGeom prst="rect">
            <a:avLst/>
          </a:prstGeom>
          <a:noFill/>
          <a:ln>
            <a:noFill/>
          </a:ln>
          <a:effectLst>
            <a:outerShdw blurRad="63500">
              <a:srgbClr val="000000">
                <a:alpha val="39607"/>
              </a:srgbClr>
            </a:outerShdw>
          </a:effectLst>
        </p:spPr>
        <p:txBody>
          <a:bodyPr lIns="91425" tIns="91425" rIns="91425" bIns="91425" anchor="t" anchorCtr="0"/>
          <a:lstStyle>
            <a:lvl1pPr marL="0" marR="0" lvl="0" indent="0" algn="l" rtl="0">
              <a:spcBef>
                <a:spcPts val="360"/>
              </a:spcBef>
              <a:spcAft>
                <a:spcPts val="600"/>
              </a:spcAft>
              <a:buClr>
                <a:schemeClr val="accent1"/>
              </a:buClr>
              <a:buFont typeface="Noto Sans Symbols"/>
              <a:buNone/>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57" name="Shape 157"/>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8" name="Shape 158"/>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9" name="Shape 159"/>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1357088" y="2435957"/>
            <a:ext cx="4382521" cy="2007789"/>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32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71" name="Shape 171"/>
          <p:cNvSpPr txBox="1">
            <a:spLocks noGrp="1"/>
          </p:cNvSpPr>
          <p:nvPr>
            <p:ph type="body" idx="1"/>
          </p:nvPr>
        </p:nvSpPr>
        <p:spPr>
          <a:xfrm>
            <a:off x="6156000" y="2286000"/>
            <a:ext cx="4880300" cy="2295524"/>
          </a:xfrm>
          <a:prstGeom prst="rect">
            <a:avLst/>
          </a:prstGeom>
          <a:noFill/>
          <a:ln>
            <a:noFill/>
          </a:ln>
          <a:effectLst>
            <a:outerShdw blurRad="63500">
              <a:srgbClr val="000000">
                <a:alpha val="39607"/>
              </a:srgbClr>
            </a:outerShdw>
          </a:effectLst>
        </p:spPr>
        <p:txBody>
          <a:bodyPr lIns="91425" tIns="91425" rIns="91425" bIns="91425" anchor="t" anchorCtr="0"/>
          <a:lstStyle>
            <a:lvl1pPr marL="0" marR="0" lvl="0" indent="0" algn="l" rtl="0">
              <a:spcBef>
                <a:spcPts val="360"/>
              </a:spcBef>
              <a:spcAft>
                <a:spcPts val="600"/>
              </a:spcAft>
              <a:buClr>
                <a:schemeClr val="accent1"/>
              </a:buClr>
              <a:buFont typeface="Noto Sans Symbols"/>
              <a:buNone/>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72" name="Shape 172"/>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3" name="Shape 173"/>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4" name="Shape 174"/>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86" name="Shape 186"/>
          <p:cNvSpPr txBox="1">
            <a:spLocks noGrp="1"/>
          </p:cNvSpPr>
          <p:nvPr>
            <p:ph type="body" idx="1"/>
          </p:nvPr>
        </p:nvSpPr>
        <p:spPr>
          <a:xfrm rot="5400000">
            <a:off x="4253706" y="-1259681"/>
            <a:ext cx="3675061" cy="10563225"/>
          </a:xfrm>
          <a:prstGeom prst="rect">
            <a:avLst/>
          </a:prstGeom>
          <a:noFill/>
          <a:ln>
            <a:noFill/>
          </a:ln>
          <a:effectLst>
            <a:outerShdw blurRad="63500">
              <a:srgbClr val="000000">
                <a:alpha val="39607"/>
              </a:srgbClr>
            </a:outerShdw>
          </a:effectLst>
        </p:spPr>
        <p:txBody>
          <a:bodyPr lIns="91425" tIns="91425" rIns="91425" bIns="91425" anchor="t"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87" name="Shape 187"/>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8" name="Shape 188"/>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9" name="Shape 189"/>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rot="5400000">
            <a:off x="6863536" y="1906174"/>
            <a:ext cx="5134798" cy="2494790"/>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201" name="Shape 201"/>
          <p:cNvSpPr txBox="1">
            <a:spLocks noGrp="1"/>
          </p:cNvSpPr>
          <p:nvPr>
            <p:ph type="body" idx="1"/>
          </p:nvPr>
        </p:nvSpPr>
        <p:spPr>
          <a:xfrm rot="5400000">
            <a:off x="1408289" y="-152200"/>
            <a:ext cx="5414961" cy="6611540"/>
          </a:xfrm>
          <a:prstGeom prst="rect">
            <a:avLst/>
          </a:prstGeom>
          <a:noFill/>
          <a:ln>
            <a:noFill/>
          </a:ln>
          <a:effectLst>
            <a:outerShdw blurRad="63500">
              <a:srgbClr val="000000">
                <a:alpha val="39607"/>
              </a:srgbClr>
            </a:outerShdw>
          </a:effectLst>
        </p:spPr>
        <p:txBody>
          <a:bodyPr lIns="91425" tIns="91425" rIns="91425" bIns="91425" anchor="t"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02" name="Shape 202"/>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3" name="Shape 203"/>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4" name="Shape 204"/>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10000" y="447187"/>
            <a:ext cx="10571997" cy="970450"/>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31" name="Shape 31"/>
          <p:cNvSpPr txBox="1">
            <a:spLocks noGrp="1"/>
          </p:cNvSpPr>
          <p:nvPr>
            <p:ph type="body" idx="1"/>
          </p:nvPr>
        </p:nvSpPr>
        <p:spPr>
          <a:xfrm>
            <a:off x="818712" y="2222286"/>
            <a:ext cx="10554574" cy="363651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32" name="Shape 32"/>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3" name="Shape 33"/>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4" name="Shape 34"/>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
        <p:cNvGrpSpPr/>
        <p:nvPr/>
      </p:nvGrpSpPr>
      <p:grpSpPr>
        <a:xfrm>
          <a:off x="0" y="0"/>
          <a:ext cx="0" cy="0"/>
          <a:chOff x="0" y="0"/>
          <a:chExt cx="0" cy="0"/>
        </a:xfrm>
      </p:grpSpPr>
      <p:sp>
        <p:nvSpPr>
          <p:cNvPr id="42" name="Shape 42"/>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3" name="Shape 43"/>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4" name="Shape 44"/>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10000" y="4800600"/>
            <a:ext cx="10561418" cy="566737"/>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2400" b="0"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47" name="Shape 47"/>
          <p:cNvSpPr>
            <a:spLocks noGrp="1"/>
          </p:cNvSpPr>
          <p:nvPr>
            <p:ph type="pic" idx="2"/>
          </p:nvPr>
        </p:nvSpPr>
        <p:spPr>
          <a:xfrm>
            <a:off x="0" y="0"/>
            <a:ext cx="12192000" cy="4800600"/>
          </a:xfrm>
          <a:prstGeom prst="rect">
            <a:avLst/>
          </a:prstGeom>
          <a:noFill/>
          <a:ln w="9525" cap="rnd" cmpd="sng">
            <a:solidFill>
              <a:schemeClr val="lt2"/>
            </a:solidFill>
            <a:prstDash val="solid"/>
            <a:round/>
            <a:headEnd type="none" w="med" len="med"/>
            <a:tailEnd type="none" w="med" len="med"/>
          </a:ln>
          <a:effectLst>
            <a:outerShdw blurRad="63500">
              <a:srgbClr val="000000">
                <a:alpha val="39607"/>
              </a:srgbClr>
            </a:outerShdw>
          </a:effectLst>
        </p:spPr>
        <p:txBody>
          <a:bodyPr lIns="91425" tIns="91425" rIns="91425" bIns="91425" anchor="t" anchorCtr="0"/>
          <a:lstStyle>
            <a:lvl1pPr marL="0" marR="0" lvl="0" indent="0" algn="ctr" rtl="0">
              <a:spcBef>
                <a:spcPts val="320"/>
              </a:spcBef>
              <a:spcAft>
                <a:spcPts val="600"/>
              </a:spcAft>
              <a:buClr>
                <a:schemeClr val="accent1"/>
              </a:buClr>
              <a:buFont typeface="Noto Sans Symbols"/>
              <a:buNone/>
              <a:defRPr sz="16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1"/>
          </p:nvPr>
        </p:nvSpPr>
        <p:spPr>
          <a:xfrm>
            <a:off x="810000" y="5367337"/>
            <a:ext cx="10561418" cy="493711"/>
          </a:xfrm>
          <a:prstGeom prst="rect">
            <a:avLst/>
          </a:prstGeom>
          <a:noFill/>
          <a:ln>
            <a:noFill/>
          </a:ln>
          <a:effectLst>
            <a:outerShdw blurRad="63500">
              <a:srgbClr val="000000">
                <a:alpha val="39607"/>
              </a:srgbClr>
            </a:outerShdw>
          </a:effectLst>
        </p:spPr>
        <p:txBody>
          <a:bodyPr lIns="91425" tIns="91425" rIns="91425" bIns="91425" anchor="ctr" anchorCtr="0"/>
          <a:lstStyle>
            <a:lvl1pPr marL="0" marR="0" lvl="0"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1pPr>
            <a:lvl2pPr marL="457200" marR="0" lvl="1"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200"/>
              </a:spcBef>
              <a:spcAft>
                <a:spcPts val="600"/>
              </a:spcAft>
              <a:buClr>
                <a:schemeClr val="accent1"/>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49" name="Shape 49"/>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0" name="Shape 50"/>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1" name="Shape 51"/>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10000" y="2951396"/>
            <a:ext cx="10561418" cy="1468800"/>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r" rtl="0">
              <a:spcBef>
                <a:spcPts val="0"/>
              </a:spcBef>
              <a:spcAft>
                <a:spcPts val="0"/>
              </a:spcAft>
              <a:buNone/>
              <a:defRPr sz="48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63" name="Shape 63"/>
          <p:cNvSpPr txBox="1">
            <a:spLocks noGrp="1"/>
          </p:cNvSpPr>
          <p:nvPr>
            <p:ph type="body" idx="1"/>
          </p:nvPr>
        </p:nvSpPr>
        <p:spPr>
          <a:xfrm>
            <a:off x="810000" y="5281201"/>
            <a:ext cx="10561418" cy="433954"/>
          </a:xfrm>
          <a:prstGeom prst="rect">
            <a:avLst/>
          </a:prstGeom>
          <a:noFill/>
          <a:ln>
            <a:noFill/>
          </a:ln>
          <a:effectLst>
            <a:outerShdw blurRad="63500">
              <a:srgbClr val="000000">
                <a:alpha val="39607"/>
              </a:srgbClr>
            </a:outerShdw>
          </a:effectLst>
        </p:spPr>
        <p:txBody>
          <a:bodyPr lIns="91425" tIns="91425" rIns="91425" bIns="91425" anchor="t" anchorCtr="0"/>
          <a:lstStyle>
            <a:lvl1pPr marL="0" marR="0" lvl="0" indent="0" algn="r" rtl="0">
              <a:spcBef>
                <a:spcPts val="360"/>
              </a:spcBef>
              <a:spcAft>
                <a:spcPts val="600"/>
              </a:spcAft>
              <a:buClr>
                <a:schemeClr val="accent1"/>
              </a:buClr>
              <a:buFont typeface="Noto Sans Symbols"/>
              <a:buNone/>
              <a:defRPr sz="1800" b="0" i="0" u="none" strike="noStrike" cap="none">
                <a:solidFill>
                  <a:schemeClr val="lt1"/>
                </a:solidFill>
                <a:latin typeface="Century Gothic"/>
                <a:ea typeface="Century Gothic"/>
                <a:cs typeface="Century Gothic"/>
                <a:sym typeface="Century Gothic"/>
              </a:defRPr>
            </a:lvl1pPr>
            <a:lvl2pPr marL="457200" marR="0" lvl="1" indent="0" algn="l" rtl="0">
              <a:spcBef>
                <a:spcPts val="360"/>
              </a:spcBef>
              <a:spcAft>
                <a:spcPts val="600"/>
              </a:spcAft>
              <a:buClr>
                <a:schemeClr val="accent1"/>
              </a:buClr>
              <a:buFont typeface="Noto Sans Symbols"/>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320"/>
              </a:spcBef>
              <a:spcAft>
                <a:spcPts val="600"/>
              </a:spcAft>
              <a:buClr>
                <a:schemeClr val="accent1"/>
              </a:buClr>
              <a:buFont typeface="Noto Sans Symbols"/>
              <a:buNone/>
              <a:defRPr sz="1600" b="0" i="0" u="none" strike="noStrike" cap="none">
                <a:solidFill>
                  <a:schemeClr val="lt1"/>
                </a:solidFill>
                <a:latin typeface="Century Gothic"/>
                <a:ea typeface="Century Gothic"/>
                <a:cs typeface="Century Gothic"/>
                <a:sym typeface="Century Gothic"/>
              </a:defRPr>
            </a:lvl3pPr>
            <a:lvl4pPr marL="1371600" marR="0" lvl="3"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4pPr>
            <a:lvl5pPr marL="1828800" marR="0" lvl="4"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5pPr>
            <a:lvl6pPr marL="2286000" marR="0" lvl="5"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6pPr>
            <a:lvl7pPr marL="2743200" marR="0" lvl="6"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7pPr>
            <a:lvl8pPr marL="3200400" marR="0" lvl="7"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8pPr>
            <a:lvl9pPr marL="3657600" marR="0" lvl="8"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64" name="Shape 64"/>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5" name="Shape 65"/>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6" name="Shape 66"/>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78" name="Shape 78"/>
          <p:cNvSpPr txBox="1">
            <a:spLocks noGrp="1"/>
          </p:cNvSpPr>
          <p:nvPr>
            <p:ph type="body" idx="1"/>
          </p:nvPr>
        </p:nvSpPr>
        <p:spPr>
          <a:xfrm>
            <a:off x="818712" y="2222286"/>
            <a:ext cx="5185873" cy="3638763"/>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6187414" y="2222286"/>
            <a:ext cx="5194583" cy="3638764"/>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0" name="Shape 80"/>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1" name="Shape 81"/>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2" name="Shape 82"/>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94" name="Shape 94"/>
          <p:cNvSpPr txBox="1">
            <a:spLocks noGrp="1"/>
          </p:cNvSpPr>
          <p:nvPr>
            <p:ph type="body" idx="1"/>
          </p:nvPr>
        </p:nvSpPr>
        <p:spPr>
          <a:xfrm>
            <a:off x="814727" y="2174875"/>
            <a:ext cx="5189857" cy="576262"/>
          </a:xfrm>
          <a:prstGeom prst="rect">
            <a:avLst/>
          </a:prstGeom>
          <a:noFill/>
          <a:ln>
            <a:noFill/>
          </a:ln>
          <a:effectLst>
            <a:outerShdw blurRad="63500">
              <a:srgbClr val="000000">
                <a:alpha val="39607"/>
              </a:srgbClr>
            </a:outerShdw>
          </a:effectLst>
        </p:spPr>
        <p:txBody>
          <a:bodyPr lIns="91425" tIns="91425" rIns="91425" bIns="91425" anchor="b" anchorCtr="0"/>
          <a:lstStyle>
            <a:lvl1pPr marL="0" marR="0" lvl="0" indent="0" algn="ctr" rtl="0">
              <a:spcBef>
                <a:spcPts val="400"/>
              </a:spcBef>
              <a:spcAft>
                <a:spcPts val="600"/>
              </a:spcAft>
              <a:buClr>
                <a:schemeClr val="accent1"/>
              </a:buClr>
              <a:buFont typeface="Noto Sans Symbols"/>
              <a:buNone/>
              <a:defRPr sz="2000" b="0" i="0" u="none" strike="noStrike" cap="none">
                <a:solidFill>
                  <a:schemeClr val="lt1"/>
                </a:solidFill>
                <a:latin typeface="Century Gothic"/>
                <a:ea typeface="Century Gothic"/>
                <a:cs typeface="Century Gothic"/>
                <a:sym typeface="Century Gothic"/>
              </a:defRPr>
            </a:lvl1pPr>
            <a:lvl2pPr marL="457200" marR="0" lvl="1" indent="0" algn="l" rtl="0">
              <a:spcBef>
                <a:spcPts val="400"/>
              </a:spcBef>
              <a:spcAft>
                <a:spcPts val="600"/>
              </a:spcAft>
              <a:buClr>
                <a:schemeClr val="accent1"/>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360"/>
              </a:spcBef>
              <a:spcAft>
                <a:spcPts val="600"/>
              </a:spcAft>
              <a:buClr>
                <a:schemeClr val="accent1"/>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2"/>
          </p:nvPr>
        </p:nvSpPr>
        <p:spPr>
          <a:xfrm>
            <a:off x="814729" y="2751138"/>
            <a:ext cx="5189855" cy="3109912"/>
          </a:xfrm>
          <a:prstGeom prst="rect">
            <a:avLst/>
          </a:prstGeom>
          <a:noFill/>
          <a:ln>
            <a:noFill/>
          </a:ln>
          <a:effectLst>
            <a:outerShdw blurRad="63500">
              <a:srgbClr val="000000">
                <a:alpha val="39607"/>
              </a:srgbClr>
            </a:outerShdw>
          </a:effectLst>
        </p:spPr>
        <p:txBody>
          <a:bodyPr lIns="91425" tIns="91425" rIns="91425" bIns="91425" anchor="t"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96" name="Shape 96"/>
          <p:cNvSpPr txBox="1">
            <a:spLocks noGrp="1"/>
          </p:cNvSpPr>
          <p:nvPr>
            <p:ph type="body" idx="3"/>
          </p:nvPr>
        </p:nvSpPr>
        <p:spPr>
          <a:xfrm>
            <a:off x="6187414" y="2174875"/>
            <a:ext cx="5194583" cy="576262"/>
          </a:xfrm>
          <a:prstGeom prst="rect">
            <a:avLst/>
          </a:prstGeom>
          <a:noFill/>
          <a:ln>
            <a:noFill/>
          </a:ln>
          <a:effectLst>
            <a:outerShdw blurRad="63500">
              <a:srgbClr val="000000">
                <a:alpha val="39607"/>
              </a:srgbClr>
            </a:outerShdw>
          </a:effectLst>
        </p:spPr>
        <p:txBody>
          <a:bodyPr lIns="91425" tIns="91425" rIns="91425" bIns="91425" anchor="b" anchorCtr="0"/>
          <a:lstStyle>
            <a:lvl1pPr marL="0" marR="0" lvl="0" indent="0" algn="ctr" rtl="0">
              <a:spcBef>
                <a:spcPts val="400"/>
              </a:spcBef>
              <a:spcAft>
                <a:spcPts val="600"/>
              </a:spcAft>
              <a:buClr>
                <a:schemeClr val="accent1"/>
              </a:buClr>
              <a:buFont typeface="Noto Sans Symbols"/>
              <a:buNone/>
              <a:defRPr sz="2000" b="0" i="0" u="none" strike="noStrike" cap="none">
                <a:solidFill>
                  <a:schemeClr val="lt1"/>
                </a:solidFill>
                <a:latin typeface="Century Gothic"/>
                <a:ea typeface="Century Gothic"/>
                <a:cs typeface="Century Gothic"/>
                <a:sym typeface="Century Gothic"/>
              </a:defRPr>
            </a:lvl1pPr>
            <a:lvl2pPr marL="457200" marR="0" lvl="1" indent="0" algn="l" rtl="0">
              <a:spcBef>
                <a:spcPts val="400"/>
              </a:spcBef>
              <a:spcAft>
                <a:spcPts val="600"/>
              </a:spcAft>
              <a:buClr>
                <a:schemeClr val="accent1"/>
              </a:buClr>
              <a:buFont typeface="Noto Sans Symbols"/>
              <a:buNone/>
              <a:defRPr sz="2000" b="1" i="0" u="none" strike="noStrike" cap="none">
                <a:solidFill>
                  <a:schemeClr val="lt1"/>
                </a:solidFill>
                <a:latin typeface="Century Gothic"/>
                <a:ea typeface="Century Gothic"/>
                <a:cs typeface="Century Gothic"/>
                <a:sym typeface="Century Gothic"/>
              </a:defRPr>
            </a:lvl2pPr>
            <a:lvl3pPr marL="914400" marR="0" lvl="2" indent="0" algn="l" rtl="0">
              <a:spcBef>
                <a:spcPts val="360"/>
              </a:spcBef>
              <a:spcAft>
                <a:spcPts val="600"/>
              </a:spcAft>
              <a:buClr>
                <a:schemeClr val="accent1"/>
              </a:buClr>
              <a:buFont typeface="Noto Sans Symbols"/>
              <a:buNone/>
              <a:defRPr sz="1800" b="1" i="0" u="none" strike="noStrike" cap="none">
                <a:solidFill>
                  <a:schemeClr val="lt1"/>
                </a:solidFill>
                <a:latin typeface="Century Gothic"/>
                <a:ea typeface="Century Gothic"/>
                <a:cs typeface="Century Gothic"/>
                <a:sym typeface="Century Gothic"/>
              </a:defRPr>
            </a:lvl3pPr>
            <a:lvl4pPr marL="1371600" marR="0" lvl="3"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4pPr>
            <a:lvl5pPr marL="1828800" marR="0" lvl="4"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5pPr>
            <a:lvl6pPr marL="2286000" marR="0" lvl="5"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6pPr>
            <a:lvl7pPr marL="2743200" marR="0" lvl="6"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7pPr>
            <a:lvl8pPr marL="3200400" marR="0" lvl="7"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8pPr>
            <a:lvl9pPr marL="3657600" marR="0" lvl="8" indent="0" algn="l" rtl="0">
              <a:spcBef>
                <a:spcPts val="320"/>
              </a:spcBef>
              <a:spcAft>
                <a:spcPts val="600"/>
              </a:spcAft>
              <a:buClr>
                <a:schemeClr val="accent1"/>
              </a:buClr>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97" name="Shape 97"/>
          <p:cNvSpPr txBox="1">
            <a:spLocks noGrp="1"/>
          </p:cNvSpPr>
          <p:nvPr>
            <p:ph type="body" idx="4"/>
          </p:nvPr>
        </p:nvSpPr>
        <p:spPr>
          <a:xfrm>
            <a:off x="6187414" y="2751138"/>
            <a:ext cx="5194583" cy="3109912"/>
          </a:xfrm>
          <a:prstGeom prst="rect">
            <a:avLst/>
          </a:prstGeom>
          <a:noFill/>
          <a:ln>
            <a:noFill/>
          </a:ln>
          <a:effectLst>
            <a:outerShdw blurRad="63500">
              <a:srgbClr val="000000">
                <a:alpha val="39607"/>
              </a:srgbClr>
            </a:outerShdw>
          </a:effectLst>
        </p:spPr>
        <p:txBody>
          <a:bodyPr lIns="91425" tIns="91425" rIns="91425" bIns="91425" anchor="t"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98" name="Shape 98"/>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9" name="Shape 99"/>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0" name="Shape 100"/>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12" name="Shape 112"/>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3" name="Shape 113"/>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4" name="Shape 114"/>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073150" y="446087"/>
            <a:ext cx="3547532" cy="1618395"/>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2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26" name="Shape 126"/>
          <p:cNvSpPr txBox="1">
            <a:spLocks noGrp="1"/>
          </p:cNvSpPr>
          <p:nvPr>
            <p:ph type="body" idx="1"/>
          </p:nvPr>
        </p:nvSpPr>
        <p:spPr>
          <a:xfrm>
            <a:off x="4855632" y="446087"/>
            <a:ext cx="6252633" cy="5414963"/>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7" name="Shape 127"/>
          <p:cNvSpPr txBox="1">
            <a:spLocks noGrp="1"/>
          </p:cNvSpPr>
          <p:nvPr>
            <p:ph type="body" idx="2"/>
          </p:nvPr>
        </p:nvSpPr>
        <p:spPr>
          <a:xfrm>
            <a:off x="1073150" y="2260738"/>
            <a:ext cx="3547532" cy="3600310"/>
          </a:xfrm>
          <a:prstGeom prst="rect">
            <a:avLst/>
          </a:prstGeom>
          <a:noFill/>
          <a:ln>
            <a:noFill/>
          </a:ln>
          <a:effectLst>
            <a:outerShdw blurRad="63500">
              <a:srgbClr val="000000">
                <a:alpha val="39607"/>
              </a:srgbClr>
            </a:outerShdw>
          </a:effectLst>
        </p:spPr>
        <p:txBody>
          <a:bodyPr lIns="91425" tIns="91425" rIns="91425" bIns="91425" anchor="ctr" anchorCtr="0"/>
          <a:lstStyle>
            <a:lvl1pPr marL="0" marR="0" lvl="0" indent="0" algn="l" rtl="0">
              <a:spcBef>
                <a:spcPts val="280"/>
              </a:spcBef>
              <a:spcAft>
                <a:spcPts val="600"/>
              </a:spcAft>
              <a:buClr>
                <a:schemeClr val="accent1"/>
              </a:buClr>
              <a:buFont typeface="Noto Sans Symbols"/>
              <a:buNone/>
              <a:defRPr sz="1400" b="0" i="0" u="none" strike="noStrike" cap="none">
                <a:solidFill>
                  <a:schemeClr val="lt1"/>
                </a:solidFill>
                <a:latin typeface="Century Gothic"/>
                <a:ea typeface="Century Gothic"/>
                <a:cs typeface="Century Gothic"/>
                <a:sym typeface="Century Gothic"/>
              </a:defRPr>
            </a:lvl1pPr>
            <a:lvl2pPr marL="457200" marR="0" lvl="1"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200"/>
              </a:spcBef>
              <a:spcAft>
                <a:spcPts val="600"/>
              </a:spcAft>
              <a:buClr>
                <a:schemeClr val="accent1"/>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28" name="Shape 128"/>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9" name="Shape 129"/>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0" name="Shape 130"/>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grpSp>
        <p:nvGrpSpPr>
          <p:cNvPr id="6" name="Shape 6"/>
          <p:cNvGrpSpPr/>
          <p:nvPr/>
        </p:nvGrpSpPr>
        <p:grpSpPr>
          <a:xfrm>
            <a:off x="-6350" y="-12700"/>
            <a:ext cx="12204700" cy="5218112"/>
            <a:chOff x="-6350" y="-12700"/>
            <a:chExt cx="12204700" cy="5218112"/>
          </a:xfrm>
        </p:grpSpPr>
        <p:pic>
          <p:nvPicPr>
            <p:cNvPr id="7" name="Shape 7"/>
            <p:cNvPicPr preferRelativeResize="0"/>
            <p:nvPr/>
          </p:nvPicPr>
          <p:blipFill rotWithShape="1">
            <a:blip r:embed="rId3">
              <a:alphaModFix/>
            </a:blip>
            <a:srcRect/>
            <a:stretch/>
          </p:blipFill>
          <p:spPr>
            <a:xfrm>
              <a:off x="-6350" y="-12700"/>
              <a:ext cx="12204700" cy="5218112"/>
            </a:xfrm>
            <a:prstGeom prst="rect">
              <a:avLst/>
            </a:prstGeom>
            <a:noFill/>
            <a:ln>
              <a:noFill/>
            </a:ln>
          </p:spPr>
        </p:pic>
        <p:sp>
          <p:nvSpPr>
            <p:cNvPr id="8" name="Shape 8"/>
            <p:cNvSpPr/>
            <p:nvPr/>
          </p:nvSpPr>
          <p:spPr>
            <a:xfrm>
              <a:off x="0" y="-3175"/>
              <a:ext cx="12192000" cy="52038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9" name="Shape 9"/>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0" name="Shape 10"/>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1" name="Shape 11"/>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 name="Shape 12"/>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Shape 13"/>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4"/>
        <p:cNvGrpSpPr/>
        <p:nvPr/>
      </p:nvGrpSpPr>
      <p:grpSpPr>
        <a:xfrm>
          <a:off x="0" y="0"/>
          <a:ext cx="0" cy="0"/>
          <a:chOff x="0" y="0"/>
          <a:chExt cx="0" cy="0"/>
        </a:xfrm>
      </p:grpSpPr>
      <p:grpSp>
        <p:nvGrpSpPr>
          <p:cNvPr id="145" name="Shape 145"/>
          <p:cNvGrpSpPr/>
          <p:nvPr/>
        </p:nvGrpSpPr>
        <p:grpSpPr>
          <a:xfrm>
            <a:off x="628650" y="1073150"/>
            <a:ext cx="6338886" cy="3254374"/>
            <a:chOff x="628650" y="1073150"/>
            <a:chExt cx="6338886" cy="3254374"/>
          </a:xfrm>
        </p:grpSpPr>
        <p:pic>
          <p:nvPicPr>
            <p:cNvPr id="146" name="Shape 146"/>
            <p:cNvPicPr preferRelativeResize="0"/>
            <p:nvPr/>
          </p:nvPicPr>
          <p:blipFill rotWithShape="1">
            <a:blip r:embed="rId3">
              <a:alphaModFix/>
            </a:blip>
            <a:srcRect/>
            <a:stretch/>
          </p:blipFill>
          <p:spPr>
            <a:xfrm>
              <a:off x="628650" y="1073150"/>
              <a:ext cx="6338886" cy="3254374"/>
            </a:xfrm>
            <a:prstGeom prst="rect">
              <a:avLst/>
            </a:prstGeom>
            <a:noFill/>
            <a:ln>
              <a:noFill/>
            </a:ln>
          </p:spPr>
        </p:pic>
        <p:sp>
          <p:nvSpPr>
            <p:cNvPr id="147" name="Shape 147"/>
            <p:cNvSpPr/>
            <p:nvPr/>
          </p:nvSpPr>
          <p:spPr>
            <a:xfrm>
              <a:off x="631825" y="1081087"/>
              <a:ext cx="6332536" cy="32400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148" name="Shape 148"/>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49" name="Shape 149"/>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50" name="Shape 150"/>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1" name="Shape 151"/>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2" name="Shape 152"/>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60"/>
        <p:cNvGrpSpPr/>
        <p:nvPr/>
      </p:nvGrpSpPr>
      <p:grpSpPr>
        <a:xfrm>
          <a:off x="0" y="0"/>
          <a:ext cx="0" cy="0"/>
          <a:chOff x="0" y="0"/>
          <a:chExt cx="0" cy="0"/>
        </a:xfrm>
      </p:grpSpPr>
      <p:grpSp>
        <p:nvGrpSpPr>
          <p:cNvPr id="161" name="Shape 161"/>
          <p:cNvGrpSpPr/>
          <p:nvPr/>
        </p:nvGrpSpPr>
        <p:grpSpPr>
          <a:xfrm>
            <a:off x="1133475" y="2279650"/>
            <a:ext cx="4906961" cy="2517774"/>
            <a:chOff x="1133475" y="2279650"/>
            <a:chExt cx="4906961" cy="2517774"/>
          </a:xfrm>
        </p:grpSpPr>
        <p:pic>
          <p:nvPicPr>
            <p:cNvPr id="162" name="Shape 162"/>
            <p:cNvPicPr preferRelativeResize="0"/>
            <p:nvPr/>
          </p:nvPicPr>
          <p:blipFill rotWithShape="1">
            <a:blip r:embed="rId3">
              <a:alphaModFix/>
            </a:blip>
            <a:srcRect/>
            <a:stretch/>
          </p:blipFill>
          <p:spPr>
            <a:xfrm>
              <a:off x="1133475" y="2279650"/>
              <a:ext cx="4906961" cy="2517774"/>
            </a:xfrm>
            <a:prstGeom prst="rect">
              <a:avLst/>
            </a:prstGeom>
            <a:noFill/>
            <a:ln>
              <a:noFill/>
            </a:ln>
          </p:spPr>
        </p:pic>
        <p:sp>
          <p:nvSpPr>
            <p:cNvPr id="163" name="Shape 163"/>
            <p:cNvSpPr/>
            <p:nvPr/>
          </p:nvSpPr>
          <p:spPr>
            <a:xfrm>
              <a:off x="1141412" y="2286000"/>
              <a:ext cx="4894261" cy="250507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164" name="Shape 164"/>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65" name="Shape 165"/>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66" name="Shape 166"/>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7" name="Shape 167"/>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8" name="Shape 168"/>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5"/>
        <p:cNvGrpSpPr/>
        <p:nvPr/>
      </p:nvGrpSpPr>
      <p:grpSpPr>
        <a:xfrm>
          <a:off x="0" y="0"/>
          <a:ext cx="0" cy="0"/>
          <a:chOff x="0" y="0"/>
          <a:chExt cx="0" cy="0"/>
        </a:xfrm>
      </p:grpSpPr>
      <p:grpSp>
        <p:nvGrpSpPr>
          <p:cNvPr id="176" name="Shape 176"/>
          <p:cNvGrpSpPr/>
          <p:nvPr/>
        </p:nvGrpSpPr>
        <p:grpSpPr>
          <a:xfrm>
            <a:off x="-6350" y="-6350"/>
            <a:ext cx="12204700" cy="2200275"/>
            <a:chOff x="-6350" y="-6350"/>
            <a:chExt cx="12204700" cy="2200275"/>
          </a:xfrm>
        </p:grpSpPr>
        <p:pic>
          <p:nvPicPr>
            <p:cNvPr id="177" name="Shape 177"/>
            <p:cNvPicPr preferRelativeResize="0"/>
            <p:nvPr/>
          </p:nvPicPr>
          <p:blipFill rotWithShape="1">
            <a:blip r:embed="rId3">
              <a:alphaModFix/>
            </a:blip>
            <a:srcRect/>
            <a:stretch/>
          </p:blipFill>
          <p:spPr>
            <a:xfrm>
              <a:off x="-6350" y="-6350"/>
              <a:ext cx="12204700" cy="2200275"/>
            </a:xfrm>
            <a:prstGeom prst="rect">
              <a:avLst/>
            </a:prstGeom>
            <a:noFill/>
            <a:ln>
              <a:noFill/>
            </a:ln>
          </p:spPr>
        </p:pic>
        <p:sp>
          <p:nvSpPr>
            <p:cNvPr id="178" name="Shape 178"/>
            <p:cNvSpPr/>
            <p:nvPr/>
          </p:nvSpPr>
          <p:spPr>
            <a:xfrm>
              <a:off x="0" y="0"/>
              <a:ext cx="12192000" cy="21859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179" name="Shape 179"/>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80" name="Shape 180"/>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81" name="Shape 181"/>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2" name="Shape 182"/>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3" name="Shape 183"/>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90"/>
        <p:cNvGrpSpPr/>
        <p:nvPr/>
      </p:nvGrpSpPr>
      <p:grpSpPr>
        <a:xfrm>
          <a:off x="0" y="0"/>
          <a:ext cx="0" cy="0"/>
          <a:chOff x="0" y="0"/>
          <a:chExt cx="0" cy="0"/>
        </a:xfrm>
      </p:grpSpPr>
      <p:grpSp>
        <p:nvGrpSpPr>
          <p:cNvPr id="191" name="Shape 191"/>
          <p:cNvGrpSpPr/>
          <p:nvPr/>
        </p:nvGrpSpPr>
        <p:grpSpPr>
          <a:xfrm>
            <a:off x="7662861" y="438150"/>
            <a:ext cx="4535487" cy="5426074"/>
            <a:chOff x="7662861" y="438150"/>
            <a:chExt cx="4535487" cy="5426074"/>
          </a:xfrm>
        </p:grpSpPr>
        <p:pic>
          <p:nvPicPr>
            <p:cNvPr id="192" name="Shape 192"/>
            <p:cNvPicPr preferRelativeResize="0"/>
            <p:nvPr/>
          </p:nvPicPr>
          <p:blipFill rotWithShape="1">
            <a:blip r:embed="rId3">
              <a:alphaModFix/>
            </a:blip>
            <a:srcRect/>
            <a:stretch/>
          </p:blipFill>
          <p:spPr>
            <a:xfrm>
              <a:off x="7662861" y="438150"/>
              <a:ext cx="4535487" cy="5426074"/>
            </a:xfrm>
            <a:prstGeom prst="rect">
              <a:avLst/>
            </a:prstGeom>
            <a:noFill/>
            <a:ln>
              <a:noFill/>
            </a:ln>
          </p:spPr>
        </p:pic>
        <p:sp>
          <p:nvSpPr>
            <p:cNvPr id="193" name="Shape 193"/>
            <p:cNvSpPr/>
            <p:nvPr/>
          </p:nvSpPr>
          <p:spPr>
            <a:xfrm>
              <a:off x="7669211" y="446087"/>
              <a:ext cx="4522786" cy="5414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194" name="Shape 194"/>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95" name="Shape 195"/>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96" name="Shape 196"/>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7" name="Shape 197"/>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8" name="Shape 198"/>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
        <p:cNvGrpSpPr/>
        <p:nvPr/>
      </p:nvGrpSpPr>
      <p:grpSpPr>
        <a:xfrm>
          <a:off x="0" y="0"/>
          <a:ext cx="0" cy="0"/>
          <a:chOff x="0" y="0"/>
          <a:chExt cx="0" cy="0"/>
        </a:xfrm>
      </p:grpSpPr>
      <p:grpSp>
        <p:nvGrpSpPr>
          <p:cNvPr id="21" name="Shape 21"/>
          <p:cNvGrpSpPr/>
          <p:nvPr/>
        </p:nvGrpSpPr>
        <p:grpSpPr>
          <a:xfrm>
            <a:off x="-6350" y="-6350"/>
            <a:ext cx="12204700" cy="2200275"/>
            <a:chOff x="-6350" y="-6350"/>
            <a:chExt cx="12204700" cy="2200275"/>
          </a:xfrm>
        </p:grpSpPr>
        <p:pic>
          <p:nvPicPr>
            <p:cNvPr id="22" name="Shape 22"/>
            <p:cNvPicPr preferRelativeResize="0"/>
            <p:nvPr/>
          </p:nvPicPr>
          <p:blipFill rotWithShape="1">
            <a:blip r:embed="rId3">
              <a:alphaModFix/>
            </a:blip>
            <a:srcRect/>
            <a:stretch/>
          </p:blipFill>
          <p:spPr>
            <a:xfrm>
              <a:off x="-6350" y="-6350"/>
              <a:ext cx="12204700" cy="2200275"/>
            </a:xfrm>
            <a:prstGeom prst="rect">
              <a:avLst/>
            </a:prstGeom>
            <a:noFill/>
            <a:ln>
              <a:noFill/>
            </a:ln>
          </p:spPr>
        </p:pic>
        <p:sp>
          <p:nvSpPr>
            <p:cNvPr id="23" name="Shape 23"/>
            <p:cNvSpPr/>
            <p:nvPr/>
          </p:nvSpPr>
          <p:spPr>
            <a:xfrm>
              <a:off x="0" y="0"/>
              <a:ext cx="12192000" cy="21859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24" name="Shape 24"/>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25" name="Shape 25"/>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6" name="Shape 26"/>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7" name="Shape 27"/>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8" name="Shape 28"/>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37" name="Shape 37"/>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38" name="Shape 38"/>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9" name="Shape 39"/>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0" name="Shape 40"/>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
        <p:cNvGrpSpPr/>
        <p:nvPr/>
      </p:nvGrpSpPr>
      <p:grpSpPr>
        <a:xfrm>
          <a:off x="0" y="0"/>
          <a:ext cx="0" cy="0"/>
          <a:chOff x="0" y="0"/>
          <a:chExt cx="0" cy="0"/>
        </a:xfrm>
      </p:grpSpPr>
      <p:grpSp>
        <p:nvGrpSpPr>
          <p:cNvPr id="53" name="Shape 53"/>
          <p:cNvGrpSpPr/>
          <p:nvPr/>
        </p:nvGrpSpPr>
        <p:grpSpPr>
          <a:xfrm>
            <a:off x="-6350" y="-6350"/>
            <a:ext cx="12204700" cy="5218112"/>
            <a:chOff x="-6350" y="-6350"/>
            <a:chExt cx="12204700" cy="5218112"/>
          </a:xfrm>
        </p:grpSpPr>
        <p:pic>
          <p:nvPicPr>
            <p:cNvPr id="54" name="Shape 54"/>
            <p:cNvPicPr preferRelativeResize="0"/>
            <p:nvPr/>
          </p:nvPicPr>
          <p:blipFill rotWithShape="1">
            <a:blip r:embed="rId3">
              <a:alphaModFix/>
            </a:blip>
            <a:srcRect/>
            <a:stretch/>
          </p:blipFill>
          <p:spPr>
            <a:xfrm>
              <a:off x="-6350" y="-6350"/>
              <a:ext cx="12204700" cy="5218112"/>
            </a:xfrm>
            <a:prstGeom prst="rect">
              <a:avLst/>
            </a:prstGeom>
            <a:noFill/>
            <a:ln>
              <a:noFill/>
            </a:ln>
          </p:spPr>
        </p:pic>
        <p:sp>
          <p:nvSpPr>
            <p:cNvPr id="55" name="Shape 55"/>
            <p:cNvSpPr/>
            <p:nvPr/>
          </p:nvSpPr>
          <p:spPr>
            <a:xfrm>
              <a:off x="0" y="0"/>
              <a:ext cx="12192000" cy="52038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56" name="Shape 56"/>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57" name="Shape 57"/>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8" name="Shape 58"/>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9" name="Shape 59"/>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0" name="Shape 60"/>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7"/>
        <p:cNvGrpSpPr/>
        <p:nvPr/>
      </p:nvGrpSpPr>
      <p:grpSpPr>
        <a:xfrm>
          <a:off x="0" y="0"/>
          <a:ext cx="0" cy="0"/>
          <a:chOff x="0" y="0"/>
          <a:chExt cx="0" cy="0"/>
        </a:xfrm>
      </p:grpSpPr>
      <p:grpSp>
        <p:nvGrpSpPr>
          <p:cNvPr id="68" name="Shape 68"/>
          <p:cNvGrpSpPr/>
          <p:nvPr/>
        </p:nvGrpSpPr>
        <p:grpSpPr>
          <a:xfrm>
            <a:off x="-6350" y="-6350"/>
            <a:ext cx="12204700" cy="2200275"/>
            <a:chOff x="-6350" y="-6350"/>
            <a:chExt cx="12204700" cy="2200275"/>
          </a:xfrm>
        </p:grpSpPr>
        <p:pic>
          <p:nvPicPr>
            <p:cNvPr id="69" name="Shape 69"/>
            <p:cNvPicPr preferRelativeResize="0"/>
            <p:nvPr/>
          </p:nvPicPr>
          <p:blipFill rotWithShape="1">
            <a:blip r:embed="rId3">
              <a:alphaModFix/>
            </a:blip>
            <a:srcRect/>
            <a:stretch/>
          </p:blipFill>
          <p:spPr>
            <a:xfrm>
              <a:off x="-6350" y="-6350"/>
              <a:ext cx="12204700" cy="2200275"/>
            </a:xfrm>
            <a:prstGeom prst="rect">
              <a:avLst/>
            </a:prstGeom>
            <a:noFill/>
            <a:ln>
              <a:noFill/>
            </a:ln>
          </p:spPr>
        </p:pic>
        <p:sp>
          <p:nvSpPr>
            <p:cNvPr id="70" name="Shape 70"/>
            <p:cNvSpPr/>
            <p:nvPr/>
          </p:nvSpPr>
          <p:spPr>
            <a:xfrm>
              <a:off x="0" y="0"/>
              <a:ext cx="12192000" cy="21859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71" name="Shape 71"/>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72" name="Shape 72"/>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3" name="Shape 73"/>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4" name="Shape 74"/>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5" name="Shape 75"/>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3"/>
        <p:cNvGrpSpPr/>
        <p:nvPr/>
      </p:nvGrpSpPr>
      <p:grpSpPr>
        <a:xfrm>
          <a:off x="0" y="0"/>
          <a:ext cx="0" cy="0"/>
          <a:chOff x="0" y="0"/>
          <a:chExt cx="0" cy="0"/>
        </a:xfrm>
      </p:grpSpPr>
      <p:grpSp>
        <p:nvGrpSpPr>
          <p:cNvPr id="84" name="Shape 84"/>
          <p:cNvGrpSpPr/>
          <p:nvPr/>
        </p:nvGrpSpPr>
        <p:grpSpPr>
          <a:xfrm>
            <a:off x="-6350" y="-6350"/>
            <a:ext cx="12204700" cy="2200275"/>
            <a:chOff x="-6350" y="-6350"/>
            <a:chExt cx="12204700" cy="2200275"/>
          </a:xfrm>
        </p:grpSpPr>
        <p:pic>
          <p:nvPicPr>
            <p:cNvPr id="85" name="Shape 85"/>
            <p:cNvPicPr preferRelativeResize="0"/>
            <p:nvPr/>
          </p:nvPicPr>
          <p:blipFill rotWithShape="1">
            <a:blip r:embed="rId3">
              <a:alphaModFix/>
            </a:blip>
            <a:srcRect/>
            <a:stretch/>
          </p:blipFill>
          <p:spPr>
            <a:xfrm>
              <a:off x="-6350" y="-6350"/>
              <a:ext cx="12204700" cy="2200275"/>
            </a:xfrm>
            <a:prstGeom prst="rect">
              <a:avLst/>
            </a:prstGeom>
            <a:noFill/>
            <a:ln>
              <a:noFill/>
            </a:ln>
          </p:spPr>
        </p:pic>
        <p:sp>
          <p:nvSpPr>
            <p:cNvPr id="86" name="Shape 86"/>
            <p:cNvSpPr/>
            <p:nvPr/>
          </p:nvSpPr>
          <p:spPr>
            <a:xfrm>
              <a:off x="0" y="0"/>
              <a:ext cx="12192000" cy="21859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87" name="Shape 87"/>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88" name="Shape 88"/>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9" name="Shape 89"/>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0" name="Shape 90"/>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1" name="Shape 91"/>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1"/>
        <p:cNvGrpSpPr/>
        <p:nvPr/>
      </p:nvGrpSpPr>
      <p:grpSpPr>
        <a:xfrm>
          <a:off x="0" y="0"/>
          <a:ext cx="0" cy="0"/>
          <a:chOff x="0" y="0"/>
          <a:chExt cx="0" cy="0"/>
        </a:xfrm>
      </p:grpSpPr>
      <p:grpSp>
        <p:nvGrpSpPr>
          <p:cNvPr id="102" name="Shape 102"/>
          <p:cNvGrpSpPr/>
          <p:nvPr/>
        </p:nvGrpSpPr>
        <p:grpSpPr>
          <a:xfrm>
            <a:off x="-6350" y="-6350"/>
            <a:ext cx="12204700" cy="2200275"/>
            <a:chOff x="-6350" y="-6350"/>
            <a:chExt cx="12204700" cy="2200275"/>
          </a:xfrm>
        </p:grpSpPr>
        <p:pic>
          <p:nvPicPr>
            <p:cNvPr id="103" name="Shape 103"/>
            <p:cNvPicPr preferRelativeResize="0"/>
            <p:nvPr/>
          </p:nvPicPr>
          <p:blipFill rotWithShape="1">
            <a:blip r:embed="rId3">
              <a:alphaModFix/>
            </a:blip>
            <a:srcRect/>
            <a:stretch/>
          </p:blipFill>
          <p:spPr>
            <a:xfrm>
              <a:off x="-6350" y="-6350"/>
              <a:ext cx="12204700" cy="2200275"/>
            </a:xfrm>
            <a:prstGeom prst="rect">
              <a:avLst/>
            </a:prstGeom>
            <a:noFill/>
            <a:ln>
              <a:noFill/>
            </a:ln>
          </p:spPr>
        </p:pic>
        <p:sp>
          <p:nvSpPr>
            <p:cNvPr id="104" name="Shape 104"/>
            <p:cNvSpPr/>
            <p:nvPr/>
          </p:nvSpPr>
          <p:spPr>
            <a:xfrm>
              <a:off x="0" y="0"/>
              <a:ext cx="12192000" cy="21859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105" name="Shape 105"/>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06" name="Shape 106"/>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07" name="Shape 107"/>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8" name="Shape 108"/>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9" name="Shape 109"/>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5"/>
        <p:cNvGrpSpPr/>
        <p:nvPr/>
      </p:nvGrpSpPr>
      <p:grpSpPr>
        <a:xfrm>
          <a:off x="0" y="0"/>
          <a:ext cx="0" cy="0"/>
          <a:chOff x="0" y="0"/>
          <a:chExt cx="0" cy="0"/>
        </a:xfrm>
      </p:grpSpPr>
      <p:grpSp>
        <p:nvGrpSpPr>
          <p:cNvPr id="116" name="Shape 116"/>
          <p:cNvGrpSpPr/>
          <p:nvPr/>
        </p:nvGrpSpPr>
        <p:grpSpPr>
          <a:xfrm>
            <a:off x="1066800" y="438150"/>
            <a:ext cx="3560761" cy="1828800"/>
            <a:chOff x="1066800" y="438150"/>
            <a:chExt cx="3560761" cy="1828800"/>
          </a:xfrm>
        </p:grpSpPr>
        <p:pic>
          <p:nvPicPr>
            <p:cNvPr id="117" name="Shape 117"/>
            <p:cNvPicPr preferRelativeResize="0"/>
            <p:nvPr/>
          </p:nvPicPr>
          <p:blipFill rotWithShape="1">
            <a:blip r:embed="rId3">
              <a:alphaModFix/>
            </a:blip>
            <a:srcRect/>
            <a:stretch/>
          </p:blipFill>
          <p:spPr>
            <a:xfrm>
              <a:off x="1066800" y="438150"/>
              <a:ext cx="3560761" cy="1828800"/>
            </a:xfrm>
            <a:prstGeom prst="rect">
              <a:avLst/>
            </a:prstGeom>
            <a:noFill/>
            <a:ln>
              <a:noFill/>
            </a:ln>
          </p:spPr>
        </p:pic>
        <p:sp>
          <p:nvSpPr>
            <p:cNvPr id="118" name="Shape 118"/>
            <p:cNvSpPr/>
            <p:nvPr/>
          </p:nvSpPr>
          <p:spPr>
            <a:xfrm>
              <a:off x="1073150" y="446087"/>
              <a:ext cx="3548061" cy="18145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entury Gothic"/>
                <a:ea typeface="Century Gothic"/>
                <a:cs typeface="Century Gothic"/>
                <a:sym typeface="Century Gothic"/>
              </a:endParaRPr>
            </a:p>
          </p:txBody>
        </p:sp>
      </p:grpSp>
      <p:sp>
        <p:nvSpPr>
          <p:cNvPr id="119" name="Shape 119"/>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20" name="Shape 120"/>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1" name="Shape 121"/>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2" name="Shape 122"/>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3" name="Shape 123"/>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33" name="Shape 133"/>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34" name="Shape 134"/>
          <p:cNvSpPr txBox="1">
            <a:spLocks noGrp="1"/>
          </p:cNvSpPr>
          <p:nvPr>
            <p:ph type="dt" idx="10"/>
          </p:nvPr>
        </p:nvSpPr>
        <p:spPr>
          <a:xfrm>
            <a:off x="3886200" y="6042025"/>
            <a:ext cx="9763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5" name="Shape 135"/>
          <p:cNvSpPr txBox="1">
            <a:spLocks noGrp="1"/>
          </p:cNvSpPr>
          <p:nvPr>
            <p:ph type="ftr" idx="11"/>
          </p:nvPr>
        </p:nvSpPr>
        <p:spPr>
          <a:xfrm>
            <a:off x="590550" y="6042025"/>
            <a:ext cx="3295649"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6" name="Shape 136"/>
          <p:cNvSpPr txBox="1">
            <a:spLocks noGrp="1"/>
          </p:cNvSpPr>
          <p:nvPr>
            <p:ph type="sldNum" idx="12"/>
          </p:nvPr>
        </p:nvSpPr>
        <p:spPr>
          <a:xfrm>
            <a:off x="4862512"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ctrTitle"/>
          </p:nvPr>
        </p:nvSpPr>
        <p:spPr>
          <a:xfrm>
            <a:off x="809625" y="1449387"/>
            <a:ext cx="10572750" cy="2970211"/>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EFEFE"/>
              </a:buClr>
              <a:buSzPct val="25000"/>
              <a:buFont typeface="Century Gothic"/>
              <a:buNone/>
            </a:pPr>
            <a:r>
              <a:rPr lang="en-US" sz="5400" b="1" i="1" u="none" strike="noStrike" cap="none">
                <a:solidFill>
                  <a:srgbClr val="FEFEFE"/>
                </a:solidFill>
                <a:latin typeface="Century Gothic"/>
                <a:ea typeface="Century Gothic"/>
                <a:cs typeface="Century Gothic"/>
                <a:sym typeface="Century Gothic"/>
              </a:rPr>
              <a:t>BRAND PERSONALITY</a:t>
            </a:r>
          </a:p>
        </p:txBody>
      </p:sp>
      <p:sp>
        <p:nvSpPr>
          <p:cNvPr id="210" name="Shape 210"/>
          <p:cNvSpPr txBox="1">
            <a:spLocks noGrp="1"/>
          </p:cNvSpPr>
          <p:nvPr>
            <p:ph type="subTitle" idx="1"/>
          </p:nvPr>
        </p:nvSpPr>
        <p:spPr>
          <a:xfrm>
            <a:off x="809625" y="5281612"/>
            <a:ext cx="10572750" cy="11334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Noto Sans Symbols"/>
              <a:buNone/>
            </a:pPr>
            <a:endParaRPr lang="en-US" sz="3200" b="1" i="0" u="none" strike="noStrike" cap="none" dirty="0">
              <a:solidFill>
                <a:schemeClr val="lt1"/>
              </a:solidFill>
              <a:latin typeface="Century Gothic"/>
              <a:ea typeface="Century Gothic"/>
              <a:cs typeface="Century Gothic"/>
              <a:sym typeface="Century Gothic"/>
            </a:endParaRPr>
          </a:p>
        </p:txBody>
      </p:sp>
      <p:pic>
        <p:nvPicPr>
          <p:cNvPr id="211" name="Shape 211" descr="5fec65ed51503b01016848999560bc7e"/>
          <p:cNvPicPr preferRelativeResize="0"/>
          <p:nvPr/>
        </p:nvPicPr>
        <p:blipFill rotWithShape="1">
          <a:blip r:embed="rId3">
            <a:alphaModFix/>
          </a:blip>
          <a:srcRect/>
          <a:stretch/>
        </p:blipFill>
        <p:spPr>
          <a:xfrm>
            <a:off x="9040811" y="436562"/>
            <a:ext cx="2857499" cy="4219575"/>
          </a:xfrm>
          <a:prstGeom prst="rect">
            <a:avLst/>
          </a:prstGeom>
          <a:noFill/>
          <a:ln>
            <a:noFill/>
          </a:ln>
        </p:spPr>
      </p:pic>
      <p:pic>
        <p:nvPicPr>
          <p:cNvPr id="212" name="Shape 212" descr="logo-upn.png"/>
          <p:cNvPicPr preferRelativeResize="0"/>
          <p:nvPr/>
        </p:nvPicPr>
        <p:blipFill rotWithShape="1">
          <a:blip r:embed="rId4">
            <a:alphaModFix/>
          </a:blip>
          <a:srcRect/>
          <a:stretch/>
        </p:blipFill>
        <p:spPr>
          <a:xfrm>
            <a:off x="376237" y="290512"/>
            <a:ext cx="1466850" cy="1431924"/>
          </a:xfrm>
          <a:prstGeom prst="rect">
            <a:avLst/>
          </a:prstGeom>
          <a:noFill/>
          <a:ln>
            <a:noFill/>
          </a:ln>
        </p:spPr>
      </p:pic>
      <p:sp>
        <p:nvSpPr>
          <p:cNvPr id="213" name="Shape 213"/>
          <p:cNvSpPr txBox="1"/>
          <p:nvPr/>
        </p:nvSpPr>
        <p:spPr>
          <a:xfrm>
            <a:off x="968375" y="684212"/>
            <a:ext cx="5568950"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a:solidFill>
                  <a:schemeClr val="lt1"/>
                </a:solidFill>
                <a:latin typeface="Times New Roman"/>
                <a:ea typeface="Times New Roman"/>
                <a:cs typeface="Times New Roman"/>
                <a:sym typeface="Times New Roman"/>
              </a:rPr>
              <a:t>UPN VETERAN JAKARTA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09625" y="447675"/>
            <a:ext cx="10572750" cy="969961"/>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endParaRPr sz="4000" b="1" i="0" u="none" strike="noStrike" cap="none">
              <a:solidFill>
                <a:srgbClr val="FEFEFE"/>
              </a:solidFill>
              <a:latin typeface="Century Gothic"/>
              <a:ea typeface="Century Gothic"/>
              <a:cs typeface="Century Gothic"/>
              <a:sym typeface="Century Gothic"/>
            </a:endParaRPr>
          </a:p>
        </p:txBody>
      </p:sp>
      <p:sp>
        <p:nvSpPr>
          <p:cNvPr id="237" name="Shape 237"/>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0" lvl="0" indent="0" algn="just">
              <a:spcBef>
                <a:spcPts val="0"/>
              </a:spcBef>
              <a:spcAft>
                <a:spcPts val="0"/>
              </a:spcAft>
              <a:buSzPct val="25000"/>
              <a:buNone/>
            </a:pPr>
            <a:r>
              <a:rPr lang="id-ID" sz="2800" dirty="0"/>
              <a:t>Kepribadian merek terbentuk melalui sikap konsumen terhadap merek tertentu  (Kapferer, 2008). Dengan kata lain, kepribadian suatu merek berada di benak atau persepsi konsumen yang terbentuk secara langsung maupun tidak langsung melalui pengalaman langsung dalam menggunakan produk atau melalui usaha pemasaran.</a:t>
            </a:r>
            <a:endParaRPr sz="2800" b="0" i="0" u="none"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9114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09625" y="447675"/>
            <a:ext cx="10572750" cy="969961"/>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endParaRPr sz="4000" b="1" i="0" u="none" strike="noStrike" cap="none">
              <a:solidFill>
                <a:srgbClr val="FEFEFE"/>
              </a:solidFill>
              <a:latin typeface="Century Gothic"/>
              <a:ea typeface="Century Gothic"/>
              <a:cs typeface="Century Gothic"/>
              <a:sym typeface="Century Gothic"/>
            </a:endParaRPr>
          </a:p>
        </p:txBody>
      </p:sp>
      <p:sp>
        <p:nvSpPr>
          <p:cNvPr id="237" name="Shape 237"/>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0" lvl="0" indent="0" algn="just">
              <a:spcBef>
                <a:spcPts val="0"/>
              </a:spcBef>
              <a:spcAft>
                <a:spcPts val="0"/>
              </a:spcAft>
              <a:buSzPct val="25000"/>
              <a:buNone/>
            </a:pPr>
            <a:r>
              <a:rPr lang="id-ID" sz="2800" dirty="0"/>
              <a:t>Kepribadian merek dibentuk melalui nama merek, simbol atau logo, iklan, atribut produk, dan juru bicara (</a:t>
            </a:r>
            <a:r>
              <a:rPr lang="id-ID" sz="2800" i="1" dirty="0"/>
              <a:t>spokesperson) </a:t>
            </a:r>
            <a:r>
              <a:rPr lang="id-ID" sz="2800" dirty="0"/>
              <a:t>(Grohmann, 2009 ).</a:t>
            </a:r>
            <a:endParaRPr sz="2800" b="0" i="0" u="none"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75104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342900" marR="0" lvl="0" indent="-342900" algn="ctr" rtl="0">
              <a:lnSpc>
                <a:spcPct val="100000"/>
              </a:lnSpc>
              <a:spcBef>
                <a:spcPts val="0"/>
              </a:spcBef>
              <a:spcAft>
                <a:spcPts val="0"/>
              </a:spcAft>
              <a:buClr>
                <a:schemeClr val="accent1"/>
              </a:buClr>
              <a:buSzPct val="100000"/>
              <a:buFont typeface="Noto Sans Symbols"/>
              <a:buChar char="○"/>
            </a:pPr>
            <a:r>
              <a:rPr lang="en-US" sz="3200" b="1" i="1" u="none">
                <a:solidFill>
                  <a:schemeClr val="lt1"/>
                </a:solidFill>
                <a:latin typeface="Century Gothic"/>
                <a:ea typeface="Century Gothic"/>
                <a:cs typeface="Century Gothic"/>
                <a:sym typeface="Century Gothic"/>
              </a:rPr>
              <a:t>Brand Personality </a:t>
            </a:r>
            <a:r>
              <a:rPr lang="en-US" sz="3200" b="1" i="0" u="none">
                <a:solidFill>
                  <a:schemeClr val="lt1"/>
                </a:solidFill>
                <a:latin typeface="Century Gothic"/>
                <a:ea typeface="Century Gothic"/>
                <a:cs typeface="Century Gothic"/>
                <a:sym typeface="Century Gothic"/>
              </a:rPr>
              <a:t>dapat digunakan sebagai salah satu cara untuk membedakan merek terhadap pesaingnya (Aaker, 1997).</a:t>
            </a:r>
          </a:p>
        </p:txBody>
      </p:sp>
      <p:pic>
        <p:nvPicPr>
          <p:cNvPr id="244" name="Shape 244"/>
          <p:cNvPicPr preferRelativeResize="0"/>
          <p:nvPr/>
        </p:nvPicPr>
        <p:blipFill rotWithShape="1">
          <a:blip r:embed="rId3">
            <a:alphaModFix/>
          </a:blip>
          <a:srcRect/>
          <a:stretch/>
        </p:blipFill>
        <p:spPr>
          <a:xfrm>
            <a:off x="3289300" y="363537"/>
            <a:ext cx="5811836" cy="2574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4" name="Shape 244"/>
          <p:cNvPicPr preferRelativeResize="0"/>
          <p:nvPr/>
        </p:nvPicPr>
        <p:blipFill rotWithShape="1">
          <a:blip r:embed="rId3">
            <a:alphaModFix/>
          </a:blip>
          <a:srcRect/>
          <a:stretch/>
        </p:blipFill>
        <p:spPr>
          <a:xfrm>
            <a:off x="3289300" y="363537"/>
            <a:ext cx="5811836" cy="2574924"/>
          </a:xfrm>
          <a:prstGeom prst="rect">
            <a:avLst/>
          </a:prstGeom>
          <a:noFill/>
          <a:ln>
            <a:noFill/>
          </a:ln>
        </p:spPr>
      </p:pic>
      <p:sp>
        <p:nvSpPr>
          <p:cNvPr id="243" name="Shape 243"/>
          <p:cNvSpPr txBox="1">
            <a:spLocks noGrp="1"/>
          </p:cNvSpPr>
          <p:nvPr>
            <p:ph type="body" idx="1"/>
          </p:nvPr>
        </p:nvSpPr>
        <p:spPr>
          <a:xfrm>
            <a:off x="839416" y="2708920"/>
            <a:ext cx="10553699" cy="3636962"/>
          </a:xfrm>
          <a:prstGeom prst="rect">
            <a:avLst/>
          </a:prstGeom>
          <a:noFill/>
          <a:ln>
            <a:noFill/>
          </a:ln>
        </p:spPr>
        <p:txBody>
          <a:bodyPr lIns="91425" tIns="45700" rIns="91425" bIns="45700" anchor="ctr" anchorCtr="0">
            <a:noAutofit/>
          </a:bodyPr>
          <a:lstStyle/>
          <a:p>
            <a:pPr lvl="0" indent="-342900" algn="ctr">
              <a:spcBef>
                <a:spcPts val="0"/>
              </a:spcBef>
              <a:spcAft>
                <a:spcPts val="0"/>
              </a:spcAft>
            </a:pPr>
            <a:r>
              <a:rPr lang="id-ID" sz="3200" i="1" dirty="0"/>
              <a:t>Brand personality</a:t>
            </a:r>
            <a:r>
              <a:rPr lang="id-ID" sz="3200" dirty="0"/>
              <a:t> dapat pula digunakan sebagai ekspresi pernyataan pribadi seseorang. Contohnya ketika orang mengonsumsi Marlboro maka orang tersebut tidak hanya mengonsumsi produk tetapi mereka juga berharap dirinya merasa berjiwa petualang, maskulin dan berselera Amerika.</a:t>
            </a:r>
            <a:endParaRPr lang="en-US" sz="3200" b="1" i="0" u="none"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53472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p:cNvPicPr preferRelativeResize="0"/>
          <p:nvPr/>
        </p:nvPicPr>
        <p:blipFill rotWithShape="1">
          <a:blip r:embed="rId3">
            <a:alphaModFix/>
          </a:blip>
          <a:srcRect l="25503" t="19772" r="24043" b="23707"/>
          <a:stretch/>
        </p:blipFill>
        <p:spPr>
          <a:xfrm>
            <a:off x="1419225" y="777875"/>
            <a:ext cx="9117012" cy="5295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550862" y="695325"/>
            <a:ext cx="10821986" cy="9144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EFEFE"/>
              </a:buClr>
              <a:buSzPct val="25000"/>
              <a:buFont typeface="Century Gothic"/>
              <a:buNone/>
            </a:pP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r>
              <a:rPr lang="en-US" sz="2800" b="1" i="0" u="none" strike="noStrike" cap="none">
                <a:solidFill>
                  <a:srgbClr val="FEFEFE"/>
                </a:solidFill>
                <a:latin typeface="Century Gothic"/>
                <a:ea typeface="Century Gothic"/>
                <a:cs typeface="Century Gothic"/>
                <a:sym typeface="Century Gothic"/>
              </a:rPr>
              <a:t>Aaker (1997) mengembangkan 5 dimensi </a:t>
            </a:r>
            <a:r>
              <a:rPr lang="en-US" sz="2800" b="1" i="1" u="none" strike="noStrike" cap="none">
                <a:solidFill>
                  <a:srgbClr val="FEFEFE"/>
                </a:solidFill>
                <a:latin typeface="Century Gothic"/>
                <a:ea typeface="Century Gothic"/>
                <a:cs typeface="Century Gothic"/>
                <a:sym typeface="Century Gothic"/>
              </a:rPr>
              <a:t>brand personality yaitu : </a:t>
            </a:r>
          </a:p>
        </p:txBody>
      </p:sp>
      <p:sp>
        <p:nvSpPr>
          <p:cNvPr id="255" name="Shape 255"/>
          <p:cNvSpPr txBox="1">
            <a:spLocks noGrp="1"/>
          </p:cNvSpPr>
          <p:nvPr>
            <p:ph type="body" idx="1"/>
          </p:nvPr>
        </p:nvSpPr>
        <p:spPr>
          <a:xfrm>
            <a:off x="219075" y="1917700"/>
            <a:ext cx="11153775" cy="4940299"/>
          </a:xfrm>
          <a:prstGeom prst="rect">
            <a:avLst/>
          </a:prstGeom>
          <a:noFill/>
          <a:ln>
            <a:noFill/>
          </a:ln>
        </p:spPr>
        <p:txBody>
          <a:bodyPr lIns="91425" tIns="45700" rIns="91425" bIns="45700" anchor="ctr" anchorCtr="0">
            <a:noAutofit/>
          </a:bodyPr>
          <a:lstStyle/>
          <a:p>
            <a:pPr marL="342900" marR="0" lvl="0" indent="-342900" algn="just" rtl="0">
              <a:lnSpc>
                <a:spcPct val="100000"/>
              </a:lnSpc>
              <a:spcBef>
                <a:spcPts val="0"/>
              </a:spcBef>
              <a:spcAft>
                <a:spcPts val="0"/>
              </a:spcAft>
              <a:buClr>
                <a:schemeClr val="accent1"/>
              </a:buClr>
              <a:buSzPct val="100000"/>
              <a:buFont typeface="Noto Sans Symbols"/>
              <a:buChar char="○"/>
            </a:pPr>
            <a:r>
              <a:rPr lang="en-US" sz="2400" b="0" i="0" u="none" dirty="0" err="1">
                <a:solidFill>
                  <a:schemeClr val="lt1"/>
                </a:solidFill>
                <a:latin typeface="Century Gothic"/>
                <a:ea typeface="Century Gothic"/>
                <a:cs typeface="Century Gothic"/>
                <a:sym typeface="Century Gothic"/>
              </a:rPr>
              <a:t>Pertama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adalah</a:t>
            </a:r>
            <a:r>
              <a:rPr lang="en-US" sz="2400" b="0" i="1"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Sincerity</a:t>
            </a:r>
            <a:r>
              <a:rPr lang="en-US" sz="2400" b="0" i="1" u="none" dirty="0">
                <a:solidFill>
                  <a:schemeClr val="lt1"/>
                </a:solidFill>
                <a:latin typeface="Century Gothic"/>
                <a:ea typeface="Century Gothic"/>
                <a:cs typeface="Century Gothic"/>
                <a:sym typeface="Century Gothic"/>
              </a:rPr>
              <a:t> (Down-to-earth, family-oriented, small town, honest, sincere, realistic, wholesome, original, cheerful, sentimental and friendly). </a:t>
            </a:r>
            <a:r>
              <a:rPr lang="en-US" sz="2400" b="0" i="0" u="none" dirty="0" err="1">
                <a:solidFill>
                  <a:schemeClr val="lt1"/>
                </a:solidFill>
                <a:latin typeface="Century Gothic"/>
                <a:ea typeface="Century Gothic"/>
                <a:cs typeface="Century Gothic"/>
                <a:sym typeface="Century Gothic"/>
              </a:rPr>
              <a:t>Dimensi</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ini</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menunjukkan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sifat</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manusia</a:t>
            </a:r>
            <a:r>
              <a:rPr lang="en-US" sz="2400" b="0" i="0" u="none" dirty="0">
                <a:solidFill>
                  <a:schemeClr val="lt1"/>
                </a:solidFill>
                <a:latin typeface="Century Gothic"/>
                <a:ea typeface="Century Gothic"/>
                <a:cs typeface="Century Gothic"/>
                <a:sym typeface="Century Gothic"/>
              </a:rPr>
              <a:t> yang </a:t>
            </a:r>
            <a:r>
              <a:rPr lang="en-US" sz="2400" b="0" i="0" u="none" dirty="0" err="1">
                <a:solidFill>
                  <a:schemeClr val="lt1"/>
                </a:solidFill>
                <a:latin typeface="Century Gothic"/>
                <a:ea typeface="Century Gothic"/>
                <a:cs typeface="Century Gothic"/>
                <a:sym typeface="Century Gothic"/>
              </a:rPr>
              <a:t>tulus</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Jika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diaplikasikan</a:t>
            </a:r>
            <a:r>
              <a:rPr lang="en-US" sz="2400" b="0" i="0" u="none" dirty="0">
                <a:solidFill>
                  <a:schemeClr val="lt1"/>
                </a:solidFill>
                <a:latin typeface="Century Gothic"/>
                <a:ea typeface="Century Gothic"/>
                <a:cs typeface="Century Gothic"/>
                <a:sym typeface="Century Gothic"/>
              </a:rPr>
              <a:t> pada brand </a:t>
            </a:r>
            <a:r>
              <a:rPr lang="en-US" sz="2400" b="0" i="0" u="none" dirty="0" err="1">
                <a:solidFill>
                  <a:schemeClr val="lt1"/>
                </a:solidFill>
                <a:latin typeface="Century Gothic"/>
                <a:ea typeface="Century Gothic"/>
                <a:cs typeface="Century Gothic"/>
                <a:sym typeface="Century Gothic"/>
              </a:rPr>
              <a:t>dimensi</a:t>
            </a:r>
            <a:r>
              <a:rPr lang="en-US" sz="2400" b="0" i="0" u="none" dirty="0">
                <a:solidFill>
                  <a:schemeClr val="lt1"/>
                </a:solidFill>
                <a:latin typeface="Century Gothic"/>
                <a:ea typeface="Century Gothic"/>
                <a:cs typeface="Century Gothic"/>
                <a:sym typeface="Century Gothic"/>
              </a:rPr>
              <a:t> </a:t>
            </a:r>
            <a:r>
              <a:rPr lang="en-US" sz="2400" b="0" i="1" u="none" dirty="0">
                <a:solidFill>
                  <a:schemeClr val="lt1"/>
                </a:solidFill>
                <a:latin typeface="Century Gothic"/>
                <a:ea typeface="Century Gothic"/>
                <a:cs typeface="Century Gothic"/>
                <a:sym typeface="Century Gothic"/>
              </a:rPr>
              <a:t>sincerity </a:t>
            </a:r>
            <a:r>
              <a:rPr lang="en-US" sz="2400" b="0" i="0" u="none" dirty="0" err="1">
                <a:solidFill>
                  <a:schemeClr val="lt1"/>
                </a:solidFill>
                <a:latin typeface="Century Gothic"/>
                <a:ea typeface="Century Gothic"/>
                <a:cs typeface="Century Gothic"/>
                <a:sym typeface="Century Gothic"/>
              </a:rPr>
              <a:t>atau</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kesungguhan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hati</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ini</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mencerminkan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bagaimana</a:t>
            </a:r>
            <a:r>
              <a:rPr lang="en-US" sz="2400" b="0" i="1" u="none" dirty="0">
                <a:solidFill>
                  <a:schemeClr val="lt1"/>
                </a:solidFill>
                <a:latin typeface="Century Gothic"/>
                <a:ea typeface="Century Gothic"/>
                <a:cs typeface="Century Gothic"/>
                <a:sym typeface="Century Gothic"/>
              </a:rPr>
              <a:t> brand </a:t>
            </a:r>
            <a:r>
              <a:rPr lang="en-US" sz="2400" b="0" i="0" u="none" dirty="0" err="1">
                <a:solidFill>
                  <a:schemeClr val="lt1"/>
                </a:solidFill>
                <a:latin typeface="Century Gothic"/>
                <a:ea typeface="Century Gothic"/>
                <a:cs typeface="Century Gothic"/>
                <a:sym typeface="Century Gothic"/>
              </a:rPr>
              <a:t>benar-benar</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menunjukkan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konsistensinya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dalam</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memenuhi</a:t>
            </a:r>
            <a:r>
              <a:rPr lang="en-US" sz="2400" b="0" i="1" u="none" dirty="0">
                <a:solidFill>
                  <a:schemeClr val="lt1"/>
                </a:solidFill>
                <a:latin typeface="Century Gothic"/>
                <a:ea typeface="Century Gothic"/>
                <a:cs typeface="Century Gothic"/>
                <a:sym typeface="Century Gothic"/>
              </a:rPr>
              <a:t> need </a:t>
            </a:r>
            <a:r>
              <a:rPr lang="en-US" sz="2400" b="0" i="0" u="none" dirty="0">
                <a:solidFill>
                  <a:schemeClr val="lt1"/>
                </a:solidFill>
                <a:latin typeface="Century Gothic"/>
                <a:ea typeface="Century Gothic"/>
                <a:cs typeface="Century Gothic"/>
                <a:sym typeface="Century Gothic"/>
              </a:rPr>
              <a:t>(</a:t>
            </a:r>
            <a:r>
              <a:rPr lang="en-US" sz="2400" b="0" i="0" u="none" dirty="0" err="1">
                <a:solidFill>
                  <a:schemeClr val="lt1"/>
                </a:solidFill>
                <a:latin typeface="Century Gothic"/>
                <a:ea typeface="Century Gothic"/>
                <a:cs typeface="Century Gothic"/>
                <a:sym typeface="Century Gothic"/>
              </a:rPr>
              <a:t>kebutuhan</a:t>
            </a:r>
            <a:r>
              <a:rPr lang="en-US" sz="2400" b="0" i="0" u="none" dirty="0">
                <a:solidFill>
                  <a:schemeClr val="lt1"/>
                </a:solidFill>
                <a:latin typeface="Century Gothic"/>
                <a:ea typeface="Century Gothic"/>
                <a:cs typeface="Century Gothic"/>
                <a:sym typeface="Century Gothic"/>
              </a:rPr>
              <a:t>), </a:t>
            </a:r>
            <a:r>
              <a:rPr lang="en-US" sz="2400" b="0" i="1" u="none" dirty="0">
                <a:solidFill>
                  <a:schemeClr val="lt1"/>
                </a:solidFill>
                <a:latin typeface="Century Gothic"/>
                <a:ea typeface="Century Gothic"/>
                <a:cs typeface="Century Gothic"/>
                <a:sym typeface="Century Gothic"/>
              </a:rPr>
              <a:t>want </a:t>
            </a:r>
            <a:r>
              <a:rPr lang="en-US" sz="2400" b="0" i="0" u="none" dirty="0">
                <a:solidFill>
                  <a:schemeClr val="lt1"/>
                </a:solidFill>
                <a:latin typeface="Century Gothic"/>
                <a:ea typeface="Century Gothic"/>
                <a:cs typeface="Century Gothic"/>
                <a:sym typeface="Century Gothic"/>
              </a:rPr>
              <a:t>(</a:t>
            </a:r>
            <a:r>
              <a:rPr lang="en-US" sz="2400" b="0" i="0" u="none" dirty="0" err="1">
                <a:solidFill>
                  <a:schemeClr val="lt1"/>
                </a:solidFill>
                <a:latin typeface="Century Gothic"/>
                <a:ea typeface="Century Gothic"/>
                <a:cs typeface="Century Gothic"/>
                <a:sym typeface="Century Gothic"/>
              </a:rPr>
              <a:t>keinginan</a:t>
            </a:r>
            <a:r>
              <a:rPr lang="en-US" sz="2400" b="0" i="0" u="none" dirty="0">
                <a:solidFill>
                  <a:schemeClr val="lt1"/>
                </a:solidFill>
                <a:latin typeface="Century Gothic"/>
                <a:ea typeface="Century Gothic"/>
                <a:cs typeface="Century Gothic"/>
                <a:sym typeface="Century Gothic"/>
              </a:rPr>
              <a:t>), dan </a:t>
            </a:r>
            <a:r>
              <a:rPr lang="en-US" sz="2400" b="0" i="1" u="none" dirty="0">
                <a:solidFill>
                  <a:schemeClr val="lt1"/>
                </a:solidFill>
                <a:latin typeface="Century Gothic"/>
                <a:ea typeface="Century Gothic"/>
                <a:cs typeface="Century Gothic"/>
                <a:sym typeface="Century Gothic"/>
              </a:rPr>
              <a:t>expectation </a:t>
            </a:r>
            <a:r>
              <a:rPr lang="en-US" sz="2400" b="0" i="0" u="none" dirty="0">
                <a:solidFill>
                  <a:schemeClr val="lt1"/>
                </a:solidFill>
                <a:latin typeface="Century Gothic"/>
                <a:ea typeface="Century Gothic"/>
                <a:cs typeface="Century Gothic"/>
                <a:sym typeface="Century Gothic"/>
              </a:rPr>
              <a:t>(</a:t>
            </a:r>
            <a:r>
              <a:rPr lang="en-US" sz="2400" b="0" i="0" u="none" dirty="0" err="1">
                <a:solidFill>
                  <a:schemeClr val="lt1"/>
                </a:solidFill>
                <a:latin typeface="Century Gothic"/>
                <a:ea typeface="Century Gothic"/>
                <a:cs typeface="Century Gothic"/>
                <a:sym typeface="Century Gothic"/>
              </a:rPr>
              <a:t>harapan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dari</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konsumen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Contoh</a:t>
            </a:r>
            <a:r>
              <a:rPr lang="en-US" sz="2400" b="0" i="0" u="none" dirty="0">
                <a:solidFill>
                  <a:schemeClr val="lt1"/>
                </a:solidFill>
                <a:latin typeface="Century Gothic"/>
                <a:ea typeface="Century Gothic"/>
                <a:cs typeface="Century Gothic"/>
                <a:sym typeface="Century Gothic"/>
              </a:rPr>
              <a:t> : </a:t>
            </a:r>
            <a:r>
              <a:rPr lang="en-US" sz="2400" b="1" i="0" u="none" dirty="0">
                <a:solidFill>
                  <a:schemeClr val="lt1"/>
                </a:solidFill>
                <a:latin typeface="Century Gothic"/>
                <a:ea typeface="Century Gothic"/>
                <a:cs typeface="Century Gothic"/>
                <a:sym typeface="Century Gothic"/>
              </a:rPr>
              <a:t>Dove </a:t>
            </a:r>
            <a:r>
              <a:rPr lang="en-US" sz="2400" b="1" i="0" u="none" dirty="0" err="1">
                <a:solidFill>
                  <a:schemeClr val="lt1"/>
                </a:solidFill>
                <a:latin typeface="Century Gothic"/>
                <a:ea typeface="Century Gothic"/>
                <a:cs typeface="Century Gothic"/>
                <a:sym typeface="Century Gothic"/>
              </a:rPr>
              <a:t>mampu</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menunjukkan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orisinalitasnya</a:t>
            </a:r>
            <a:r>
              <a:rPr lang="en-US" sz="2400" b="1" i="0" u="none" dirty="0">
                <a:solidFill>
                  <a:schemeClr val="lt1"/>
                </a:solidFill>
                <a:latin typeface="Century Gothic"/>
                <a:ea typeface="Century Gothic"/>
                <a:cs typeface="Century Gothic"/>
                <a:sym typeface="Century Gothic"/>
              </a:rPr>
              <a:t> yang </a:t>
            </a:r>
            <a:r>
              <a:rPr lang="en-US" sz="2400" b="1" i="0" u="none" dirty="0" err="1">
                <a:solidFill>
                  <a:schemeClr val="lt1"/>
                </a:solidFill>
                <a:latin typeface="Century Gothic"/>
                <a:ea typeface="Century Gothic"/>
                <a:cs typeface="Century Gothic"/>
                <a:sym typeface="Century Gothic"/>
              </a:rPr>
              <a:t>ditunjukkan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dalam</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bentuk</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kualitas</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produknya</a:t>
            </a:r>
            <a:r>
              <a:rPr lang="en-US" sz="2400" b="1" i="0" u="none" dirty="0">
                <a:solidFill>
                  <a:schemeClr val="lt1"/>
                </a:solidFill>
                <a:latin typeface="Century Gothic"/>
                <a:ea typeface="Century Gothic"/>
                <a:cs typeface="Century Gothic"/>
                <a:sym typeface="Century Gothic"/>
              </a:rPr>
              <a:t> yang </a:t>
            </a:r>
            <a:r>
              <a:rPr lang="en-US" sz="2400" b="1" i="0" u="none" dirty="0" err="1">
                <a:solidFill>
                  <a:schemeClr val="lt1"/>
                </a:solidFill>
                <a:latin typeface="Century Gothic"/>
                <a:ea typeface="Century Gothic"/>
                <a:cs typeface="Century Gothic"/>
                <a:sym typeface="Century Gothic"/>
              </a:rPr>
              <a:t>bagus</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memenuhi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kebutuhan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konsumennya</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dengan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menunjukkan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jati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diri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pemakainya</a:t>
            </a:r>
            <a:r>
              <a:rPr lang="en-US" sz="2400" b="1" i="0" u="none" dirty="0">
                <a:solidFill>
                  <a:schemeClr val="lt1"/>
                </a:solidFill>
                <a:latin typeface="Century Gothic"/>
                <a:ea typeface="Century Gothic"/>
                <a:cs typeface="Century Gothic"/>
                <a:sym typeface="Century Gothic"/>
              </a:rPr>
              <a:t> yang </a:t>
            </a:r>
            <a:r>
              <a:rPr lang="en-US" sz="2400" b="1" i="0" u="none" dirty="0" err="1">
                <a:solidFill>
                  <a:schemeClr val="lt1"/>
                </a:solidFill>
                <a:latin typeface="Century Gothic"/>
                <a:ea typeface="Century Gothic"/>
                <a:cs typeface="Century Gothic"/>
                <a:sym typeface="Century Gothic"/>
              </a:rPr>
              <a:t>apa</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adanya</a:t>
            </a:r>
            <a:r>
              <a:rPr lang="en-US" sz="2400" b="1" i="0" u="none" dirty="0">
                <a:solidFill>
                  <a:schemeClr val="lt1"/>
                </a:solidFill>
                <a:latin typeface="Century Gothic"/>
                <a:ea typeface="Century Gothic"/>
                <a:cs typeface="Century Gothic"/>
                <a:sym typeface="Century Gothic"/>
              </a:rPr>
              <a:t>. Dan </a:t>
            </a:r>
            <a:r>
              <a:rPr lang="en-US" sz="2400" b="1" i="0" u="none" dirty="0" err="1">
                <a:solidFill>
                  <a:schemeClr val="lt1"/>
                </a:solidFill>
                <a:latin typeface="Century Gothic"/>
                <a:ea typeface="Century Gothic"/>
                <a:cs typeface="Century Gothic"/>
                <a:sym typeface="Century Gothic"/>
              </a:rPr>
              <a:t>sifat</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Down-to-earth, family-oriented, small town, honest, sincere, </a:t>
            </a:r>
            <a:r>
              <a:rPr lang="en-US" sz="2400" b="1" i="1" u="none" dirty="0" err="1">
                <a:solidFill>
                  <a:schemeClr val="lt1"/>
                </a:solidFill>
                <a:latin typeface="Century Gothic"/>
                <a:ea typeface="Century Gothic"/>
                <a:cs typeface="Century Gothic"/>
                <a:sym typeface="Century Gothic"/>
              </a:rPr>
              <a:t>realistic,wholesome</a:t>
            </a:r>
            <a:r>
              <a:rPr lang="en-US" sz="2400" b="1" i="1" u="none" dirty="0">
                <a:solidFill>
                  <a:schemeClr val="lt1"/>
                </a:solidFill>
                <a:latin typeface="Century Gothic"/>
                <a:ea typeface="Century Gothic"/>
                <a:cs typeface="Century Gothic"/>
                <a:sym typeface="Century Gothic"/>
              </a:rPr>
              <a:t>, original, cheerful, sentimental and friendly</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ini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sesuai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dengan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kepribadian</a:t>
            </a:r>
            <a:r>
              <a:rPr lang="en-US" sz="2400" b="1" i="0" u="none" dirty="0">
                <a:solidFill>
                  <a:schemeClr val="lt1"/>
                </a:solidFill>
                <a:latin typeface="Century Gothic"/>
                <a:ea typeface="Century Gothic"/>
                <a:cs typeface="Century Gothic"/>
                <a:sym typeface="Century Gothic"/>
              </a:rPr>
              <a:t> Dove.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550862" y="695325"/>
            <a:ext cx="10821986" cy="9144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EFEFE"/>
              </a:buClr>
              <a:buSzPct val="25000"/>
              <a:buFont typeface="Century Gothic"/>
              <a:buNone/>
            </a:pP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r>
              <a:rPr lang="en-US" sz="2800" b="1" i="0" u="none" strike="noStrike" cap="none">
                <a:solidFill>
                  <a:srgbClr val="FEFEFE"/>
                </a:solidFill>
                <a:latin typeface="Century Gothic"/>
                <a:ea typeface="Century Gothic"/>
                <a:cs typeface="Century Gothic"/>
                <a:sym typeface="Century Gothic"/>
              </a:rPr>
              <a:t>Aaker (1997) mengembangkan 5 dimensi </a:t>
            </a:r>
            <a:r>
              <a:rPr lang="en-US" sz="2800" b="1" i="1" u="none" strike="noStrike" cap="none">
                <a:solidFill>
                  <a:srgbClr val="FEFEFE"/>
                </a:solidFill>
                <a:latin typeface="Century Gothic"/>
                <a:ea typeface="Century Gothic"/>
                <a:cs typeface="Century Gothic"/>
                <a:sym typeface="Century Gothic"/>
              </a:rPr>
              <a:t>brand personality yaitu : </a:t>
            </a:r>
          </a:p>
        </p:txBody>
      </p:sp>
      <p:sp>
        <p:nvSpPr>
          <p:cNvPr id="261" name="Shape 261"/>
          <p:cNvSpPr txBox="1">
            <a:spLocks noGrp="1"/>
          </p:cNvSpPr>
          <p:nvPr>
            <p:ph type="body" idx="1"/>
          </p:nvPr>
        </p:nvSpPr>
        <p:spPr>
          <a:xfrm>
            <a:off x="550862" y="2060575"/>
            <a:ext cx="10555287" cy="4518025"/>
          </a:xfrm>
          <a:prstGeom prst="rect">
            <a:avLst/>
          </a:prstGeom>
          <a:noFill/>
          <a:ln>
            <a:noFill/>
          </a:ln>
        </p:spPr>
        <p:txBody>
          <a:bodyPr lIns="91425" tIns="45700" rIns="91425" bIns="45700" anchor="ctr" anchorCtr="0">
            <a:noAutofit/>
          </a:bodyPr>
          <a:lstStyle/>
          <a:p>
            <a:pPr marL="342900" marR="0" lvl="0" indent="-342900" algn="just" rtl="0">
              <a:lnSpc>
                <a:spcPct val="100000"/>
              </a:lnSpc>
              <a:spcBef>
                <a:spcPts val="0"/>
              </a:spcBef>
              <a:spcAft>
                <a:spcPts val="0"/>
              </a:spcAft>
              <a:buClr>
                <a:schemeClr val="accent1"/>
              </a:buClr>
              <a:buSzPct val="100000"/>
              <a:buFont typeface="Noto Sans Symbols"/>
              <a:buChar char="○"/>
            </a:pPr>
            <a:r>
              <a:rPr lang="en-US" sz="2400" b="0" i="0" u="none" dirty="0" err="1">
                <a:solidFill>
                  <a:schemeClr val="lt1"/>
                </a:solidFill>
                <a:latin typeface="Century Gothic"/>
                <a:ea typeface="Century Gothic"/>
                <a:cs typeface="Century Gothic"/>
                <a:sym typeface="Century Gothic"/>
              </a:rPr>
              <a:t>Kedua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adalah</a:t>
            </a:r>
            <a:r>
              <a:rPr lang="en-US" sz="2400" b="0" i="1"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excitemen</a:t>
            </a:r>
            <a:r>
              <a:rPr lang="en-US" sz="2400" b="0" i="1" u="none" dirty="0">
                <a:solidFill>
                  <a:schemeClr val="lt1"/>
                </a:solidFill>
                <a:latin typeface="Century Gothic"/>
                <a:ea typeface="Century Gothic"/>
                <a:cs typeface="Century Gothic"/>
                <a:sym typeface="Century Gothic"/>
              </a:rPr>
              <a:t>t (Contemporary, independent, up-to-date, unique, imaginative, young, cool, </a:t>
            </a:r>
            <a:r>
              <a:rPr lang="en-US" sz="2400" b="0" i="1" u="none" dirty="0" err="1">
                <a:solidFill>
                  <a:schemeClr val="lt1"/>
                </a:solidFill>
                <a:latin typeface="Century Gothic"/>
                <a:ea typeface="Century Gothic"/>
                <a:cs typeface="Century Gothic"/>
                <a:sym typeface="Century Gothic"/>
              </a:rPr>
              <a:t>sprited</a:t>
            </a:r>
            <a:r>
              <a:rPr lang="en-US" sz="2400" b="0" i="1" u="none" dirty="0">
                <a:solidFill>
                  <a:schemeClr val="lt1"/>
                </a:solidFill>
                <a:latin typeface="Century Gothic"/>
                <a:ea typeface="Century Gothic"/>
                <a:cs typeface="Century Gothic"/>
                <a:sym typeface="Century Gothic"/>
              </a:rPr>
              <a:t>, exciting, trendy and daring). Excitement </a:t>
            </a:r>
            <a:r>
              <a:rPr lang="en-US" sz="2400" b="0" i="0" u="none" dirty="0" err="1">
                <a:solidFill>
                  <a:schemeClr val="lt1"/>
                </a:solidFill>
                <a:latin typeface="Century Gothic"/>
                <a:ea typeface="Century Gothic"/>
                <a:cs typeface="Century Gothic"/>
                <a:sym typeface="Century Gothic"/>
              </a:rPr>
              <a:t>artinya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kegembiraan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bagaimana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sebuah</a:t>
            </a:r>
            <a:r>
              <a:rPr lang="en-US" sz="2400" b="0" i="0" u="none" dirty="0">
                <a:solidFill>
                  <a:schemeClr val="lt1"/>
                </a:solidFill>
                <a:latin typeface="Century Gothic"/>
                <a:ea typeface="Century Gothic"/>
                <a:cs typeface="Century Gothic"/>
                <a:sym typeface="Century Gothic"/>
              </a:rPr>
              <a:t> </a:t>
            </a:r>
            <a:r>
              <a:rPr lang="en-US" sz="2400" b="0" i="1" u="none" dirty="0">
                <a:solidFill>
                  <a:schemeClr val="lt1"/>
                </a:solidFill>
                <a:latin typeface="Century Gothic"/>
                <a:ea typeface="Century Gothic"/>
                <a:cs typeface="Century Gothic"/>
                <a:sym typeface="Century Gothic"/>
              </a:rPr>
              <a:t>brand </a:t>
            </a:r>
            <a:r>
              <a:rPr lang="en-US" sz="2400" b="0" i="0" u="none" dirty="0" err="1">
                <a:solidFill>
                  <a:schemeClr val="lt1"/>
                </a:solidFill>
                <a:latin typeface="Century Gothic"/>
                <a:ea typeface="Century Gothic"/>
                <a:cs typeface="Century Gothic"/>
                <a:sym typeface="Century Gothic"/>
              </a:rPr>
              <a:t>mampu</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memberikan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kesenangan</a:t>
            </a:r>
            <a:r>
              <a:rPr lang="en-US" sz="2400" b="0" i="0" u="none" dirty="0">
                <a:solidFill>
                  <a:schemeClr val="lt1"/>
                </a:solidFill>
                <a:latin typeface="Century Gothic"/>
                <a:ea typeface="Century Gothic"/>
                <a:cs typeface="Century Gothic"/>
                <a:sym typeface="Century Gothic"/>
              </a:rPr>
              <a:t> pada </a:t>
            </a:r>
            <a:r>
              <a:rPr lang="en-US" sz="2400" b="0" i="0" u="none" dirty="0" err="1">
                <a:solidFill>
                  <a:schemeClr val="lt1"/>
                </a:solidFill>
                <a:latin typeface="Century Gothic"/>
                <a:ea typeface="Century Gothic"/>
                <a:cs typeface="Century Gothic"/>
                <a:sym typeface="Century Gothic"/>
              </a:rPr>
              <a:t>pemakainya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Contoh</a:t>
            </a:r>
            <a:r>
              <a:rPr lang="en-US" sz="2400" b="0" i="0" u="none" dirty="0">
                <a:solidFill>
                  <a:schemeClr val="lt1"/>
                </a:solidFill>
                <a:latin typeface="Century Gothic"/>
                <a:ea typeface="Century Gothic"/>
                <a:cs typeface="Century Gothic"/>
                <a:sym typeface="Century Gothic"/>
              </a:rPr>
              <a:t> : </a:t>
            </a:r>
            <a:r>
              <a:rPr lang="en-US" sz="2400" b="1" i="0" u="none" dirty="0">
                <a:solidFill>
                  <a:schemeClr val="lt1"/>
                </a:solidFill>
                <a:latin typeface="Century Gothic"/>
                <a:ea typeface="Century Gothic"/>
                <a:cs typeface="Century Gothic"/>
                <a:sym typeface="Century Gothic"/>
              </a:rPr>
              <a:t>Dove </a:t>
            </a:r>
            <a:r>
              <a:rPr lang="en-US" sz="2400" b="1" i="0" u="none" dirty="0" err="1">
                <a:solidFill>
                  <a:schemeClr val="lt1"/>
                </a:solidFill>
                <a:latin typeface="Century Gothic"/>
                <a:ea typeface="Century Gothic"/>
                <a:cs typeface="Century Gothic"/>
                <a:sym typeface="Century Gothic"/>
              </a:rPr>
              <a:t>mengacu</a:t>
            </a:r>
            <a:r>
              <a:rPr lang="en-US" sz="2400" b="1" i="0" u="none" dirty="0">
                <a:solidFill>
                  <a:schemeClr val="lt1"/>
                </a:solidFill>
                <a:latin typeface="Century Gothic"/>
                <a:ea typeface="Century Gothic"/>
                <a:cs typeface="Century Gothic"/>
                <a:sym typeface="Century Gothic"/>
              </a:rPr>
              <a:t> pada </a:t>
            </a:r>
            <a:r>
              <a:rPr lang="en-US" sz="2400" b="1" i="0" u="none" dirty="0" err="1">
                <a:solidFill>
                  <a:schemeClr val="lt1"/>
                </a:solidFill>
                <a:latin typeface="Century Gothic"/>
                <a:ea typeface="Century Gothic"/>
                <a:cs typeface="Century Gothic"/>
                <a:sym typeface="Century Gothic"/>
              </a:rPr>
              <a:t>elemen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up-to-date, unique</a:t>
            </a:r>
            <a:r>
              <a:rPr lang="en-US" sz="2400" b="1" i="0" u="none" dirty="0">
                <a:solidFill>
                  <a:schemeClr val="lt1"/>
                </a:solidFill>
                <a:latin typeface="Century Gothic"/>
                <a:ea typeface="Century Gothic"/>
                <a:cs typeface="Century Gothic"/>
                <a:sym typeface="Century Gothic"/>
              </a:rPr>
              <a:t> dan </a:t>
            </a:r>
            <a:r>
              <a:rPr lang="en-US" sz="2400" b="1" i="1" u="none" dirty="0">
                <a:solidFill>
                  <a:schemeClr val="lt1"/>
                </a:solidFill>
                <a:latin typeface="Century Gothic"/>
                <a:ea typeface="Century Gothic"/>
                <a:cs typeface="Century Gothic"/>
                <a:sym typeface="Century Gothic"/>
              </a:rPr>
              <a:t>imaginative</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Elemen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up-to-date, unique</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menunjukkan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kepribadian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brand</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selalu</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inovasi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dengan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meningkatkan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mutu</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produknya</a:t>
            </a:r>
            <a:r>
              <a:rPr lang="en-US" sz="2400" b="1" i="0" u="none" dirty="0">
                <a:solidFill>
                  <a:schemeClr val="lt1"/>
                </a:solidFill>
                <a:latin typeface="Century Gothic"/>
                <a:ea typeface="Century Gothic"/>
                <a:cs typeface="Century Gothic"/>
                <a:sym typeface="Century Gothic"/>
              </a:rPr>
              <a:t> agar </a:t>
            </a:r>
            <a:r>
              <a:rPr lang="en-US" sz="2400" b="1" i="0" u="none" dirty="0" err="1">
                <a:solidFill>
                  <a:schemeClr val="lt1"/>
                </a:solidFill>
                <a:latin typeface="Century Gothic"/>
                <a:ea typeface="Century Gothic"/>
                <a:cs typeface="Century Gothic"/>
                <a:sym typeface="Century Gothic"/>
              </a:rPr>
              <a:t>memiliki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nilai</a:t>
            </a:r>
            <a:r>
              <a:rPr lang="en-US" sz="2400" b="1" i="0" u="none" dirty="0">
                <a:solidFill>
                  <a:schemeClr val="lt1"/>
                </a:solidFill>
                <a:latin typeface="Century Gothic"/>
                <a:ea typeface="Century Gothic"/>
                <a:cs typeface="Century Gothic"/>
                <a:sym typeface="Century Gothic"/>
              </a:rPr>
              <a:t> yang </a:t>
            </a:r>
            <a:r>
              <a:rPr lang="en-US" sz="2400" b="1" i="0" u="none" dirty="0" err="1">
                <a:solidFill>
                  <a:schemeClr val="lt1"/>
                </a:solidFill>
                <a:latin typeface="Century Gothic"/>
                <a:ea typeface="Century Gothic"/>
                <a:cs typeface="Century Gothic"/>
                <a:sym typeface="Century Gothic"/>
              </a:rPr>
              <a:t>unik</a:t>
            </a:r>
            <a:r>
              <a:rPr lang="en-US" sz="2400" b="1" i="0" u="none" dirty="0">
                <a:solidFill>
                  <a:schemeClr val="lt1"/>
                </a:solidFill>
                <a:latin typeface="Century Gothic"/>
                <a:ea typeface="Century Gothic"/>
                <a:cs typeface="Century Gothic"/>
                <a:sym typeface="Century Gothic"/>
              </a:rPr>
              <a:t> di </a:t>
            </a:r>
            <a:r>
              <a:rPr lang="en-US" sz="2400" b="1" i="0" u="none" dirty="0" err="1">
                <a:solidFill>
                  <a:schemeClr val="lt1"/>
                </a:solidFill>
                <a:latin typeface="Century Gothic"/>
                <a:ea typeface="Century Gothic"/>
                <a:cs typeface="Century Gothic"/>
                <a:sym typeface="Century Gothic"/>
              </a:rPr>
              <a:t>mata</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konsumennya</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Sedangkan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eleman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spirited </a:t>
            </a:r>
            <a:r>
              <a:rPr lang="en-US" sz="2400" b="1" i="0" u="none" dirty="0">
                <a:solidFill>
                  <a:schemeClr val="lt1"/>
                </a:solidFill>
                <a:latin typeface="Century Gothic"/>
                <a:ea typeface="Century Gothic"/>
                <a:cs typeface="Century Gothic"/>
                <a:sym typeface="Century Gothic"/>
              </a:rPr>
              <a:t>dan</a:t>
            </a:r>
            <a:r>
              <a:rPr lang="en-US" sz="2400" b="1" i="1" u="none" dirty="0">
                <a:solidFill>
                  <a:schemeClr val="lt1"/>
                </a:solidFill>
                <a:latin typeface="Century Gothic"/>
                <a:ea typeface="Century Gothic"/>
                <a:cs typeface="Century Gothic"/>
                <a:sym typeface="Century Gothic"/>
              </a:rPr>
              <a:t> imaginative</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menunjukkan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kepribadian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brand</a:t>
            </a:r>
            <a:r>
              <a:rPr lang="en-US" sz="2400" b="1" i="0" u="none" dirty="0">
                <a:solidFill>
                  <a:schemeClr val="lt1"/>
                </a:solidFill>
                <a:latin typeface="Century Gothic"/>
                <a:ea typeface="Century Gothic"/>
                <a:cs typeface="Century Gothic"/>
                <a:sym typeface="Century Gothic"/>
              </a:rPr>
              <a:t> yang </a:t>
            </a:r>
            <a:r>
              <a:rPr lang="en-US" sz="2400" b="1" i="0" u="none" dirty="0" err="1">
                <a:solidFill>
                  <a:schemeClr val="lt1"/>
                </a:solidFill>
                <a:latin typeface="Century Gothic"/>
                <a:ea typeface="Century Gothic"/>
                <a:cs typeface="Century Gothic"/>
                <a:sym typeface="Century Gothic"/>
              </a:rPr>
              <a:t>penuh</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inspirasi</a:t>
            </a:r>
            <a:r>
              <a:rPr lang="en-US" sz="2400" b="1" i="0" u="none" dirty="0">
                <a:solidFill>
                  <a:schemeClr val="lt1"/>
                </a:solidFill>
                <a:latin typeface="Century Gothic"/>
                <a:ea typeface="Century Gothic"/>
                <a:cs typeface="Century Gothic"/>
                <a:sym typeface="Century Gothic"/>
              </a:rPr>
              <a:t> dan </a:t>
            </a:r>
            <a:r>
              <a:rPr lang="en-US" sz="2400" b="1" i="0" u="none" dirty="0" err="1">
                <a:solidFill>
                  <a:schemeClr val="lt1"/>
                </a:solidFill>
                <a:latin typeface="Century Gothic"/>
                <a:ea typeface="Century Gothic"/>
                <a:cs typeface="Century Gothic"/>
                <a:sym typeface="Century Gothic"/>
              </a:rPr>
              <a:t>penuh</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semangat</a:t>
            </a:r>
            <a:r>
              <a:rPr lang="en-US" sz="2400" b="1" i="0" u="none" dirty="0">
                <a:solidFill>
                  <a:schemeClr val="lt1"/>
                </a:solidFill>
                <a:latin typeface="Century Gothic"/>
                <a:ea typeface="Century Gothic"/>
                <a:cs typeface="Century Gothic"/>
                <a:sym typeface="Century Gothic"/>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342900" marR="0" lvl="0" indent="-342900" algn="just" rtl="0">
              <a:lnSpc>
                <a:spcPct val="90000"/>
              </a:lnSpc>
              <a:spcBef>
                <a:spcPts val="0"/>
              </a:spcBef>
              <a:spcAft>
                <a:spcPts val="0"/>
              </a:spcAft>
              <a:buClr>
                <a:schemeClr val="accent1"/>
              </a:buClr>
              <a:buSzPct val="100000"/>
              <a:buFont typeface="Noto Sans Symbols"/>
              <a:buChar char="○"/>
            </a:pPr>
            <a:r>
              <a:rPr lang="en-US" sz="2400" b="0" i="0" u="none" dirty="0" err="1">
                <a:solidFill>
                  <a:schemeClr val="lt1"/>
                </a:solidFill>
                <a:latin typeface="Century Gothic"/>
                <a:ea typeface="Century Gothic"/>
                <a:cs typeface="Century Gothic"/>
                <a:sym typeface="Century Gothic"/>
              </a:rPr>
              <a:t>Ketiga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adalah</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dimensi</a:t>
            </a:r>
            <a:r>
              <a:rPr lang="en-US" sz="2400" b="0"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Competence</a:t>
            </a:r>
            <a:r>
              <a:rPr lang="en-US" sz="2400" b="0" i="1" u="none" dirty="0">
                <a:solidFill>
                  <a:schemeClr val="lt1"/>
                </a:solidFill>
                <a:latin typeface="Century Gothic"/>
                <a:ea typeface="Century Gothic"/>
                <a:cs typeface="Century Gothic"/>
                <a:sym typeface="Century Gothic"/>
              </a:rPr>
              <a:t> (Reliable, hardworking, sincere, intelligent, technical, corporate, successful, leader and confident). </a:t>
            </a:r>
            <a:r>
              <a:rPr lang="en-US" sz="2400" b="0" i="0" u="none" dirty="0" err="1">
                <a:solidFill>
                  <a:schemeClr val="lt1"/>
                </a:solidFill>
                <a:latin typeface="Century Gothic"/>
                <a:ea typeface="Century Gothic"/>
                <a:cs typeface="Century Gothic"/>
                <a:sym typeface="Century Gothic"/>
              </a:rPr>
              <a:t>Dimensi</a:t>
            </a:r>
            <a:r>
              <a:rPr lang="en-US" sz="2400" b="0" i="1" u="none" dirty="0">
                <a:solidFill>
                  <a:schemeClr val="lt1"/>
                </a:solidFill>
                <a:latin typeface="Century Gothic"/>
                <a:ea typeface="Century Gothic"/>
                <a:cs typeface="Century Gothic"/>
                <a:sym typeface="Century Gothic"/>
              </a:rPr>
              <a:t> Competence </a:t>
            </a:r>
            <a:r>
              <a:rPr lang="en-US" sz="2400" b="0" i="0" u="none" dirty="0" err="1">
                <a:solidFill>
                  <a:schemeClr val="lt1"/>
                </a:solidFill>
                <a:latin typeface="Century Gothic"/>
                <a:ea typeface="Century Gothic"/>
                <a:cs typeface="Century Gothic"/>
                <a:sym typeface="Century Gothic"/>
              </a:rPr>
              <a:t>ini</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menunjukkan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bahwa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suatu</a:t>
            </a:r>
            <a:r>
              <a:rPr lang="en-US" sz="2400" b="0" i="0" u="none" dirty="0">
                <a:solidFill>
                  <a:schemeClr val="lt1"/>
                </a:solidFill>
                <a:latin typeface="Century Gothic"/>
                <a:ea typeface="Century Gothic"/>
                <a:cs typeface="Century Gothic"/>
                <a:sym typeface="Century Gothic"/>
              </a:rPr>
              <a:t> brand </a:t>
            </a:r>
            <a:r>
              <a:rPr lang="en-US" sz="2400" b="0" i="0" u="none" dirty="0" err="1">
                <a:solidFill>
                  <a:schemeClr val="lt1"/>
                </a:solidFill>
                <a:latin typeface="Century Gothic"/>
                <a:ea typeface="Century Gothic"/>
                <a:cs typeface="Century Gothic"/>
                <a:sym typeface="Century Gothic"/>
              </a:rPr>
              <a:t>punya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kemampuan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untuk</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menunjukkan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keberadaanya</a:t>
            </a:r>
            <a:r>
              <a:rPr lang="en-US" sz="2400" b="0" i="0" u="none" dirty="0">
                <a:solidFill>
                  <a:schemeClr val="lt1"/>
                </a:solidFill>
                <a:latin typeface="Century Gothic"/>
                <a:ea typeface="Century Gothic"/>
                <a:cs typeface="Century Gothic"/>
                <a:sym typeface="Century Gothic"/>
              </a:rPr>
              <a:t> di </a:t>
            </a:r>
            <a:r>
              <a:rPr lang="en-US" sz="2400" b="0" i="0" u="none" dirty="0" err="1">
                <a:solidFill>
                  <a:schemeClr val="lt1"/>
                </a:solidFill>
                <a:latin typeface="Century Gothic"/>
                <a:ea typeface="Century Gothic"/>
                <a:cs typeface="Century Gothic"/>
                <a:sym typeface="Century Gothic"/>
              </a:rPr>
              <a:t>pasar</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Contoh</a:t>
            </a:r>
            <a:r>
              <a:rPr lang="en-US" sz="2400" b="0" i="0" u="none" dirty="0">
                <a:solidFill>
                  <a:schemeClr val="lt1"/>
                </a:solidFill>
                <a:latin typeface="Century Gothic"/>
                <a:ea typeface="Century Gothic"/>
                <a:cs typeface="Century Gothic"/>
                <a:sym typeface="Century Gothic"/>
              </a:rPr>
              <a:t> : </a:t>
            </a:r>
            <a:r>
              <a:rPr lang="en-US" sz="2400" b="1" i="0" u="none" dirty="0" err="1">
                <a:solidFill>
                  <a:schemeClr val="lt1"/>
                </a:solidFill>
                <a:latin typeface="Century Gothic"/>
                <a:ea typeface="Century Gothic"/>
                <a:cs typeface="Century Gothic"/>
                <a:sym typeface="Century Gothic"/>
              </a:rPr>
              <a:t>Dalam</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hal</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ini</a:t>
            </a:r>
            <a:r>
              <a:rPr lang="en-US" sz="2400" b="1" i="0" u="none" dirty="0">
                <a:solidFill>
                  <a:schemeClr val="lt1"/>
                </a:solidFill>
                <a:latin typeface="Century Gothic"/>
                <a:ea typeface="Century Gothic"/>
                <a:cs typeface="Century Gothic"/>
                <a:sym typeface="Century Gothic"/>
              </a:rPr>
              <a:t> Dove </a:t>
            </a:r>
            <a:r>
              <a:rPr lang="en-US" sz="2400" b="1" i="0" u="none" dirty="0" err="1">
                <a:solidFill>
                  <a:schemeClr val="lt1"/>
                </a:solidFill>
                <a:latin typeface="Century Gothic"/>
                <a:ea typeface="Century Gothic"/>
                <a:cs typeface="Century Gothic"/>
                <a:sym typeface="Century Gothic"/>
              </a:rPr>
              <a:t>telah</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memenuhi</a:t>
            </a:r>
            <a:r>
              <a:rPr lang="en-US" sz="2400" b="1" i="0" u="none" dirty="0">
                <a:solidFill>
                  <a:schemeClr val="lt1"/>
                </a:solidFill>
                <a:latin typeface="Century Gothic"/>
                <a:ea typeface="Century Gothic"/>
                <a:cs typeface="Century Gothic"/>
                <a:sym typeface="Century Gothic"/>
              </a:rPr>
              <a:t> element </a:t>
            </a:r>
            <a:r>
              <a:rPr lang="en-US" sz="2400" b="1" i="0" u="none" dirty="0" err="1">
                <a:solidFill>
                  <a:schemeClr val="lt1"/>
                </a:solidFill>
                <a:latin typeface="Century Gothic"/>
                <a:ea typeface="Century Gothic"/>
                <a:cs typeface="Century Gothic"/>
                <a:sym typeface="Century Gothic"/>
              </a:rPr>
              <a:t>dalam</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dimensi</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competence</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dimana</a:t>
            </a:r>
            <a:r>
              <a:rPr lang="en-US" sz="2400" b="1" i="0" u="none" dirty="0">
                <a:solidFill>
                  <a:schemeClr val="lt1"/>
                </a:solidFill>
                <a:latin typeface="Century Gothic"/>
                <a:ea typeface="Century Gothic"/>
                <a:cs typeface="Century Gothic"/>
                <a:sym typeface="Century Gothic"/>
              </a:rPr>
              <a:t> Dove </a:t>
            </a:r>
            <a:r>
              <a:rPr lang="en-US" sz="2400" b="1" i="0" u="none" dirty="0" err="1">
                <a:solidFill>
                  <a:schemeClr val="lt1"/>
                </a:solidFill>
                <a:latin typeface="Century Gothic"/>
                <a:ea typeface="Century Gothic"/>
                <a:cs typeface="Century Gothic"/>
                <a:sym typeface="Century Gothic"/>
              </a:rPr>
              <a:t>benar-benar</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dapat</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diandalkan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reliable</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pandai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memenuhi</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need, want</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dan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expectation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konsumen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intelligent</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serta</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sukses</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dalam</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meraih</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pasar</a:t>
            </a:r>
            <a:r>
              <a:rPr lang="en-US" sz="2400" b="1" i="0" u="none" dirty="0">
                <a:solidFill>
                  <a:schemeClr val="lt1"/>
                </a:solidFill>
                <a:latin typeface="Century Gothic"/>
                <a:ea typeface="Century Gothic"/>
                <a:cs typeface="Century Gothic"/>
                <a:sym typeface="Century Gothic"/>
              </a:rPr>
              <a:t> (</a:t>
            </a:r>
            <a:r>
              <a:rPr lang="en-US" sz="2400" b="1" i="1" u="none" dirty="0" err="1">
                <a:solidFill>
                  <a:schemeClr val="lt1"/>
                </a:solidFill>
                <a:latin typeface="Century Gothic"/>
                <a:ea typeface="Century Gothic"/>
                <a:cs typeface="Century Gothic"/>
                <a:sym typeface="Century Gothic"/>
              </a:rPr>
              <a:t>succcesfull</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Ini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ditunjukkan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dengan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banyaknya</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pengguna</a:t>
            </a:r>
            <a:r>
              <a:rPr lang="en-US" sz="2400" b="1" i="0" u="none" dirty="0">
                <a:solidFill>
                  <a:schemeClr val="lt1"/>
                </a:solidFill>
                <a:latin typeface="Century Gothic"/>
                <a:ea typeface="Century Gothic"/>
                <a:cs typeface="Century Gothic"/>
                <a:sym typeface="Century Gothic"/>
              </a:rPr>
              <a:t>/</a:t>
            </a:r>
            <a:r>
              <a:rPr lang="en-US" sz="2400" b="1" i="0" u="none" dirty="0" err="1">
                <a:solidFill>
                  <a:schemeClr val="lt1"/>
                </a:solidFill>
                <a:latin typeface="Century Gothic"/>
                <a:ea typeface="Century Gothic"/>
                <a:cs typeface="Century Gothic"/>
                <a:sym typeface="Century Gothic"/>
              </a:rPr>
              <a:t>konsumen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dari</a:t>
            </a:r>
            <a:r>
              <a:rPr lang="en-US" sz="2400" b="1" i="0" u="none" dirty="0">
                <a:solidFill>
                  <a:schemeClr val="lt1"/>
                </a:solidFill>
                <a:latin typeface="Century Gothic"/>
                <a:ea typeface="Century Gothic"/>
                <a:cs typeface="Century Gothic"/>
                <a:sym typeface="Century Gothic"/>
              </a:rPr>
              <a:t> Dove.</a:t>
            </a:r>
          </a:p>
          <a:p>
            <a:pPr marL="342900" marR="0" lvl="0" indent="-342900" algn="l" rtl="0">
              <a:spcBef>
                <a:spcPts val="1080"/>
              </a:spcBef>
              <a:spcAft>
                <a:spcPts val="0"/>
              </a:spcAft>
              <a:buClr>
                <a:schemeClr val="accent1"/>
              </a:buClr>
              <a:buSzPct val="100000"/>
              <a:buFont typeface="Noto Sans Symbols"/>
              <a:buNone/>
            </a:pPr>
            <a:endParaRPr sz="2400" b="0" i="0" u="none" dirty="0">
              <a:solidFill>
                <a:schemeClr val="lt1"/>
              </a:solidFill>
              <a:latin typeface="Century Gothic"/>
              <a:ea typeface="Century Gothic"/>
              <a:cs typeface="Century Gothic"/>
              <a:sym typeface="Century Gothic"/>
            </a:endParaRPr>
          </a:p>
        </p:txBody>
      </p:sp>
      <p:sp>
        <p:nvSpPr>
          <p:cNvPr id="267" name="Shape 267"/>
          <p:cNvSpPr txBox="1">
            <a:spLocks noGrp="1"/>
          </p:cNvSpPr>
          <p:nvPr>
            <p:ph type="title"/>
          </p:nvPr>
        </p:nvSpPr>
        <p:spPr>
          <a:xfrm>
            <a:off x="809625" y="447675"/>
            <a:ext cx="10572750" cy="969961"/>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EFEFE"/>
              </a:buClr>
              <a:buSzPct val="25000"/>
              <a:buFont typeface="Century Gothic"/>
              <a:buNone/>
            </a:pP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r>
              <a:rPr lang="en-US" sz="2800" b="1" i="0" u="none" strike="noStrike" cap="none">
                <a:solidFill>
                  <a:srgbClr val="FEFEFE"/>
                </a:solidFill>
                <a:latin typeface="Century Gothic"/>
                <a:ea typeface="Century Gothic"/>
                <a:cs typeface="Century Gothic"/>
                <a:sym typeface="Century Gothic"/>
              </a:rPr>
              <a:t>Aaker (1997) mengembangkan 5 dimensi </a:t>
            </a:r>
            <a:r>
              <a:rPr lang="en-US" sz="2800" b="1" i="1" u="none" strike="noStrike" cap="none">
                <a:solidFill>
                  <a:srgbClr val="FEFEFE"/>
                </a:solidFill>
                <a:latin typeface="Century Gothic"/>
                <a:ea typeface="Century Gothic"/>
                <a:cs typeface="Century Gothic"/>
                <a:sym typeface="Century Gothic"/>
              </a:rPr>
              <a:t>brand personality yaitu :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342900" marR="0" lvl="0" indent="-342900" algn="just" rtl="0">
              <a:lnSpc>
                <a:spcPct val="90000"/>
              </a:lnSpc>
              <a:spcBef>
                <a:spcPts val="0"/>
              </a:spcBef>
              <a:spcAft>
                <a:spcPts val="0"/>
              </a:spcAft>
              <a:buClr>
                <a:schemeClr val="accent1"/>
              </a:buClr>
              <a:buSzPct val="100000"/>
              <a:buFont typeface="Noto Sans Symbols"/>
              <a:buChar char="○"/>
            </a:pPr>
            <a:r>
              <a:rPr lang="en-US" sz="2800" b="0" i="0" u="none" dirty="0" err="1">
                <a:solidFill>
                  <a:schemeClr val="lt1"/>
                </a:solidFill>
                <a:latin typeface="Century Gothic"/>
                <a:ea typeface="Century Gothic"/>
                <a:cs typeface="Century Gothic"/>
                <a:sym typeface="Century Gothic"/>
              </a:rPr>
              <a:t>Keempat</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adalah</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dimensi</a:t>
            </a:r>
            <a:r>
              <a:rPr lang="en-US" sz="2800" b="0" i="0" u="none" dirty="0">
                <a:solidFill>
                  <a:schemeClr val="lt1"/>
                </a:solidFill>
                <a:latin typeface="Century Gothic"/>
                <a:ea typeface="Century Gothic"/>
                <a:cs typeface="Century Gothic"/>
                <a:sym typeface="Century Gothic"/>
              </a:rPr>
              <a:t> </a:t>
            </a:r>
            <a:r>
              <a:rPr lang="en-US" sz="2800" b="1" i="1" u="none" dirty="0">
                <a:solidFill>
                  <a:schemeClr val="lt1"/>
                </a:solidFill>
                <a:latin typeface="Century Gothic"/>
                <a:ea typeface="Century Gothic"/>
                <a:cs typeface="Century Gothic"/>
                <a:sym typeface="Century Gothic"/>
              </a:rPr>
              <a:t>sophisticating</a:t>
            </a:r>
            <a:r>
              <a:rPr lang="en-US" sz="2800" b="0" i="1" u="none" dirty="0">
                <a:solidFill>
                  <a:schemeClr val="lt1"/>
                </a:solidFill>
                <a:latin typeface="Century Gothic"/>
                <a:ea typeface="Century Gothic"/>
                <a:cs typeface="Century Gothic"/>
                <a:sym typeface="Century Gothic"/>
              </a:rPr>
              <a:t> (Upper class, glamor, good-looking, charming, feminine and smooth). </a:t>
            </a:r>
            <a:r>
              <a:rPr lang="en-US" sz="2800" b="0" i="0" u="none" dirty="0" err="1">
                <a:solidFill>
                  <a:schemeClr val="lt1"/>
                </a:solidFill>
                <a:latin typeface="Century Gothic"/>
                <a:ea typeface="Century Gothic"/>
                <a:cs typeface="Century Gothic"/>
                <a:sym typeface="Century Gothic"/>
              </a:rPr>
              <a:t>Dimensi</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ini</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lebih</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mengacu</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pada</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bagaimanasuatu</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b.rand</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memberikan</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nilai</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bagi</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konsumennya</a:t>
            </a:r>
            <a:r>
              <a:rPr lang="en-US" sz="2800" b="0" i="0" u="none" dirty="0">
                <a:solidFill>
                  <a:schemeClr val="lt1"/>
                </a:solidFill>
                <a:latin typeface="Century Gothic"/>
                <a:ea typeface="Century Gothic"/>
                <a:cs typeface="Century Gothic"/>
                <a:sym typeface="Century Gothic"/>
              </a:rPr>
              <a:t>. Ada </a:t>
            </a:r>
            <a:r>
              <a:rPr lang="en-US" sz="2800" b="0" i="0" u="none" dirty="0" err="1">
                <a:solidFill>
                  <a:schemeClr val="lt1"/>
                </a:solidFill>
                <a:latin typeface="Century Gothic"/>
                <a:ea typeface="Century Gothic"/>
                <a:cs typeface="Century Gothic"/>
                <a:sym typeface="Century Gothic"/>
              </a:rPr>
              <a:t>dua</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elemen</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yaitu</a:t>
            </a:r>
            <a:r>
              <a:rPr lang="en-US" sz="2800" b="0" i="0" u="none" dirty="0">
                <a:solidFill>
                  <a:schemeClr val="lt1"/>
                </a:solidFill>
                <a:latin typeface="Century Gothic"/>
                <a:ea typeface="Century Gothic"/>
                <a:cs typeface="Century Gothic"/>
                <a:sym typeface="Century Gothic"/>
              </a:rPr>
              <a:t> </a:t>
            </a:r>
            <a:r>
              <a:rPr lang="en-US" sz="2800" b="0" i="1" u="none" dirty="0">
                <a:solidFill>
                  <a:schemeClr val="lt1"/>
                </a:solidFill>
                <a:latin typeface="Century Gothic"/>
                <a:ea typeface="Century Gothic"/>
                <a:cs typeface="Century Gothic"/>
                <a:sym typeface="Century Gothic"/>
              </a:rPr>
              <a:t>upper class</a:t>
            </a:r>
            <a:r>
              <a:rPr lang="en-US" sz="2800" b="0" i="0" u="none" dirty="0">
                <a:solidFill>
                  <a:schemeClr val="lt1"/>
                </a:solidFill>
                <a:latin typeface="Century Gothic"/>
                <a:ea typeface="Century Gothic"/>
                <a:cs typeface="Century Gothic"/>
                <a:sym typeface="Century Gothic"/>
              </a:rPr>
              <a:t> </a:t>
            </a:r>
            <a:r>
              <a:rPr lang="en-US" sz="2800" b="0" i="0" u="none" dirty="0" err="1">
                <a:solidFill>
                  <a:schemeClr val="lt1"/>
                </a:solidFill>
                <a:latin typeface="Century Gothic"/>
                <a:ea typeface="Century Gothic"/>
                <a:cs typeface="Century Gothic"/>
                <a:sym typeface="Century Gothic"/>
              </a:rPr>
              <a:t>dan</a:t>
            </a:r>
            <a:r>
              <a:rPr lang="en-US" sz="2800" b="0" i="0" u="none" dirty="0">
                <a:solidFill>
                  <a:schemeClr val="lt1"/>
                </a:solidFill>
                <a:latin typeface="Century Gothic"/>
                <a:ea typeface="Century Gothic"/>
                <a:cs typeface="Century Gothic"/>
                <a:sym typeface="Century Gothic"/>
              </a:rPr>
              <a:t> </a:t>
            </a:r>
            <a:r>
              <a:rPr lang="en-US" sz="2800" b="0" i="1" u="none" dirty="0">
                <a:solidFill>
                  <a:schemeClr val="lt1"/>
                </a:solidFill>
                <a:latin typeface="Century Gothic"/>
                <a:ea typeface="Century Gothic"/>
                <a:cs typeface="Century Gothic"/>
                <a:sym typeface="Century Gothic"/>
              </a:rPr>
              <a:t>charming. </a:t>
            </a:r>
            <a:r>
              <a:rPr lang="en-US" sz="2800" b="0" i="0" u="none" dirty="0" err="1">
                <a:solidFill>
                  <a:schemeClr val="lt1"/>
                </a:solidFill>
                <a:latin typeface="Century Gothic"/>
                <a:ea typeface="Century Gothic"/>
                <a:cs typeface="Century Gothic"/>
                <a:sym typeface="Century Gothic"/>
              </a:rPr>
              <a:t>Contoh</a:t>
            </a:r>
            <a:r>
              <a:rPr lang="en-US" sz="2800" b="0" i="0" u="none" dirty="0">
                <a:solidFill>
                  <a:schemeClr val="lt1"/>
                </a:solidFill>
                <a:latin typeface="Century Gothic"/>
                <a:ea typeface="Century Gothic"/>
                <a:cs typeface="Century Gothic"/>
                <a:sym typeface="Century Gothic"/>
              </a:rPr>
              <a:t> : </a:t>
            </a:r>
            <a:r>
              <a:rPr lang="en-US" sz="2800" b="1" i="0" u="none" dirty="0" err="1">
                <a:solidFill>
                  <a:schemeClr val="lt1"/>
                </a:solidFill>
                <a:latin typeface="Century Gothic"/>
                <a:ea typeface="Century Gothic"/>
                <a:cs typeface="Century Gothic"/>
                <a:sym typeface="Century Gothic"/>
              </a:rPr>
              <a:t>Elemen</a:t>
            </a:r>
            <a:r>
              <a:rPr lang="en-US" sz="2800" b="1" i="0" u="none" dirty="0">
                <a:solidFill>
                  <a:schemeClr val="lt1"/>
                </a:solidFill>
                <a:latin typeface="Century Gothic"/>
                <a:ea typeface="Century Gothic"/>
                <a:cs typeface="Century Gothic"/>
                <a:sym typeface="Century Gothic"/>
              </a:rPr>
              <a:t> </a:t>
            </a:r>
            <a:r>
              <a:rPr lang="en-US" sz="2800" b="1" i="1" u="none" dirty="0">
                <a:solidFill>
                  <a:schemeClr val="lt1"/>
                </a:solidFill>
                <a:latin typeface="Century Gothic"/>
                <a:ea typeface="Century Gothic"/>
                <a:cs typeface="Century Gothic"/>
                <a:sym typeface="Century Gothic"/>
              </a:rPr>
              <a:t>charming</a:t>
            </a:r>
            <a:r>
              <a:rPr lang="en-US" sz="2800" b="1" i="0" u="none" dirty="0">
                <a:solidFill>
                  <a:schemeClr val="lt1"/>
                </a:solidFill>
                <a:latin typeface="Century Gothic"/>
                <a:ea typeface="Century Gothic"/>
                <a:cs typeface="Century Gothic"/>
                <a:sym typeface="Century Gothic"/>
              </a:rPr>
              <a:t> </a:t>
            </a:r>
            <a:r>
              <a:rPr lang="en-US" sz="2800" b="1" i="0" u="none" dirty="0" err="1">
                <a:solidFill>
                  <a:schemeClr val="lt1"/>
                </a:solidFill>
                <a:latin typeface="Century Gothic"/>
                <a:ea typeface="Century Gothic"/>
                <a:cs typeface="Century Gothic"/>
                <a:sym typeface="Century Gothic"/>
              </a:rPr>
              <a:t>lebih</a:t>
            </a:r>
            <a:r>
              <a:rPr lang="en-US" sz="2800" b="1" i="0" u="none" dirty="0">
                <a:solidFill>
                  <a:schemeClr val="lt1"/>
                </a:solidFill>
                <a:latin typeface="Century Gothic"/>
                <a:ea typeface="Century Gothic"/>
                <a:cs typeface="Century Gothic"/>
                <a:sym typeface="Century Gothic"/>
              </a:rPr>
              <a:t> </a:t>
            </a:r>
            <a:r>
              <a:rPr lang="en-US" sz="2800" b="1" i="0" u="none" dirty="0" err="1">
                <a:solidFill>
                  <a:schemeClr val="lt1"/>
                </a:solidFill>
                <a:latin typeface="Century Gothic"/>
                <a:ea typeface="Century Gothic"/>
                <a:cs typeface="Century Gothic"/>
                <a:sym typeface="Century Gothic"/>
              </a:rPr>
              <a:t>mengacu</a:t>
            </a:r>
            <a:r>
              <a:rPr lang="en-US" sz="2800" b="1" i="0" u="none" dirty="0">
                <a:solidFill>
                  <a:schemeClr val="lt1"/>
                </a:solidFill>
                <a:latin typeface="Century Gothic"/>
                <a:ea typeface="Century Gothic"/>
                <a:cs typeface="Century Gothic"/>
                <a:sym typeface="Century Gothic"/>
              </a:rPr>
              <a:t> pada </a:t>
            </a:r>
            <a:r>
              <a:rPr lang="en-US" sz="2800" b="1" i="0" u="none" dirty="0" err="1">
                <a:solidFill>
                  <a:schemeClr val="lt1"/>
                </a:solidFill>
                <a:latin typeface="Century Gothic"/>
                <a:ea typeface="Century Gothic"/>
                <a:cs typeface="Century Gothic"/>
                <a:sym typeface="Century Gothic"/>
              </a:rPr>
              <a:t>penampilan</a:t>
            </a:r>
            <a:r>
              <a:rPr lang="en-US" sz="2800" b="1" i="0" u="none" dirty="0">
                <a:solidFill>
                  <a:schemeClr val="lt1"/>
                </a:solidFill>
                <a:latin typeface="Century Gothic"/>
                <a:ea typeface="Century Gothic"/>
                <a:cs typeface="Century Gothic"/>
                <a:sym typeface="Century Gothic"/>
              </a:rPr>
              <a:t> </a:t>
            </a:r>
            <a:r>
              <a:rPr lang="en-US" sz="2800" b="1" i="0" u="none" dirty="0" err="1">
                <a:solidFill>
                  <a:schemeClr val="lt1"/>
                </a:solidFill>
                <a:latin typeface="Century Gothic"/>
                <a:ea typeface="Century Gothic"/>
                <a:cs typeface="Century Gothic"/>
                <a:sym typeface="Century Gothic"/>
              </a:rPr>
              <a:t>produk</a:t>
            </a:r>
            <a:r>
              <a:rPr lang="en-US" sz="2800" b="1" i="0" u="none" dirty="0">
                <a:solidFill>
                  <a:schemeClr val="lt1"/>
                </a:solidFill>
                <a:latin typeface="Century Gothic"/>
                <a:ea typeface="Century Gothic"/>
                <a:cs typeface="Century Gothic"/>
                <a:sym typeface="Century Gothic"/>
              </a:rPr>
              <a:t> </a:t>
            </a:r>
            <a:r>
              <a:rPr lang="en-US" sz="2800" b="1" i="0" u="none" dirty="0" err="1">
                <a:solidFill>
                  <a:schemeClr val="lt1"/>
                </a:solidFill>
                <a:latin typeface="Century Gothic"/>
                <a:ea typeface="Century Gothic"/>
                <a:cs typeface="Century Gothic"/>
                <a:sym typeface="Century Gothic"/>
              </a:rPr>
              <a:t>suatu</a:t>
            </a:r>
            <a:r>
              <a:rPr lang="en-US" sz="2800" b="1" i="0" u="none" dirty="0">
                <a:solidFill>
                  <a:schemeClr val="lt1"/>
                </a:solidFill>
                <a:latin typeface="Century Gothic"/>
                <a:ea typeface="Century Gothic"/>
                <a:cs typeface="Century Gothic"/>
                <a:sym typeface="Century Gothic"/>
              </a:rPr>
              <a:t> </a:t>
            </a:r>
            <a:r>
              <a:rPr lang="en-US" sz="2800" b="1" i="1" u="none" dirty="0">
                <a:solidFill>
                  <a:schemeClr val="lt1"/>
                </a:solidFill>
                <a:latin typeface="Century Gothic"/>
                <a:ea typeface="Century Gothic"/>
                <a:cs typeface="Century Gothic"/>
                <a:sym typeface="Century Gothic"/>
              </a:rPr>
              <a:t>brand</a:t>
            </a:r>
            <a:r>
              <a:rPr lang="en-US" sz="2800" b="1" i="0" u="none" dirty="0">
                <a:solidFill>
                  <a:schemeClr val="lt1"/>
                </a:solidFill>
                <a:latin typeface="Century Gothic"/>
                <a:ea typeface="Century Gothic"/>
                <a:cs typeface="Century Gothic"/>
                <a:sym typeface="Century Gothic"/>
              </a:rPr>
              <a:t>. Dove </a:t>
            </a:r>
            <a:r>
              <a:rPr lang="en-US" sz="2800" b="1" i="0" u="none" dirty="0" err="1">
                <a:solidFill>
                  <a:schemeClr val="lt1"/>
                </a:solidFill>
                <a:latin typeface="Century Gothic"/>
                <a:ea typeface="Century Gothic"/>
                <a:cs typeface="Century Gothic"/>
                <a:sym typeface="Century Gothic"/>
              </a:rPr>
              <a:t>banyak</a:t>
            </a:r>
            <a:r>
              <a:rPr lang="en-US" sz="2800" b="1" i="0" u="none" dirty="0">
                <a:solidFill>
                  <a:schemeClr val="lt1"/>
                </a:solidFill>
                <a:latin typeface="Century Gothic"/>
                <a:ea typeface="Century Gothic"/>
                <a:cs typeface="Century Gothic"/>
                <a:sym typeface="Century Gothic"/>
              </a:rPr>
              <a:t> </a:t>
            </a:r>
            <a:r>
              <a:rPr lang="en-US" sz="2800" b="1" i="0" u="none" dirty="0" err="1">
                <a:solidFill>
                  <a:schemeClr val="lt1"/>
                </a:solidFill>
                <a:latin typeface="Century Gothic"/>
                <a:ea typeface="Century Gothic"/>
                <a:cs typeface="Century Gothic"/>
                <a:sym typeface="Century Gothic"/>
              </a:rPr>
              <a:t>memperlihatkan</a:t>
            </a:r>
            <a:r>
              <a:rPr lang="en-US" sz="2800" b="1" i="0" u="none" dirty="0">
                <a:solidFill>
                  <a:schemeClr val="lt1"/>
                </a:solidFill>
                <a:latin typeface="Century Gothic"/>
                <a:ea typeface="Century Gothic"/>
                <a:cs typeface="Century Gothic"/>
                <a:sym typeface="Century Gothic"/>
              </a:rPr>
              <a:t> </a:t>
            </a:r>
            <a:r>
              <a:rPr lang="en-US" sz="2800" b="1" i="0" u="none" dirty="0" err="1">
                <a:solidFill>
                  <a:schemeClr val="lt1"/>
                </a:solidFill>
                <a:latin typeface="Century Gothic"/>
                <a:ea typeface="Century Gothic"/>
                <a:cs typeface="Century Gothic"/>
                <a:sym typeface="Century Gothic"/>
              </a:rPr>
              <a:t>bintang</a:t>
            </a:r>
            <a:r>
              <a:rPr lang="en-US" sz="2800" b="1" i="0" u="none" dirty="0">
                <a:solidFill>
                  <a:schemeClr val="lt1"/>
                </a:solidFill>
                <a:latin typeface="Century Gothic"/>
                <a:ea typeface="Century Gothic"/>
                <a:cs typeface="Century Gothic"/>
                <a:sym typeface="Century Gothic"/>
              </a:rPr>
              <a:t> </a:t>
            </a:r>
            <a:r>
              <a:rPr lang="en-US" sz="2800" b="1" i="0" u="none" dirty="0" err="1">
                <a:solidFill>
                  <a:schemeClr val="lt1"/>
                </a:solidFill>
                <a:latin typeface="Century Gothic"/>
                <a:ea typeface="Century Gothic"/>
                <a:cs typeface="Century Gothic"/>
                <a:sym typeface="Century Gothic"/>
              </a:rPr>
              <a:t>iklan</a:t>
            </a:r>
            <a:r>
              <a:rPr lang="en-US" sz="2800" b="1" i="0" u="none" dirty="0">
                <a:solidFill>
                  <a:schemeClr val="lt1"/>
                </a:solidFill>
                <a:latin typeface="Century Gothic"/>
                <a:ea typeface="Century Gothic"/>
                <a:cs typeface="Century Gothic"/>
                <a:sym typeface="Century Gothic"/>
              </a:rPr>
              <a:t> yang feminine.</a:t>
            </a:r>
          </a:p>
        </p:txBody>
      </p:sp>
      <p:sp>
        <p:nvSpPr>
          <p:cNvPr id="273" name="Shape 273"/>
          <p:cNvSpPr txBox="1">
            <a:spLocks noGrp="1"/>
          </p:cNvSpPr>
          <p:nvPr>
            <p:ph type="title"/>
          </p:nvPr>
        </p:nvSpPr>
        <p:spPr>
          <a:xfrm>
            <a:off x="809625" y="447675"/>
            <a:ext cx="10572750" cy="969961"/>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EFEFE"/>
              </a:buClr>
              <a:buSzPct val="25000"/>
              <a:buFont typeface="Century Gothic"/>
              <a:buNone/>
            </a:pP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r>
              <a:rPr lang="en-US" sz="2800" b="1" i="0" u="none" strike="noStrike" cap="none">
                <a:solidFill>
                  <a:srgbClr val="FEFEFE"/>
                </a:solidFill>
                <a:latin typeface="Century Gothic"/>
                <a:ea typeface="Century Gothic"/>
                <a:cs typeface="Century Gothic"/>
                <a:sym typeface="Century Gothic"/>
              </a:rPr>
              <a:t>Aaker (1997) mengembangkan 5 dimensi </a:t>
            </a:r>
            <a:r>
              <a:rPr lang="en-US" sz="2800" b="1" i="1" u="none" strike="noStrike" cap="none">
                <a:solidFill>
                  <a:srgbClr val="FEFEFE"/>
                </a:solidFill>
                <a:latin typeface="Century Gothic"/>
                <a:ea typeface="Century Gothic"/>
                <a:cs typeface="Century Gothic"/>
                <a:sym typeface="Century Gothic"/>
              </a:rPr>
              <a:t>brand personality yaitu :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342900" marR="0" lvl="0" indent="-342900" algn="just" rtl="0">
              <a:lnSpc>
                <a:spcPct val="100000"/>
              </a:lnSpc>
              <a:spcBef>
                <a:spcPts val="0"/>
              </a:spcBef>
              <a:spcAft>
                <a:spcPts val="0"/>
              </a:spcAft>
              <a:buClr>
                <a:schemeClr val="accent1"/>
              </a:buClr>
              <a:buSzPct val="100000"/>
              <a:buFont typeface="Noto Sans Symbols"/>
              <a:buChar char="○"/>
            </a:pPr>
            <a:r>
              <a:rPr lang="en-US" sz="2400" b="0" i="0" u="none" dirty="0" err="1">
                <a:solidFill>
                  <a:schemeClr val="lt1"/>
                </a:solidFill>
                <a:latin typeface="Century Gothic"/>
                <a:ea typeface="Century Gothic"/>
                <a:cs typeface="Century Gothic"/>
                <a:sym typeface="Century Gothic"/>
              </a:rPr>
              <a:t>Dimensi</a:t>
            </a:r>
            <a:r>
              <a:rPr lang="en-US" sz="2400" b="0" i="0" u="none" dirty="0">
                <a:solidFill>
                  <a:schemeClr val="lt1"/>
                </a:solidFill>
                <a:latin typeface="Century Gothic"/>
                <a:ea typeface="Century Gothic"/>
                <a:cs typeface="Century Gothic"/>
                <a:sym typeface="Century Gothic"/>
              </a:rPr>
              <a:t> yang </a:t>
            </a:r>
            <a:r>
              <a:rPr lang="en-US" sz="2400" b="0" i="0" u="none" dirty="0" err="1">
                <a:solidFill>
                  <a:schemeClr val="lt1"/>
                </a:solidFill>
                <a:latin typeface="Century Gothic"/>
                <a:ea typeface="Century Gothic"/>
                <a:cs typeface="Century Gothic"/>
                <a:sym typeface="Century Gothic"/>
              </a:rPr>
              <a:t>kelima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adalah</a:t>
            </a:r>
            <a:r>
              <a:rPr lang="en-US" sz="2400" b="0" i="0" u="none" dirty="0">
                <a:solidFill>
                  <a:schemeClr val="lt1"/>
                </a:solidFill>
                <a:latin typeface="Century Gothic"/>
                <a:ea typeface="Century Gothic"/>
                <a:cs typeface="Century Gothic"/>
                <a:sym typeface="Century Gothic"/>
              </a:rPr>
              <a:t> </a:t>
            </a:r>
            <a:r>
              <a:rPr lang="en-US" sz="2400" b="1" i="1" u="none" dirty="0" err="1">
                <a:solidFill>
                  <a:schemeClr val="lt1"/>
                </a:solidFill>
                <a:latin typeface="Century Gothic"/>
                <a:ea typeface="Century Gothic"/>
                <a:cs typeface="Century Gothic"/>
                <a:sym typeface="Century Gothic"/>
              </a:rPr>
              <a:t>rugedness</a:t>
            </a:r>
            <a:r>
              <a:rPr lang="en-US" sz="2400" b="0" i="1" u="none" dirty="0">
                <a:solidFill>
                  <a:schemeClr val="lt1"/>
                </a:solidFill>
                <a:latin typeface="Century Gothic"/>
                <a:ea typeface="Century Gothic"/>
                <a:cs typeface="Century Gothic"/>
                <a:sym typeface="Century Gothic"/>
              </a:rPr>
              <a:t> (Outdoorsy, masculine, western, tough, and rugged). </a:t>
            </a:r>
            <a:r>
              <a:rPr lang="en-US" sz="2400" b="0" i="0" u="none" dirty="0" err="1">
                <a:solidFill>
                  <a:schemeClr val="lt1"/>
                </a:solidFill>
                <a:latin typeface="Century Gothic"/>
                <a:ea typeface="Century Gothic"/>
                <a:cs typeface="Century Gothic"/>
                <a:sym typeface="Century Gothic"/>
              </a:rPr>
              <a:t>Dimensi</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ini</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menunjukkan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bagaimana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sebuah</a:t>
            </a:r>
            <a:r>
              <a:rPr lang="en-US" sz="2400" b="0" i="0" u="none" dirty="0">
                <a:solidFill>
                  <a:schemeClr val="lt1"/>
                </a:solidFill>
                <a:latin typeface="Century Gothic"/>
                <a:ea typeface="Century Gothic"/>
                <a:cs typeface="Century Gothic"/>
                <a:sym typeface="Century Gothic"/>
              </a:rPr>
              <a:t> </a:t>
            </a:r>
            <a:r>
              <a:rPr lang="en-US" sz="2400" b="0" i="1" u="none" dirty="0">
                <a:solidFill>
                  <a:schemeClr val="lt1"/>
                </a:solidFill>
                <a:latin typeface="Century Gothic"/>
                <a:ea typeface="Century Gothic"/>
                <a:cs typeface="Century Gothic"/>
                <a:sym typeface="Century Gothic"/>
              </a:rPr>
              <a:t>brand</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mampu</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bertahan</a:t>
            </a:r>
            <a:r>
              <a:rPr lang="en-US" sz="2400" b="0" i="0" u="none" dirty="0">
                <a:solidFill>
                  <a:schemeClr val="lt1"/>
                </a:solidFill>
                <a:latin typeface="Century Gothic"/>
                <a:ea typeface="Century Gothic"/>
                <a:cs typeface="Century Gothic"/>
                <a:sym typeface="Century Gothic"/>
              </a:rPr>
              <a:t> di </a:t>
            </a:r>
            <a:r>
              <a:rPr lang="en-US" sz="2400" b="0" i="0" u="none" dirty="0" err="1">
                <a:solidFill>
                  <a:schemeClr val="lt1"/>
                </a:solidFill>
                <a:latin typeface="Century Gothic"/>
                <a:ea typeface="Century Gothic"/>
                <a:cs typeface="Century Gothic"/>
                <a:sym typeface="Century Gothic"/>
              </a:rPr>
              <a:t>tengah</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persingan</a:t>
            </a:r>
            <a:r>
              <a:rPr lang="en-US" sz="2400" b="0" i="0" u="none" dirty="0">
                <a:solidFill>
                  <a:schemeClr val="lt1"/>
                </a:solidFill>
                <a:latin typeface="Century Gothic"/>
                <a:ea typeface="Century Gothic"/>
                <a:cs typeface="Century Gothic"/>
                <a:sym typeface="Century Gothic"/>
              </a:rPr>
              <a:t> </a:t>
            </a:r>
            <a:r>
              <a:rPr lang="en-US" sz="2400" b="0" i="1" u="none" dirty="0">
                <a:solidFill>
                  <a:schemeClr val="lt1"/>
                </a:solidFill>
                <a:latin typeface="Century Gothic"/>
                <a:ea typeface="Century Gothic"/>
                <a:cs typeface="Century Gothic"/>
                <a:sym typeface="Century Gothic"/>
              </a:rPr>
              <a:t>brand-brand</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Elemen</a:t>
            </a:r>
            <a:r>
              <a:rPr lang="en-US" sz="2400" b="0" i="0" u="none" dirty="0">
                <a:solidFill>
                  <a:schemeClr val="lt1"/>
                </a:solidFill>
                <a:latin typeface="Century Gothic"/>
                <a:ea typeface="Century Gothic"/>
                <a:cs typeface="Century Gothic"/>
                <a:sym typeface="Century Gothic"/>
              </a:rPr>
              <a:t> </a:t>
            </a:r>
            <a:r>
              <a:rPr lang="en-US" sz="2400" b="0" i="1" u="none" dirty="0">
                <a:solidFill>
                  <a:schemeClr val="lt1"/>
                </a:solidFill>
                <a:latin typeface="Century Gothic"/>
                <a:ea typeface="Century Gothic"/>
                <a:cs typeface="Century Gothic"/>
                <a:sym typeface="Century Gothic"/>
              </a:rPr>
              <a:t>outdoorsy </a:t>
            </a:r>
            <a:r>
              <a:rPr lang="en-US" sz="2400" b="0" i="0" u="none" dirty="0" err="1">
                <a:solidFill>
                  <a:schemeClr val="lt1"/>
                </a:solidFill>
                <a:latin typeface="Century Gothic"/>
                <a:ea typeface="Century Gothic"/>
                <a:cs typeface="Century Gothic"/>
                <a:sym typeface="Century Gothic"/>
              </a:rPr>
              <a:t>mengacu</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pada</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sifat</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kokoh</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dan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maskulin</a:t>
            </a:r>
            <a:r>
              <a:rPr lang="en-US" sz="2400" b="0" i="1" u="sng" dirty="0">
                <a:solidFill>
                  <a:schemeClr val="lt1"/>
                </a:solidFill>
                <a:latin typeface="Century Gothic"/>
                <a:ea typeface="Century Gothic"/>
                <a:cs typeface="Century Gothic"/>
                <a:sym typeface="Century Gothic"/>
              </a:rPr>
              <a:t>,</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sedangkan</a:t>
            </a:r>
            <a:r>
              <a:rPr lang="en-US" sz="2400" b="0" i="0" u="none" dirty="0">
                <a:solidFill>
                  <a:schemeClr val="lt1"/>
                </a:solidFill>
                <a:latin typeface="Century Gothic"/>
                <a:ea typeface="Century Gothic"/>
                <a:cs typeface="Century Gothic"/>
                <a:sym typeface="Century Gothic"/>
              </a:rPr>
              <a:t> </a:t>
            </a:r>
            <a:r>
              <a:rPr lang="en-US" sz="2400" b="0" i="1" u="none" dirty="0">
                <a:solidFill>
                  <a:schemeClr val="lt1"/>
                </a:solidFill>
                <a:latin typeface="Century Gothic"/>
                <a:ea typeface="Century Gothic"/>
                <a:cs typeface="Century Gothic"/>
                <a:sym typeface="Century Gothic"/>
              </a:rPr>
              <a:t>tough </a:t>
            </a:r>
            <a:r>
              <a:rPr lang="en-US" sz="2400" b="0" i="0" u="none" dirty="0" err="1">
                <a:solidFill>
                  <a:schemeClr val="lt1"/>
                </a:solidFill>
                <a:latin typeface="Century Gothic"/>
                <a:ea typeface="Century Gothic"/>
                <a:cs typeface="Century Gothic"/>
                <a:sym typeface="Century Gothic"/>
              </a:rPr>
              <a:t>menunjukkan</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elemen</a:t>
            </a:r>
            <a:r>
              <a:rPr lang="en-US" sz="2400" b="0" i="0" u="none" dirty="0">
                <a:solidFill>
                  <a:schemeClr val="lt1"/>
                </a:solidFill>
                <a:latin typeface="Century Gothic"/>
                <a:ea typeface="Century Gothic"/>
                <a:cs typeface="Century Gothic"/>
                <a:sym typeface="Century Gothic"/>
              </a:rPr>
              <a:t> yang </a:t>
            </a:r>
            <a:r>
              <a:rPr lang="en-US" sz="2400" b="0" i="0" u="none" dirty="0" err="1">
                <a:solidFill>
                  <a:schemeClr val="lt1"/>
                </a:solidFill>
                <a:latin typeface="Century Gothic"/>
                <a:ea typeface="Century Gothic"/>
                <a:cs typeface="Century Gothic"/>
                <a:sym typeface="Century Gothic"/>
              </a:rPr>
              <a:t>kuat</a:t>
            </a:r>
            <a:r>
              <a:rPr lang="en-US" sz="2400" b="0" i="0" u="none" dirty="0">
                <a:solidFill>
                  <a:schemeClr val="lt1"/>
                </a:solidFill>
                <a:latin typeface="Century Gothic"/>
                <a:ea typeface="Century Gothic"/>
                <a:cs typeface="Century Gothic"/>
                <a:sym typeface="Century Gothic"/>
              </a:rPr>
              <a:t>. </a:t>
            </a:r>
            <a:r>
              <a:rPr lang="en-US" sz="2400" b="0" i="0" u="none" dirty="0" err="1">
                <a:solidFill>
                  <a:schemeClr val="lt1"/>
                </a:solidFill>
                <a:latin typeface="Century Gothic"/>
                <a:ea typeface="Century Gothic"/>
                <a:cs typeface="Century Gothic"/>
                <a:sym typeface="Century Gothic"/>
              </a:rPr>
              <a:t>Contoh</a:t>
            </a:r>
            <a:r>
              <a:rPr lang="en-US" sz="2400" b="0" i="0" u="none" dirty="0">
                <a:solidFill>
                  <a:schemeClr val="lt1"/>
                </a:solidFill>
                <a:latin typeface="Century Gothic"/>
                <a:ea typeface="Century Gothic"/>
                <a:cs typeface="Century Gothic"/>
                <a:sym typeface="Century Gothic"/>
              </a:rPr>
              <a:t> : </a:t>
            </a:r>
            <a:r>
              <a:rPr lang="en-US" sz="2400" b="1" i="0" u="none" dirty="0" err="1">
                <a:solidFill>
                  <a:schemeClr val="lt1"/>
                </a:solidFill>
                <a:latin typeface="Century Gothic"/>
                <a:ea typeface="Century Gothic"/>
                <a:cs typeface="Century Gothic"/>
                <a:sym typeface="Century Gothic"/>
              </a:rPr>
              <a:t>Dalam</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hal</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ini</a:t>
            </a:r>
            <a:r>
              <a:rPr lang="en-US" sz="2400" b="1" i="0" u="none" dirty="0">
                <a:solidFill>
                  <a:schemeClr val="lt1"/>
                </a:solidFill>
                <a:latin typeface="Century Gothic"/>
                <a:ea typeface="Century Gothic"/>
                <a:cs typeface="Century Gothic"/>
                <a:sym typeface="Century Gothic"/>
              </a:rPr>
              <a:t>, Dove </a:t>
            </a:r>
            <a:r>
              <a:rPr lang="en-US" sz="2400" b="1" i="0" u="none" dirty="0" err="1">
                <a:solidFill>
                  <a:schemeClr val="lt1"/>
                </a:solidFill>
                <a:latin typeface="Century Gothic"/>
                <a:ea typeface="Century Gothic"/>
                <a:cs typeface="Century Gothic"/>
                <a:sym typeface="Century Gothic"/>
              </a:rPr>
              <a:t>menunjukkan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bahwa</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ia</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mampu</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bertahan</a:t>
            </a:r>
            <a:r>
              <a:rPr lang="en-US" sz="2400" b="1" i="0" u="none" dirty="0">
                <a:solidFill>
                  <a:schemeClr val="lt1"/>
                </a:solidFill>
                <a:latin typeface="Century Gothic"/>
                <a:ea typeface="Century Gothic"/>
                <a:cs typeface="Century Gothic"/>
                <a:sym typeface="Century Gothic"/>
              </a:rPr>
              <a:t> di </a:t>
            </a:r>
            <a:r>
              <a:rPr lang="en-US" sz="2400" b="1" i="0" u="none" dirty="0" err="1">
                <a:solidFill>
                  <a:schemeClr val="lt1"/>
                </a:solidFill>
                <a:latin typeface="Century Gothic"/>
                <a:ea typeface="Century Gothic"/>
                <a:cs typeface="Century Gothic"/>
                <a:sym typeface="Century Gothic"/>
              </a:rPr>
              <a:t>tengah</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persaingan</a:t>
            </a:r>
            <a:r>
              <a:rPr lang="en-US" sz="2400" b="1" i="0" u="none" dirty="0">
                <a:solidFill>
                  <a:schemeClr val="lt1"/>
                </a:solidFill>
                <a:latin typeface="Century Gothic"/>
                <a:ea typeface="Century Gothic"/>
                <a:cs typeface="Century Gothic"/>
                <a:sym typeface="Century Gothic"/>
              </a:rPr>
              <a:t> </a:t>
            </a:r>
            <a:r>
              <a:rPr lang="en-US" sz="2400" b="1" i="1" u="none" dirty="0">
                <a:solidFill>
                  <a:schemeClr val="lt1"/>
                </a:solidFill>
                <a:latin typeface="Century Gothic"/>
                <a:ea typeface="Century Gothic"/>
                <a:cs typeface="Century Gothic"/>
                <a:sym typeface="Century Gothic"/>
              </a:rPr>
              <a:t>brand-brand</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dengan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produk</a:t>
            </a:r>
            <a:r>
              <a:rPr lang="en-US" sz="2400" b="1" i="0" u="none" dirty="0">
                <a:solidFill>
                  <a:schemeClr val="lt1"/>
                </a:solidFill>
                <a:latin typeface="Century Gothic"/>
                <a:ea typeface="Century Gothic"/>
                <a:cs typeface="Century Gothic"/>
                <a:sym typeface="Century Gothic"/>
              </a:rPr>
              <a:t> yang </a:t>
            </a:r>
            <a:r>
              <a:rPr lang="en-US" sz="2400" b="1" i="0" u="none" dirty="0" err="1">
                <a:solidFill>
                  <a:schemeClr val="lt1"/>
                </a:solidFill>
                <a:latin typeface="Century Gothic"/>
                <a:ea typeface="Century Gothic"/>
                <a:cs typeface="Century Gothic"/>
                <a:sym typeface="Century Gothic"/>
              </a:rPr>
              <a:t>sejenis</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Ini</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dibuktikan</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masih</a:t>
            </a:r>
            <a:r>
              <a:rPr lang="en-US" sz="2400" b="1" i="0" u="none" dirty="0">
                <a:solidFill>
                  <a:schemeClr val="lt1"/>
                </a:solidFill>
                <a:latin typeface="Century Gothic"/>
                <a:ea typeface="Century Gothic"/>
                <a:cs typeface="Century Gothic"/>
                <a:sym typeface="Century Gothic"/>
              </a:rPr>
              <a:t> </a:t>
            </a:r>
            <a:r>
              <a:rPr lang="en-US" sz="2400" b="1" i="0" u="none" dirty="0" err="1">
                <a:solidFill>
                  <a:schemeClr val="lt1"/>
                </a:solidFill>
                <a:latin typeface="Century Gothic"/>
                <a:ea typeface="Century Gothic"/>
                <a:cs typeface="Century Gothic"/>
                <a:sym typeface="Century Gothic"/>
              </a:rPr>
              <a:t>eksisnya</a:t>
            </a:r>
            <a:r>
              <a:rPr lang="en-US" sz="2400" b="1" i="0" u="none" dirty="0">
                <a:solidFill>
                  <a:schemeClr val="lt1"/>
                </a:solidFill>
                <a:latin typeface="Century Gothic"/>
                <a:ea typeface="Century Gothic"/>
                <a:cs typeface="Century Gothic"/>
                <a:sym typeface="Century Gothic"/>
              </a:rPr>
              <a:t> Dove di </a:t>
            </a:r>
            <a:r>
              <a:rPr lang="en-US" sz="2400" b="1" i="0" u="none" dirty="0" err="1">
                <a:solidFill>
                  <a:schemeClr val="lt1"/>
                </a:solidFill>
                <a:latin typeface="Century Gothic"/>
                <a:ea typeface="Century Gothic"/>
                <a:cs typeface="Century Gothic"/>
                <a:sym typeface="Century Gothic"/>
              </a:rPr>
              <a:t>pasaran</a:t>
            </a:r>
            <a:r>
              <a:rPr lang="en-US" sz="2400" b="1" i="0" u="none" dirty="0">
                <a:solidFill>
                  <a:schemeClr val="lt1"/>
                </a:solidFill>
                <a:latin typeface="Century Gothic"/>
                <a:ea typeface="Century Gothic"/>
                <a:cs typeface="Century Gothic"/>
                <a:sym typeface="Century Gothic"/>
              </a:rPr>
              <a:t>. </a:t>
            </a:r>
            <a:r>
              <a:rPr lang="en-US" sz="2400" b="1" dirty="0"/>
              <a:t>Dan </a:t>
            </a:r>
            <a:r>
              <a:rPr lang="en-US" sz="2400" b="1" dirty="0" err="1"/>
              <a:t>memperlihatkan</a:t>
            </a:r>
            <a:r>
              <a:rPr lang="en-US" sz="2400" b="1" dirty="0"/>
              <a:t> </a:t>
            </a:r>
            <a:r>
              <a:rPr lang="en-US" sz="2400" b="1" dirty="0" err="1"/>
              <a:t>perempuan</a:t>
            </a:r>
            <a:r>
              <a:rPr lang="en-US" sz="2400" b="1" dirty="0"/>
              <a:t> </a:t>
            </a:r>
            <a:r>
              <a:rPr lang="en-US" sz="2400" b="1" dirty="0" err="1"/>
              <a:t>kuat</a:t>
            </a:r>
            <a:r>
              <a:rPr lang="en-US" sz="2400" b="1" dirty="0"/>
              <a:t>.</a:t>
            </a:r>
            <a:endParaRPr lang="en-US" sz="2400" b="1" i="0" u="none" dirty="0">
              <a:solidFill>
                <a:schemeClr val="lt1"/>
              </a:solidFill>
              <a:latin typeface="Century Gothic"/>
              <a:ea typeface="Century Gothic"/>
              <a:cs typeface="Century Gothic"/>
              <a:sym typeface="Century Gothic"/>
            </a:endParaRPr>
          </a:p>
          <a:p>
            <a:pPr marL="342900" marR="0" lvl="0" indent="-342900" algn="l" rtl="0">
              <a:spcBef>
                <a:spcPts val="1080"/>
              </a:spcBef>
              <a:spcAft>
                <a:spcPts val="0"/>
              </a:spcAft>
              <a:buClr>
                <a:schemeClr val="accent1"/>
              </a:buClr>
              <a:buSzPct val="100000"/>
              <a:buFont typeface="Noto Sans Symbols"/>
              <a:buNone/>
            </a:pPr>
            <a:endParaRPr sz="2400" b="0" i="0" u="none" dirty="0">
              <a:solidFill>
                <a:schemeClr val="lt1"/>
              </a:solidFill>
              <a:latin typeface="Century Gothic"/>
              <a:ea typeface="Century Gothic"/>
              <a:cs typeface="Century Gothic"/>
              <a:sym typeface="Century Gothic"/>
            </a:endParaRPr>
          </a:p>
        </p:txBody>
      </p:sp>
      <p:sp>
        <p:nvSpPr>
          <p:cNvPr id="279" name="Shape 279"/>
          <p:cNvSpPr txBox="1">
            <a:spLocks noGrp="1"/>
          </p:cNvSpPr>
          <p:nvPr>
            <p:ph type="title"/>
          </p:nvPr>
        </p:nvSpPr>
        <p:spPr>
          <a:xfrm>
            <a:off x="809625" y="447675"/>
            <a:ext cx="10572750" cy="969961"/>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EFEFE"/>
              </a:buClr>
              <a:buSzPct val="25000"/>
              <a:buFont typeface="Century Gothic"/>
              <a:buNone/>
            </a:pP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br>
              <a:rPr lang="en-US" sz="2800" b="1" i="0" u="none" strike="noStrike" cap="none">
                <a:solidFill>
                  <a:srgbClr val="FEFEFE"/>
                </a:solidFill>
                <a:latin typeface="Century Gothic"/>
                <a:ea typeface="Century Gothic"/>
                <a:cs typeface="Century Gothic"/>
                <a:sym typeface="Century Gothic"/>
              </a:rPr>
            </a:br>
            <a:r>
              <a:rPr lang="en-US" sz="2800" b="1" i="0" u="none" strike="noStrike" cap="none">
                <a:solidFill>
                  <a:srgbClr val="FEFEFE"/>
                </a:solidFill>
                <a:latin typeface="Century Gothic"/>
                <a:ea typeface="Century Gothic"/>
                <a:cs typeface="Century Gothic"/>
                <a:sym typeface="Century Gothic"/>
              </a:rPr>
              <a:t>Aaker (1997) mengembangkan 5 dimensi </a:t>
            </a:r>
            <a:r>
              <a:rPr lang="en-US" sz="2800" b="1" i="1" u="none" strike="noStrike" cap="none">
                <a:solidFill>
                  <a:srgbClr val="FEFEFE"/>
                </a:solidFill>
                <a:latin typeface="Century Gothic"/>
                <a:ea typeface="Century Gothic"/>
                <a:cs typeface="Century Gothic"/>
                <a:sym typeface="Century Gothic"/>
              </a:rPr>
              <a:t>brand personality yaitu :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3B36-637B-422E-B185-B5E8369433B8}"/>
              </a:ext>
            </a:extLst>
          </p:cNvPr>
          <p:cNvSpPr>
            <a:spLocks noGrp="1"/>
          </p:cNvSpPr>
          <p:nvPr>
            <p:ph type="ctrTitle"/>
          </p:nvPr>
        </p:nvSpPr>
        <p:spPr/>
        <p:txBody>
          <a:bodyPr/>
          <a:lstStyle/>
          <a:p>
            <a:r>
              <a:rPr lang="en-US" dirty="0" err="1"/>
              <a:t>Apa</a:t>
            </a:r>
            <a:r>
              <a:rPr lang="en-US" dirty="0"/>
              <a:t> </a:t>
            </a:r>
            <a:r>
              <a:rPr lang="en-US" dirty="0" err="1"/>
              <a:t>itu</a:t>
            </a:r>
            <a:r>
              <a:rPr lang="en-US" dirty="0"/>
              <a:t> BRAND?</a:t>
            </a:r>
          </a:p>
        </p:txBody>
      </p:sp>
      <p:sp>
        <p:nvSpPr>
          <p:cNvPr id="3" name="Subtitle 2">
            <a:extLst>
              <a:ext uri="{FF2B5EF4-FFF2-40B4-BE49-F238E27FC236}">
                <a16:creationId xmlns:a16="http://schemas.microsoft.com/office/drawing/2014/main" id="{7B04AF98-1C79-4AB2-9FCD-4E66634D560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9445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ED850-E3B1-476C-9A39-20E8C472834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998A79A-EE65-489F-BD6D-BEC9BC278D46}"/>
              </a:ext>
            </a:extLst>
          </p:cNvPr>
          <p:cNvSpPr>
            <a:spLocks noGrp="1"/>
          </p:cNvSpPr>
          <p:nvPr>
            <p:ph type="body" idx="1"/>
          </p:nvPr>
        </p:nvSpPr>
        <p:spPr/>
        <p:txBody>
          <a:bodyPr/>
          <a:lstStyle/>
          <a:p>
            <a:endParaRPr lang="en-US"/>
          </a:p>
        </p:txBody>
      </p:sp>
      <p:pic>
        <p:nvPicPr>
          <p:cNvPr id="4" name="Iklan Dove Total Hair Fall Treatment - Rambut 10x Lebih Kuat 15sec (2018)">
            <a:hlinkClick r:id="" action="ppaction://media"/>
            <a:extLst>
              <a:ext uri="{FF2B5EF4-FFF2-40B4-BE49-F238E27FC236}">
                <a16:creationId xmlns:a16="http://schemas.microsoft.com/office/drawing/2014/main" id="{945FC295-C417-4267-B379-316ED533BA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7488" y="471901"/>
            <a:ext cx="9696400" cy="5454225"/>
          </a:xfrm>
          <a:prstGeom prst="rect">
            <a:avLst/>
          </a:prstGeom>
        </p:spPr>
      </p:pic>
    </p:spTree>
    <p:extLst>
      <p:ext uri="{BB962C8B-B14F-4D97-AF65-F5344CB8AC3E}">
        <p14:creationId xmlns:p14="http://schemas.microsoft.com/office/powerpoint/2010/main" val="362069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809625" y="447675"/>
            <a:ext cx="10572750" cy="969961"/>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endParaRPr sz="4000" b="1" i="0" u="none" strike="noStrike" cap="none">
              <a:solidFill>
                <a:srgbClr val="FEFEFE"/>
              </a:solidFill>
              <a:latin typeface="Century Gothic"/>
              <a:ea typeface="Century Gothic"/>
              <a:cs typeface="Century Gothic"/>
              <a:sym typeface="Century Gothic"/>
            </a:endParaRPr>
          </a:p>
        </p:txBody>
      </p:sp>
      <p:sp>
        <p:nvSpPr>
          <p:cNvPr id="285" name="Shape 285"/>
          <p:cNvSpPr txBox="1">
            <a:spLocks noGrp="1"/>
          </p:cNvSpPr>
          <p:nvPr>
            <p:ph type="body" idx="1"/>
          </p:nvPr>
        </p:nvSpPr>
        <p:spPr>
          <a:xfrm>
            <a:off x="808037" y="2736850"/>
            <a:ext cx="10555287" cy="3636962"/>
          </a:xfrm>
          <a:prstGeom prst="rect">
            <a:avLst/>
          </a:prstGeom>
          <a:noFill/>
          <a:ln>
            <a:noFill/>
          </a:ln>
        </p:spPr>
        <p:txBody>
          <a:bodyPr lIns="91425" tIns="45700" rIns="91425" bIns="45700" anchor="ctr" anchorCtr="0">
            <a:noAutofit/>
          </a:bodyPr>
          <a:lstStyle/>
          <a:p>
            <a:pPr marL="0" marR="0" lvl="0" indent="0" algn="just" rtl="0">
              <a:lnSpc>
                <a:spcPct val="100000"/>
              </a:lnSpc>
              <a:spcBef>
                <a:spcPts val="0"/>
              </a:spcBef>
              <a:spcAft>
                <a:spcPts val="0"/>
              </a:spcAft>
              <a:buClr>
                <a:schemeClr val="accent1"/>
              </a:buClr>
              <a:buSzPct val="25000"/>
              <a:buFont typeface="Noto Sans Symbols"/>
              <a:buNone/>
            </a:pPr>
            <a:r>
              <a:rPr lang="en-US" sz="2800" b="0" i="0" u="none">
                <a:solidFill>
                  <a:schemeClr val="lt1"/>
                </a:solidFill>
                <a:latin typeface="Century Gothic"/>
                <a:ea typeface="Century Gothic"/>
                <a:cs typeface="Century Gothic"/>
                <a:sym typeface="Century Gothic"/>
              </a:rPr>
              <a:t>Penggunaan endorser sebuah produk dipercaya dapat mendongkrak penjualan produk tersebut, selain dapat meningkatkan </a:t>
            </a:r>
            <a:r>
              <a:rPr lang="en-US" sz="2800" b="0" i="1" u="none">
                <a:solidFill>
                  <a:schemeClr val="lt1"/>
                </a:solidFill>
                <a:latin typeface="Century Gothic"/>
                <a:ea typeface="Century Gothic"/>
                <a:cs typeface="Century Gothic"/>
                <a:sym typeface="Century Gothic"/>
              </a:rPr>
              <a:t>brand awareness</a:t>
            </a:r>
            <a:r>
              <a:rPr lang="en-US" sz="2800" b="0" i="0" u="none">
                <a:solidFill>
                  <a:schemeClr val="lt1"/>
                </a:solidFill>
                <a:latin typeface="Century Gothic"/>
                <a:ea typeface="Century Gothic"/>
                <a:cs typeface="Century Gothic"/>
                <a:sym typeface="Century Gothic"/>
              </a:rPr>
              <a:t>, juga sekaligus mewakili </a:t>
            </a:r>
            <a:r>
              <a:rPr lang="en-US" sz="2800" b="0" i="1" u="none">
                <a:solidFill>
                  <a:schemeClr val="lt1"/>
                </a:solidFill>
                <a:latin typeface="Century Gothic"/>
                <a:ea typeface="Century Gothic"/>
                <a:cs typeface="Century Gothic"/>
                <a:sym typeface="Century Gothic"/>
              </a:rPr>
              <a:t>brand personality </a:t>
            </a:r>
            <a:r>
              <a:rPr lang="en-US" sz="2800" b="0" i="0" u="none">
                <a:solidFill>
                  <a:schemeClr val="lt1"/>
                </a:solidFill>
                <a:latin typeface="Century Gothic"/>
                <a:ea typeface="Century Gothic"/>
                <a:cs typeface="Century Gothic"/>
                <a:sym typeface="Century Gothic"/>
              </a:rPr>
              <a:t>yang bawakan dan diharapkan dapat mendekati target konsumen dengan baik sampai akhirnya tertarik untuk mengkonsumsi produk yang di iklankan. Penggunaan endorser mempunyai tujuan untuk mengambil spirit, semangat, citra perusahaan (Marketing, 2005).</a:t>
            </a:r>
          </a:p>
          <a:p>
            <a:pPr marL="342900" marR="0" lvl="0" indent="-342900" algn="l" rtl="0">
              <a:spcBef>
                <a:spcPts val="1160"/>
              </a:spcBef>
              <a:spcAft>
                <a:spcPts val="0"/>
              </a:spcAft>
              <a:buClr>
                <a:schemeClr val="accent1"/>
              </a:buClr>
              <a:buSzPct val="100000"/>
              <a:buFont typeface="Noto Sans Symbols"/>
              <a:buNone/>
            </a:pPr>
            <a:endParaRPr sz="2800" b="0" i="0" u="none">
              <a:solidFill>
                <a:schemeClr val="lt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Shape 290"/>
          <p:cNvPicPr preferRelativeResize="0">
            <a:picLocks noGrp="1"/>
          </p:cNvPicPr>
          <p:nvPr>
            <p:ph type="body" idx="1"/>
          </p:nvPr>
        </p:nvPicPr>
        <p:blipFill rotWithShape="1">
          <a:blip r:embed="rId3">
            <a:alphaModFix/>
          </a:blip>
          <a:srcRect/>
          <a:stretch/>
        </p:blipFill>
        <p:spPr>
          <a:xfrm>
            <a:off x="314325" y="2484436"/>
            <a:ext cx="4154487" cy="2632074"/>
          </a:xfrm>
          <a:prstGeom prst="rect">
            <a:avLst/>
          </a:prstGeom>
          <a:noFill/>
          <a:ln>
            <a:noFill/>
          </a:ln>
        </p:spPr>
      </p:pic>
      <p:pic>
        <p:nvPicPr>
          <p:cNvPr id="291" name="Shape 291"/>
          <p:cNvPicPr preferRelativeResize="0"/>
          <p:nvPr/>
        </p:nvPicPr>
        <p:blipFill rotWithShape="1">
          <a:blip r:embed="rId4">
            <a:alphaModFix/>
          </a:blip>
          <a:srcRect/>
          <a:stretch/>
        </p:blipFill>
        <p:spPr>
          <a:xfrm>
            <a:off x="6327775" y="250825"/>
            <a:ext cx="4422774" cy="2943224"/>
          </a:xfrm>
          <a:prstGeom prst="rect">
            <a:avLst/>
          </a:prstGeom>
          <a:noFill/>
          <a:ln>
            <a:noFill/>
          </a:ln>
        </p:spPr>
      </p:pic>
      <p:pic>
        <p:nvPicPr>
          <p:cNvPr id="292" name="Shape 292"/>
          <p:cNvPicPr preferRelativeResize="0"/>
          <p:nvPr/>
        </p:nvPicPr>
        <p:blipFill rotWithShape="1">
          <a:blip r:embed="rId5">
            <a:alphaModFix/>
          </a:blip>
          <a:srcRect/>
          <a:stretch/>
        </p:blipFill>
        <p:spPr>
          <a:xfrm>
            <a:off x="7178675" y="3800475"/>
            <a:ext cx="4886325" cy="2906712"/>
          </a:xfrm>
          <a:prstGeom prst="rect">
            <a:avLst/>
          </a:prstGeom>
          <a:noFill/>
          <a:ln>
            <a:noFill/>
          </a:ln>
        </p:spPr>
      </p:pic>
      <p:sp>
        <p:nvSpPr>
          <p:cNvPr id="293" name="Shape 293"/>
          <p:cNvSpPr txBox="1"/>
          <p:nvPr/>
        </p:nvSpPr>
        <p:spPr>
          <a:xfrm>
            <a:off x="587375" y="709612"/>
            <a:ext cx="4175125"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3200" b="0" i="0" u="none">
                <a:solidFill>
                  <a:schemeClr val="lt1"/>
                </a:solidFill>
                <a:latin typeface="Century Gothic"/>
                <a:ea typeface="Century Gothic"/>
                <a:cs typeface="Century Gothic"/>
                <a:sym typeface="Century Gothic"/>
              </a:rPr>
              <a:t>MICHAEL JORDAN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9" name="Shape 299"/>
          <p:cNvPicPr preferRelativeResize="0"/>
          <p:nvPr/>
        </p:nvPicPr>
        <p:blipFill rotWithShape="1">
          <a:blip r:embed="rId3">
            <a:alphaModFix/>
          </a:blip>
          <a:srcRect/>
          <a:stretch/>
        </p:blipFill>
        <p:spPr>
          <a:xfrm>
            <a:off x="7094536" y="476250"/>
            <a:ext cx="3919537" cy="3919537"/>
          </a:xfrm>
          <a:prstGeom prst="rect">
            <a:avLst/>
          </a:prstGeom>
          <a:noFill/>
          <a:ln>
            <a:noFill/>
          </a:ln>
        </p:spPr>
      </p:pic>
      <p:sp>
        <p:nvSpPr>
          <p:cNvPr id="300" name="Shape 300"/>
          <p:cNvSpPr txBox="1"/>
          <p:nvPr/>
        </p:nvSpPr>
        <p:spPr>
          <a:xfrm>
            <a:off x="587375" y="709612"/>
            <a:ext cx="4175125"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id-ID" sz="3200" dirty="0">
                <a:solidFill>
                  <a:schemeClr val="lt1"/>
                </a:solidFill>
                <a:latin typeface="Century Gothic"/>
                <a:ea typeface="Century Gothic"/>
                <a:cs typeface="Century Gothic"/>
                <a:sym typeface="Century Gothic"/>
              </a:rPr>
              <a:t>Miranda Kerr</a:t>
            </a:r>
            <a:endParaRPr lang="en-US" sz="3200" b="0" i="0" u="none" dirty="0">
              <a:solidFill>
                <a:schemeClr val="lt1"/>
              </a:solidFill>
              <a:latin typeface="Century Gothic"/>
              <a:ea typeface="Century Gothic"/>
              <a:cs typeface="Century Gothic"/>
              <a:sym typeface="Century Gothic"/>
            </a:endParaRPr>
          </a:p>
        </p:txBody>
      </p:sp>
      <p:sp>
        <p:nvSpPr>
          <p:cNvPr id="2" name="Text Placeholder 1"/>
          <p:cNvSpPr>
            <a:spLocks noGrp="1"/>
          </p:cNvSpPr>
          <p:nvPr>
            <p:ph type="body" idx="1"/>
          </p:nvPr>
        </p:nvSpPr>
        <p:spPr/>
        <p:txBody>
          <a:bodyPr/>
          <a:lstStyle/>
          <a:p>
            <a:endParaRPr lang="id-ID"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432" y="2636912"/>
            <a:ext cx="488402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09625" y="447675"/>
            <a:ext cx="10572750" cy="969961"/>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endParaRPr sz="4000" b="1" i="0" u="none" strike="noStrike" cap="none">
              <a:solidFill>
                <a:srgbClr val="FEFEFE"/>
              </a:solidFill>
              <a:latin typeface="Century Gothic"/>
              <a:ea typeface="Century Gothic"/>
              <a:cs typeface="Century Gothic"/>
              <a:sym typeface="Century Gothic"/>
            </a:endParaRPr>
          </a:p>
        </p:txBody>
      </p:sp>
      <p:sp>
        <p:nvSpPr>
          <p:cNvPr id="237" name="Shape 237"/>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0" lvl="0" indent="0" algn="just">
              <a:spcBef>
                <a:spcPts val="0"/>
              </a:spcBef>
              <a:spcAft>
                <a:spcPts val="0"/>
              </a:spcAft>
              <a:buSzPct val="25000"/>
              <a:buNone/>
            </a:pPr>
            <a:endParaRPr sz="2800" b="0" i="0" u="none" dirty="0">
              <a:solidFill>
                <a:schemeClr val="lt1"/>
              </a:solidFill>
              <a:latin typeface="Century Gothic"/>
              <a:ea typeface="Century Gothic"/>
              <a:cs typeface="Century Gothic"/>
              <a:sym typeface="Century Gothic"/>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720" y="2434421"/>
            <a:ext cx="5518864" cy="293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453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A86140-E542-44C9-8D47-7D81613BD232}"/>
              </a:ext>
            </a:extLst>
          </p:cNvPr>
          <p:cNvPicPr>
            <a:picLocks noChangeAspect="1"/>
          </p:cNvPicPr>
          <p:nvPr/>
        </p:nvPicPr>
        <p:blipFill>
          <a:blip r:embed="rId2"/>
          <a:stretch>
            <a:fillRect/>
          </a:stretch>
        </p:blipFill>
        <p:spPr>
          <a:xfrm>
            <a:off x="1790700" y="857250"/>
            <a:ext cx="8610600" cy="5143500"/>
          </a:xfrm>
          <a:prstGeom prst="rect">
            <a:avLst/>
          </a:prstGeom>
        </p:spPr>
      </p:pic>
      <p:sp>
        <p:nvSpPr>
          <p:cNvPr id="2" name="Title 1">
            <a:extLst>
              <a:ext uri="{FF2B5EF4-FFF2-40B4-BE49-F238E27FC236}">
                <a16:creationId xmlns:a16="http://schemas.microsoft.com/office/drawing/2014/main" id="{D9DAB38E-ED62-4B6B-BD00-6DF4066EB14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57697170-FB5F-4AF7-AF8D-ACD12BC7D5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1100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7718-1A62-4C8A-9EE1-92764681762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A5DFBD0-B63B-49FE-9D7F-055A2E3057BB}"/>
              </a:ext>
            </a:extLst>
          </p:cNvPr>
          <p:cNvPicPr>
            <a:picLocks noChangeAspect="1"/>
          </p:cNvPicPr>
          <p:nvPr/>
        </p:nvPicPr>
        <p:blipFill>
          <a:blip r:embed="rId2"/>
          <a:stretch>
            <a:fillRect/>
          </a:stretch>
        </p:blipFill>
        <p:spPr>
          <a:xfrm>
            <a:off x="833992" y="447187"/>
            <a:ext cx="4596692" cy="6108216"/>
          </a:xfrm>
          <a:prstGeom prst="rect">
            <a:avLst/>
          </a:prstGeom>
        </p:spPr>
      </p:pic>
      <p:pic>
        <p:nvPicPr>
          <p:cNvPr id="5" name="Picture 4">
            <a:extLst>
              <a:ext uri="{FF2B5EF4-FFF2-40B4-BE49-F238E27FC236}">
                <a16:creationId xmlns:a16="http://schemas.microsoft.com/office/drawing/2014/main" id="{2F3433D5-B8C2-4454-A9FC-844A20C408EE}"/>
              </a:ext>
            </a:extLst>
          </p:cNvPr>
          <p:cNvPicPr>
            <a:picLocks noChangeAspect="1"/>
          </p:cNvPicPr>
          <p:nvPr/>
        </p:nvPicPr>
        <p:blipFill>
          <a:blip r:embed="rId3"/>
          <a:stretch>
            <a:fillRect/>
          </a:stretch>
        </p:blipFill>
        <p:spPr>
          <a:xfrm>
            <a:off x="6761318" y="447187"/>
            <a:ext cx="4647309" cy="5862133"/>
          </a:xfrm>
          <a:prstGeom prst="rect">
            <a:avLst/>
          </a:prstGeom>
        </p:spPr>
      </p:pic>
      <p:sp>
        <p:nvSpPr>
          <p:cNvPr id="3" name="Text Placeholder 2">
            <a:extLst>
              <a:ext uri="{FF2B5EF4-FFF2-40B4-BE49-F238E27FC236}">
                <a16:creationId xmlns:a16="http://schemas.microsoft.com/office/drawing/2014/main" id="{929E28A5-A71C-4210-8641-82D7AA9751A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4375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342900" marR="0" lvl="0" indent="-342900" algn="just" rtl="0">
              <a:lnSpc>
                <a:spcPct val="100000"/>
              </a:lnSpc>
              <a:spcBef>
                <a:spcPts val="0"/>
              </a:spcBef>
              <a:spcAft>
                <a:spcPts val="0"/>
              </a:spcAft>
              <a:buClr>
                <a:schemeClr val="accent1"/>
              </a:buClr>
              <a:buSzPct val="100000"/>
              <a:buFont typeface="Noto Sans Symbols"/>
              <a:buChar char="○"/>
            </a:pPr>
            <a:r>
              <a:rPr lang="en-US" sz="2800" b="1" i="1" u="none" strike="noStrike" cap="none">
                <a:solidFill>
                  <a:schemeClr val="lt1"/>
                </a:solidFill>
                <a:latin typeface="Century Gothic"/>
                <a:ea typeface="Century Gothic"/>
                <a:cs typeface="Century Gothic"/>
                <a:sym typeface="Century Gothic"/>
              </a:rPr>
              <a:t>Brand Personality </a:t>
            </a:r>
            <a:r>
              <a:rPr lang="en-US" sz="2800" b="0" i="0" u="none" strike="noStrike" cap="none">
                <a:solidFill>
                  <a:schemeClr val="lt1"/>
                </a:solidFill>
                <a:latin typeface="Century Gothic"/>
                <a:ea typeface="Century Gothic"/>
                <a:cs typeface="Century Gothic"/>
                <a:sym typeface="Century Gothic"/>
              </a:rPr>
              <a:t>atau lebih dikenal dengan istilah citra merek (</a:t>
            </a:r>
            <a:r>
              <a:rPr lang="en-US" sz="2800" b="0" i="1" u="none" strike="noStrike" cap="none">
                <a:solidFill>
                  <a:schemeClr val="lt1"/>
                </a:solidFill>
                <a:latin typeface="Century Gothic"/>
                <a:ea typeface="Century Gothic"/>
                <a:cs typeface="Century Gothic"/>
                <a:sym typeface="Century Gothic"/>
              </a:rPr>
              <a:t>brand image</a:t>
            </a:r>
            <a:r>
              <a:rPr lang="en-US" sz="2800" b="0" i="0" u="none" strike="noStrike" cap="none">
                <a:solidFill>
                  <a:schemeClr val="lt1"/>
                </a:solidFill>
                <a:latin typeface="Century Gothic"/>
                <a:ea typeface="Century Gothic"/>
                <a:cs typeface="Century Gothic"/>
                <a:sym typeface="Century Gothic"/>
              </a:rPr>
              <a:t>) digunakan dengan maksud agar terbangun hubungan yang lebih emosional, sehingga diharapkan dapat meningkatkan pilihan konsumen terhadap suatu produk. Ketika konsumen membeli sebuah merek, konsumen terkadang akan mengkaitkan dengan personalitas dirinya. (Setyawati, 2005).</a:t>
            </a:r>
          </a:p>
          <a:p>
            <a:pPr marL="342900" marR="0" lvl="0" indent="-342900" algn="l" rtl="0">
              <a:spcBef>
                <a:spcPts val="1160"/>
              </a:spcBef>
              <a:spcAft>
                <a:spcPts val="0"/>
              </a:spcAft>
              <a:buClr>
                <a:schemeClr val="accent1"/>
              </a:buClr>
              <a:buSzPct val="100000"/>
              <a:buFont typeface="Noto Sans Symbols"/>
              <a:buNone/>
            </a:pPr>
            <a:endParaRPr sz="2800" b="0" i="0" u="none">
              <a:solidFill>
                <a:schemeClr val="lt1"/>
              </a:solidFill>
              <a:latin typeface="Century Gothic"/>
              <a:ea typeface="Century Gothic"/>
              <a:cs typeface="Century Gothic"/>
              <a:sym typeface="Century Gothic"/>
            </a:endParaRPr>
          </a:p>
        </p:txBody>
      </p:sp>
      <p:pic>
        <p:nvPicPr>
          <p:cNvPr id="219" name="Shape 219"/>
          <p:cNvPicPr preferRelativeResize="0"/>
          <p:nvPr/>
        </p:nvPicPr>
        <p:blipFill rotWithShape="1">
          <a:blip r:embed="rId3">
            <a:alphaModFix/>
          </a:blip>
          <a:srcRect/>
          <a:stretch/>
        </p:blipFill>
        <p:spPr>
          <a:xfrm>
            <a:off x="7807325" y="0"/>
            <a:ext cx="4384675" cy="1904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515937" y="2222500"/>
            <a:ext cx="10856911" cy="4165600"/>
          </a:xfrm>
          <a:prstGeom prst="rect">
            <a:avLst/>
          </a:prstGeom>
          <a:noFill/>
          <a:ln>
            <a:noFill/>
          </a:ln>
        </p:spPr>
        <p:txBody>
          <a:bodyPr lIns="91425" tIns="45700" rIns="91425" bIns="45700" anchor="ctr" anchorCtr="0">
            <a:noAutofit/>
          </a:bodyPr>
          <a:lstStyle/>
          <a:p>
            <a:pPr marL="342900" marR="0" lvl="0" indent="-342900" algn="just" rtl="0">
              <a:lnSpc>
                <a:spcPct val="100000"/>
              </a:lnSpc>
              <a:spcBef>
                <a:spcPts val="0"/>
              </a:spcBef>
              <a:spcAft>
                <a:spcPts val="0"/>
              </a:spcAft>
              <a:buClr>
                <a:schemeClr val="accent1"/>
              </a:buClr>
              <a:buSzPct val="100000"/>
              <a:buFont typeface="Noto Sans Symbols"/>
              <a:buChar char="○"/>
            </a:pPr>
            <a:r>
              <a:rPr lang="en-US" sz="2800" b="1" i="1" u="none">
                <a:solidFill>
                  <a:schemeClr val="lt1"/>
                </a:solidFill>
                <a:latin typeface="Century Gothic"/>
                <a:ea typeface="Century Gothic"/>
                <a:cs typeface="Century Gothic"/>
                <a:sym typeface="Century Gothic"/>
              </a:rPr>
              <a:t>Brand Personality </a:t>
            </a:r>
            <a:r>
              <a:rPr lang="en-US" sz="2800" b="0" i="0" u="none">
                <a:solidFill>
                  <a:schemeClr val="lt1"/>
                </a:solidFill>
                <a:latin typeface="Century Gothic"/>
                <a:ea typeface="Century Gothic"/>
                <a:cs typeface="Century Gothic"/>
                <a:sym typeface="Century Gothic"/>
              </a:rPr>
              <a:t>(kepribadian merek) merupakan tahap perkembangan merek, yang berarti merek yang mencerminkan kepribadian (Rangkuti, 2004). Fungsi merek bukan sekedar gambaran tentang produk, merek merupakan pribadi penggunanya. Sedangkan Aaker (1997) mendefinisikan </a:t>
            </a:r>
            <a:r>
              <a:rPr lang="en-US" sz="2800" b="0" i="1" u="none">
                <a:solidFill>
                  <a:schemeClr val="lt1"/>
                </a:solidFill>
                <a:latin typeface="Century Gothic"/>
                <a:ea typeface="Century Gothic"/>
                <a:cs typeface="Century Gothic"/>
                <a:sym typeface="Century Gothic"/>
              </a:rPr>
              <a:t>brand personality </a:t>
            </a:r>
            <a:r>
              <a:rPr lang="en-US" sz="2800" b="0" i="0" u="none">
                <a:solidFill>
                  <a:schemeClr val="lt1"/>
                </a:solidFill>
                <a:latin typeface="Century Gothic"/>
                <a:ea typeface="Century Gothic"/>
                <a:cs typeface="Century Gothic"/>
                <a:sym typeface="Century Gothic"/>
              </a:rPr>
              <a:t>sebagai ”</a:t>
            </a:r>
            <a:r>
              <a:rPr lang="en-US" sz="2800" b="0" i="1" u="none">
                <a:solidFill>
                  <a:schemeClr val="lt1"/>
                </a:solidFill>
                <a:latin typeface="Century Gothic"/>
                <a:ea typeface="Century Gothic"/>
                <a:cs typeface="Century Gothic"/>
                <a:sym typeface="Century Gothic"/>
              </a:rPr>
              <a:t>the set of human characteristics associated with a brand </a:t>
            </a:r>
            <a:r>
              <a:rPr lang="en-US" sz="2800" b="0" i="0" u="none">
                <a:solidFill>
                  <a:schemeClr val="lt1"/>
                </a:solidFill>
                <a:latin typeface="Century Gothic"/>
                <a:ea typeface="Century Gothic"/>
                <a:cs typeface="Century Gothic"/>
                <a:sym typeface="Century Gothic"/>
              </a:rPr>
              <a:t>”</a:t>
            </a:r>
          </a:p>
        </p:txBody>
      </p:sp>
      <p:pic>
        <p:nvPicPr>
          <p:cNvPr id="225" name="Shape 225"/>
          <p:cNvPicPr preferRelativeResize="0"/>
          <p:nvPr/>
        </p:nvPicPr>
        <p:blipFill rotWithShape="1">
          <a:blip r:embed="rId3">
            <a:alphaModFix/>
          </a:blip>
          <a:srcRect/>
          <a:stretch/>
        </p:blipFill>
        <p:spPr>
          <a:xfrm>
            <a:off x="3521075" y="273050"/>
            <a:ext cx="4586287" cy="21415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0" marR="0" lvl="0" indent="0" algn="just" rtl="0">
              <a:lnSpc>
                <a:spcPct val="100000"/>
              </a:lnSpc>
              <a:spcBef>
                <a:spcPts val="0"/>
              </a:spcBef>
              <a:spcAft>
                <a:spcPts val="0"/>
              </a:spcAft>
              <a:buClr>
                <a:schemeClr val="accent1"/>
              </a:buClr>
              <a:buSzPct val="25000"/>
              <a:buFont typeface="Noto Sans Symbols"/>
              <a:buNone/>
            </a:pPr>
            <a:r>
              <a:rPr lang="en-US" sz="2800" b="0" i="1" u="none">
                <a:solidFill>
                  <a:schemeClr val="lt1"/>
                </a:solidFill>
                <a:latin typeface="Century Gothic"/>
                <a:ea typeface="Century Gothic"/>
                <a:cs typeface="Century Gothic"/>
                <a:sym typeface="Century Gothic"/>
              </a:rPr>
              <a:t>Brand Personality </a:t>
            </a:r>
            <a:r>
              <a:rPr lang="en-US" sz="2800" b="0" i="0" u="none">
                <a:solidFill>
                  <a:schemeClr val="lt1"/>
                </a:solidFill>
                <a:latin typeface="Century Gothic"/>
                <a:ea typeface="Century Gothic"/>
                <a:cs typeface="Century Gothic"/>
                <a:sym typeface="Century Gothic"/>
              </a:rPr>
              <a:t>juga biasa diasosisasikan dengan gaya hidup yang sama,contoh;</a:t>
            </a:r>
          </a:p>
          <a:p>
            <a:pPr marL="0" marR="0" lvl="0" indent="0" algn="just" rtl="0">
              <a:lnSpc>
                <a:spcPct val="100000"/>
              </a:lnSpc>
              <a:spcBef>
                <a:spcPts val="1160"/>
              </a:spcBef>
              <a:spcAft>
                <a:spcPts val="0"/>
              </a:spcAft>
              <a:buClr>
                <a:schemeClr val="accent1"/>
              </a:buClr>
              <a:buSzPct val="25000"/>
              <a:buFont typeface="Noto Sans Symbols"/>
              <a:buNone/>
            </a:pPr>
            <a:r>
              <a:rPr lang="en-US" sz="2800" b="0" i="0" u="none">
                <a:solidFill>
                  <a:schemeClr val="lt1"/>
                </a:solidFill>
                <a:latin typeface="Century Gothic"/>
                <a:ea typeface="Century Gothic"/>
                <a:cs typeface="Century Gothic"/>
                <a:sym typeface="Century Gothic"/>
              </a:rPr>
              <a:t>Marlboro merupakan rokoknya laki-laki sejati sedangkan rokok starmild ditunjukan untuk kalangan muda, mempunyai karakter hidup dan tidak suka norma-norma konservatif (Cakram, dalam Rangkuti, Freddy, 2002). </a:t>
            </a:r>
          </a:p>
          <a:p>
            <a:pPr marL="0" marR="0" lvl="0" indent="0" algn="just" rtl="0">
              <a:lnSpc>
                <a:spcPct val="100000"/>
              </a:lnSpc>
              <a:spcBef>
                <a:spcPts val="1160"/>
              </a:spcBef>
              <a:spcAft>
                <a:spcPts val="0"/>
              </a:spcAft>
              <a:buClr>
                <a:schemeClr val="accent1"/>
              </a:buClr>
              <a:buSzPct val="25000"/>
              <a:buFont typeface="Noto Sans Symbols"/>
              <a:buNone/>
            </a:pPr>
            <a:endParaRPr sz="2800" b="0" i="0" u="none">
              <a:solidFill>
                <a:schemeClr val="lt1"/>
              </a:solidFill>
              <a:latin typeface="Century Gothic"/>
              <a:ea typeface="Century Gothic"/>
              <a:cs typeface="Century Gothic"/>
              <a:sym typeface="Century Gothic"/>
            </a:endParaRPr>
          </a:p>
          <a:p>
            <a:pPr marL="342900" marR="0" lvl="0" indent="-342900" algn="l" rtl="0">
              <a:spcBef>
                <a:spcPts val="1160"/>
              </a:spcBef>
              <a:spcAft>
                <a:spcPts val="0"/>
              </a:spcAft>
              <a:buClr>
                <a:schemeClr val="accent1"/>
              </a:buClr>
              <a:buSzPct val="100000"/>
              <a:buFont typeface="Noto Sans Symbols"/>
              <a:buNone/>
            </a:pPr>
            <a:endParaRPr sz="2800" b="0" i="0" u="none">
              <a:solidFill>
                <a:schemeClr val="lt1"/>
              </a:solidFill>
              <a:latin typeface="Century Gothic"/>
              <a:ea typeface="Century Gothic"/>
              <a:cs typeface="Century Gothic"/>
              <a:sym typeface="Century Gothic"/>
            </a:endParaRPr>
          </a:p>
        </p:txBody>
      </p:sp>
      <p:pic>
        <p:nvPicPr>
          <p:cNvPr id="231" name="Shape 231"/>
          <p:cNvPicPr preferRelativeResize="0"/>
          <p:nvPr/>
        </p:nvPicPr>
        <p:blipFill rotWithShape="1">
          <a:blip r:embed="rId3">
            <a:alphaModFix/>
          </a:blip>
          <a:srcRect/>
          <a:stretch/>
        </p:blipFill>
        <p:spPr>
          <a:xfrm>
            <a:off x="1566862" y="5454650"/>
            <a:ext cx="4246562" cy="1209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09625" y="447675"/>
            <a:ext cx="10572750" cy="969961"/>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endParaRPr sz="4000" b="1" i="0" u="none" strike="noStrike" cap="none">
              <a:solidFill>
                <a:srgbClr val="FEFEFE"/>
              </a:solidFill>
              <a:latin typeface="Century Gothic"/>
              <a:ea typeface="Century Gothic"/>
              <a:cs typeface="Century Gothic"/>
              <a:sym typeface="Century Gothic"/>
            </a:endParaRPr>
          </a:p>
        </p:txBody>
      </p:sp>
      <p:sp>
        <p:nvSpPr>
          <p:cNvPr id="237" name="Shape 237"/>
          <p:cNvSpPr txBox="1">
            <a:spLocks noGrp="1"/>
          </p:cNvSpPr>
          <p:nvPr>
            <p:ph type="body" idx="1"/>
          </p:nvPr>
        </p:nvSpPr>
        <p:spPr>
          <a:xfrm>
            <a:off x="819150" y="2222500"/>
            <a:ext cx="10553699" cy="3636962"/>
          </a:xfrm>
          <a:prstGeom prst="rect">
            <a:avLst/>
          </a:prstGeom>
          <a:noFill/>
          <a:ln>
            <a:noFill/>
          </a:ln>
        </p:spPr>
        <p:txBody>
          <a:bodyPr lIns="91425" tIns="45700" rIns="91425" bIns="45700" anchor="ctr" anchorCtr="0">
            <a:noAutofit/>
          </a:bodyPr>
          <a:lstStyle/>
          <a:p>
            <a:pPr marL="0" marR="0" lvl="0" indent="0" algn="just" rtl="0">
              <a:lnSpc>
                <a:spcPct val="100000"/>
              </a:lnSpc>
              <a:spcBef>
                <a:spcPts val="0"/>
              </a:spcBef>
              <a:spcAft>
                <a:spcPts val="0"/>
              </a:spcAft>
              <a:buClr>
                <a:schemeClr val="accent1"/>
              </a:buClr>
              <a:buSzPct val="25000"/>
              <a:buFont typeface="Noto Sans Symbols"/>
              <a:buNone/>
            </a:pPr>
            <a:r>
              <a:rPr lang="en-US" sz="2800" b="0" i="0" u="none">
                <a:solidFill>
                  <a:schemeClr val="lt1"/>
                </a:solidFill>
                <a:latin typeface="Century Gothic"/>
                <a:ea typeface="Century Gothic"/>
                <a:cs typeface="Century Gothic"/>
                <a:sym typeface="Century Gothic"/>
              </a:rPr>
              <a:t>Secara sederhana pengertian </a:t>
            </a:r>
            <a:r>
              <a:rPr lang="en-US" sz="2800" b="0" i="1" u="none">
                <a:solidFill>
                  <a:schemeClr val="lt1"/>
                </a:solidFill>
                <a:latin typeface="Century Gothic"/>
                <a:ea typeface="Century Gothic"/>
                <a:cs typeface="Century Gothic"/>
                <a:sym typeface="Century Gothic"/>
              </a:rPr>
              <a:t>brand personality </a:t>
            </a:r>
            <a:r>
              <a:rPr lang="en-US" sz="2800" b="0" i="0" u="none">
                <a:solidFill>
                  <a:schemeClr val="lt1"/>
                </a:solidFill>
                <a:latin typeface="Century Gothic"/>
                <a:ea typeface="Century Gothic"/>
                <a:cs typeface="Century Gothic"/>
                <a:sym typeface="Century Gothic"/>
              </a:rPr>
              <a:t>adalah sekumpulan asosiasi merek yang dibentuk di benak konsumen. Konsumen yang terbiasa menggunakan merek tertentu cenderung memiliki konsistensi terhadap </a:t>
            </a:r>
            <a:r>
              <a:rPr lang="en-US" sz="2800" b="0" i="1" u="none">
                <a:solidFill>
                  <a:schemeClr val="lt1"/>
                </a:solidFill>
                <a:latin typeface="Century Gothic"/>
                <a:ea typeface="Century Gothic"/>
                <a:cs typeface="Century Gothic"/>
                <a:sym typeface="Century Gothic"/>
              </a:rPr>
              <a:t>brand</a:t>
            </a:r>
            <a:r>
              <a:rPr lang="en-US" sz="2800" b="0" i="0" u="none">
                <a:solidFill>
                  <a:schemeClr val="lt1"/>
                </a:solidFill>
                <a:latin typeface="Century Gothic"/>
                <a:ea typeface="Century Gothic"/>
                <a:cs typeface="Century Gothic"/>
                <a:sym typeface="Century Gothic"/>
              </a:rPr>
              <a:t> tersebut. (Rangkuti, 2002). </a:t>
            </a:r>
          </a:p>
          <a:p>
            <a:pPr marL="342900" marR="0" lvl="0" indent="-342900" algn="l" rtl="0">
              <a:spcBef>
                <a:spcPts val="1160"/>
              </a:spcBef>
              <a:spcAft>
                <a:spcPts val="0"/>
              </a:spcAft>
              <a:buClr>
                <a:schemeClr val="accent1"/>
              </a:buClr>
              <a:buSzPct val="100000"/>
              <a:buFont typeface="Noto Sans Symbols"/>
              <a:buNone/>
            </a:pPr>
            <a:endParaRPr sz="2800" b="0" i="0" u="none">
              <a:solidFill>
                <a:schemeClr val="lt1"/>
              </a:solidFill>
              <a:latin typeface="Century Gothic"/>
              <a:ea typeface="Century Gothic"/>
              <a:cs typeface="Century Gothic"/>
              <a:sym typeface="Century Gothic"/>
            </a:endParaRPr>
          </a:p>
        </p:txBody>
      </p:sp>
      <p:pic>
        <p:nvPicPr>
          <p:cNvPr id="238" name="Shape 238"/>
          <p:cNvPicPr preferRelativeResize="0"/>
          <p:nvPr/>
        </p:nvPicPr>
        <p:blipFill rotWithShape="1">
          <a:blip r:embed="rId3">
            <a:alphaModFix/>
          </a:blip>
          <a:srcRect/>
          <a:stretch/>
        </p:blipFill>
        <p:spPr>
          <a:xfrm>
            <a:off x="6024562" y="4708525"/>
            <a:ext cx="5348286" cy="1765299"/>
          </a:xfrm>
          <a:prstGeom prst="rect">
            <a:avLst/>
          </a:prstGeom>
          <a:noFill/>
          <a:ln>
            <a:noFill/>
          </a:ln>
        </p:spPr>
      </p:pic>
    </p:spTree>
  </p:cSld>
  <p:clrMapOvr>
    <a:masterClrMapping/>
  </p:clrMapOvr>
</p:sld>
</file>

<file path=ppt/theme/theme1.xml><?xml version="1.0" encoding="utf-8"?>
<a:theme xmlns:a="http://schemas.openxmlformats.org/drawingml/2006/main" name="1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921</Words>
  <Application>Microsoft Office PowerPoint</Application>
  <PresentationFormat>Widescreen</PresentationFormat>
  <Paragraphs>25</Paragraphs>
  <Slides>23</Slides>
  <Notes>19</Notes>
  <HiddenSlides>0</HiddenSlides>
  <MMClips>1</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23</vt:i4>
      </vt:variant>
    </vt:vector>
  </HeadingPairs>
  <TitlesOfParts>
    <vt:vector size="40" baseType="lpstr">
      <vt:lpstr>Noto Sans Symbols</vt:lpstr>
      <vt:lpstr>Times New Roman</vt:lpstr>
      <vt:lpstr>Arial</vt:lpstr>
      <vt:lpstr>Century Gothic</vt:lpstr>
      <vt:lpstr>1_Quotable</vt:lpstr>
      <vt:lpstr>2_Quotable</vt:lpstr>
      <vt:lpstr>Quotable</vt:lpstr>
      <vt:lpstr>3_Quotable</vt:lpstr>
      <vt:lpstr>4_Quotable</vt:lpstr>
      <vt:lpstr>5_Quotable</vt:lpstr>
      <vt:lpstr>6_Quotable</vt:lpstr>
      <vt:lpstr>7_Quotable</vt:lpstr>
      <vt:lpstr>8_Quotable</vt:lpstr>
      <vt:lpstr>9_Quotable</vt:lpstr>
      <vt:lpstr>10_Quotable</vt:lpstr>
      <vt:lpstr>11_Quotable</vt:lpstr>
      <vt:lpstr>12_Quotable</vt:lpstr>
      <vt:lpstr>BRAND PERSONALITY</vt:lpstr>
      <vt:lpstr>Apa itu 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Aaker (1997) mengembangkan 5 dimensi brand personality yaitu : </vt:lpstr>
      <vt:lpstr>        Aaker (1997) mengembangkan 5 dimensi brand personality yaitu : </vt:lpstr>
      <vt:lpstr>        Aaker (1997) mengembangkan 5 dimensi brand personality yaitu : </vt:lpstr>
      <vt:lpstr>        Aaker (1997) mengembangkan 5 dimensi brand personality yaitu : </vt:lpstr>
      <vt:lpstr>        Aaker (1997) mengembangkan 5 dimensi brand personality yaitu :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PERSONALITY</dc:title>
  <dc:creator>Nadya</dc:creator>
  <cp:lastModifiedBy>Acer</cp:lastModifiedBy>
  <cp:revision>10</cp:revision>
  <dcterms:modified xsi:type="dcterms:W3CDTF">2020-09-14T04:41:57Z</dcterms:modified>
</cp:coreProperties>
</file>