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34"/>
  </p:notesMasterIdLst>
  <p:sldIdLst>
    <p:sldId id="347" r:id="rId4"/>
    <p:sldId id="343" r:id="rId5"/>
    <p:sldId id="351" r:id="rId6"/>
    <p:sldId id="352" r:id="rId7"/>
    <p:sldId id="353" r:id="rId8"/>
    <p:sldId id="309" r:id="rId9"/>
    <p:sldId id="354" r:id="rId10"/>
    <p:sldId id="355" r:id="rId11"/>
    <p:sldId id="356" r:id="rId12"/>
    <p:sldId id="357" r:id="rId13"/>
    <p:sldId id="311" r:id="rId14"/>
    <p:sldId id="358" r:id="rId15"/>
    <p:sldId id="359" r:id="rId16"/>
    <p:sldId id="317" r:id="rId17"/>
    <p:sldId id="360" r:id="rId18"/>
    <p:sldId id="361" r:id="rId19"/>
    <p:sldId id="362" r:id="rId20"/>
    <p:sldId id="363" r:id="rId21"/>
    <p:sldId id="364" r:id="rId22"/>
    <p:sldId id="365" r:id="rId23"/>
    <p:sldId id="366" r:id="rId24"/>
    <p:sldId id="323" r:id="rId25"/>
    <p:sldId id="367" r:id="rId26"/>
    <p:sldId id="329" r:id="rId27"/>
    <p:sldId id="369" r:id="rId28"/>
    <p:sldId id="335" r:id="rId29"/>
    <p:sldId id="370" r:id="rId30"/>
    <p:sldId id="371" r:id="rId31"/>
    <p:sldId id="299" r:id="rId32"/>
    <p:sldId id="34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6196" autoAdjust="0"/>
  </p:normalViewPr>
  <p:slideViewPr>
    <p:cSldViewPr snapToGrid="0" showGuides="1">
      <p:cViewPr varScale="1">
        <p:scale>
          <a:sx n="68" d="100"/>
          <a:sy n="68" d="100"/>
        </p:scale>
        <p:origin x="-69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BDDBCD3-13D8-4B61-A324-65F1C4F838CB}"/>
              </a:ext>
            </a:extLst>
          </p:cNvPr>
          <p:cNvSpPr/>
          <p:nvPr userDrawn="1"/>
        </p:nvSpPr>
        <p:spPr>
          <a:xfrm>
            <a:off x="3397776" y="2717708"/>
            <a:ext cx="8794226" cy="2404870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3" name="Group 3">
            <a:extLst>
              <a:ext uri="{FF2B5EF4-FFF2-40B4-BE49-F238E27FC236}">
                <a16:creationId xmlns="" xmlns:a16="http://schemas.microsoft.com/office/drawing/2014/main" id="{27C1F53F-D199-4227-A23E-2B5F143EB982}"/>
              </a:ext>
            </a:extLst>
          </p:cNvPr>
          <p:cNvGrpSpPr/>
          <p:nvPr userDrawn="1"/>
        </p:nvGrpSpPr>
        <p:grpSpPr>
          <a:xfrm>
            <a:off x="733478" y="1571013"/>
            <a:ext cx="2664296" cy="4683693"/>
            <a:chOff x="445712" y="1449040"/>
            <a:chExt cx="2113018" cy="3924176"/>
          </a:xfrm>
        </p:grpSpPr>
        <p:sp>
          <p:nvSpPr>
            <p:cNvPr id="4" name="Rounded Rectangle 4">
              <a:extLst>
                <a:ext uri="{FF2B5EF4-FFF2-40B4-BE49-F238E27FC236}">
                  <a16:creationId xmlns="" xmlns:a16="http://schemas.microsoft.com/office/drawing/2014/main" id="{4B09402C-7E86-41C9-8E37-9EF71EDF1056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5" name="Rectangle 5">
              <a:extLst>
                <a:ext uri="{FF2B5EF4-FFF2-40B4-BE49-F238E27FC236}">
                  <a16:creationId xmlns="" xmlns:a16="http://schemas.microsoft.com/office/drawing/2014/main" id="{41DF11FE-4210-4E1A-AAC1-AD2FF969D36A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6" name="Group 6">
              <a:extLst>
                <a:ext uri="{FF2B5EF4-FFF2-40B4-BE49-F238E27FC236}">
                  <a16:creationId xmlns="" xmlns:a16="http://schemas.microsoft.com/office/drawing/2014/main" id="{0E578CC1-F58F-4C71-AB27-A73396D54EA3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7" name="Oval 7">
                <a:extLst>
                  <a:ext uri="{FF2B5EF4-FFF2-40B4-BE49-F238E27FC236}">
                    <a16:creationId xmlns="" xmlns:a16="http://schemas.microsoft.com/office/drawing/2014/main" id="{FF38739C-F2ED-4F4B-9A89-B33A3B4C6A37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8" name="Rounded Rectangle 8">
                <a:extLst>
                  <a:ext uri="{FF2B5EF4-FFF2-40B4-BE49-F238E27FC236}">
                    <a16:creationId xmlns="" xmlns:a16="http://schemas.microsoft.com/office/drawing/2014/main" id="{42258DA3-8567-4D16-9190-D371531398A8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9" name="Picture Placeholder 2">
            <a:extLst>
              <a:ext uri="{FF2B5EF4-FFF2-40B4-BE49-F238E27FC236}">
                <a16:creationId xmlns="" xmlns:a16="http://schemas.microsoft.com/office/drawing/2014/main" id="{4BFDD25E-3936-4728-A24A-3CD8211A0E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21396" y="1982583"/>
            <a:ext cx="2288460" cy="37530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23ED7D35-2C36-4F32-8052-655C68EBBC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4EA604A-1015-4952-8EE1-CCE52EC0E000}"/>
              </a:ext>
            </a:extLst>
          </p:cNvPr>
          <p:cNvGrpSpPr/>
          <p:nvPr userDrawn="1"/>
        </p:nvGrpSpPr>
        <p:grpSpPr>
          <a:xfrm>
            <a:off x="3095065" y="1780189"/>
            <a:ext cx="6001870" cy="3297621"/>
            <a:chOff x="-548507" y="477868"/>
            <a:chExt cx="11570449" cy="6357177"/>
          </a:xfrm>
        </p:grpSpPr>
        <p:sp>
          <p:nvSpPr>
            <p:cNvPr id="3" name="Freeform: Shape 2">
              <a:extLst>
                <a:ext uri="{FF2B5EF4-FFF2-40B4-BE49-F238E27FC236}">
                  <a16:creationId xmlns="" xmlns:a16="http://schemas.microsoft.com/office/drawing/2014/main" id="{39EEB588-97F3-4BF3-B3B2-294329E14315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79AC13C8-EB64-4309-9F83-DE884AB194A4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90A07D5B-242A-465B-B3D3-285BCC724958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CF5AF579-3200-4645-9B4A-C34A0B00A828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4BBA6078-E1D1-4C14-AE2A-562D30932050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40F2DB06-6191-4D99-A246-B0F044EEB6D4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="" xmlns:a16="http://schemas.microsoft.com/office/drawing/2014/main" id="{E0B2AB32-6E87-4708-AD26-26A3474DFD68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="" xmlns:a16="http://schemas.microsoft.com/office/drawing/2014/main" id="{44A0B59C-D502-416F-87A9-4FFE2F84014E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CEDAEF2E-9E44-473D-B13F-ABD8FD196480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="" xmlns:a16="http://schemas.microsoft.com/office/drawing/2014/main" id="{77A63B6A-A2C7-42FA-A975-B2C3DBEA0A1D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="" xmlns:a16="http://schemas.microsoft.com/office/drawing/2014/main" id="{425CD56A-8303-4E00-957E-0BF842A3B05F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442D482D-A042-4240-A15D-1E65B56B30D2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5" name="Picture Placeholder 2">
            <a:extLst>
              <a:ext uri="{FF2B5EF4-FFF2-40B4-BE49-F238E27FC236}">
                <a16:creationId xmlns="" xmlns:a16="http://schemas.microsoft.com/office/drawing/2014/main" id="{736F31BD-D2C3-4C53-B8E6-33C74563614F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909754" y="1947860"/>
            <a:ext cx="4372493" cy="266943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="" xmlns:a16="http://schemas.microsoft.com/office/drawing/2014/main" id="{9D8BBD3D-237B-4299-A310-B537C2DF7C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4969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=""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="" xmlns:a16="http://schemas.microsoft.com/office/drawing/2014/main" id="{75458041-BCC9-4D92-9490-8AF60C00983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5524" y="18370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그림 개체 틀 2">
            <a:extLst>
              <a:ext uri="{FF2B5EF4-FFF2-40B4-BE49-F238E27FC236}">
                <a16:creationId xmlns="" xmlns:a16="http://schemas.microsoft.com/office/drawing/2014/main" id="{E26C6D06-6A68-4FCA-8E86-84C6A4BCE96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03313" y="18370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4" name="그림 개체 틀 2">
            <a:extLst>
              <a:ext uri="{FF2B5EF4-FFF2-40B4-BE49-F238E27FC236}">
                <a16:creationId xmlns="" xmlns:a16="http://schemas.microsoft.com/office/drawing/2014/main" id="{7EA72833-AD93-4833-9A2D-CEDAD0BA74BD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301102" y="18370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3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5" name="그림 개체 틀 2">
            <a:extLst>
              <a:ext uri="{FF2B5EF4-FFF2-40B4-BE49-F238E27FC236}">
                <a16:creationId xmlns="" xmlns:a16="http://schemas.microsoft.com/office/drawing/2014/main" id="{E974C75D-D81B-497C-9C4E-F1BB2C01057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9016308" y="18370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75" r:id="rId4"/>
    <p:sldLayoutId id="2147483676" r:id="rId5"/>
    <p:sldLayoutId id="2147483678" r:id="rId6"/>
    <p:sldLayoutId id="2147483680" r:id="rId7"/>
    <p:sldLayoutId id="2147483681" r:id="rId8"/>
    <p:sldLayoutId id="2147483682" r:id="rId9"/>
    <p:sldLayoutId id="2147483684" r:id="rId10"/>
    <p:sldLayoutId id="2147483686" r:id="rId11"/>
    <p:sldLayoutId id="2147483689" r:id="rId12"/>
    <p:sldLayoutId id="2147483687" r:id="rId13"/>
    <p:sldLayoutId id="2147483688" r:id="rId14"/>
    <p:sldLayoutId id="2147483671" r:id="rId15"/>
    <p:sldLayoutId id="2147483672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536329" y="592675"/>
            <a:ext cx="5115055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latin typeface="+mj-lt"/>
              </a:rPr>
              <a:t>GLOBAL &amp; MULTICULTURAL</a:t>
            </a:r>
            <a:br>
              <a:rPr lang="en-US" sz="3600" b="1" dirty="0">
                <a:latin typeface="+mj-lt"/>
              </a:rPr>
            </a:br>
            <a:r>
              <a:rPr lang="en-US" sz="3600" b="1" dirty="0">
                <a:latin typeface="+mj-lt"/>
              </a:rPr>
              <a:t>ADVERTISING</a:t>
            </a:r>
            <a:endParaRPr lang="ko-KR" altLang="en-US" sz="3600" b="1" dirty="0">
              <a:latin typeface="+mj-lt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536399" y="2797593"/>
            <a:ext cx="511499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400" b="1" dirty="0">
                <a:cs typeface="Arial" pitchFamily="34" charset="0"/>
              </a:rPr>
              <a:t>PART 13: BUDAYA DAN GAYA EKSEKUSI</a:t>
            </a:r>
            <a:endParaRPr lang="ko-KR" altLang="en-US" sz="24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272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b="1" dirty="0"/>
              <a:t>7 </a:t>
            </a:r>
            <a:r>
              <a:rPr lang="en-US" sz="3200" b="1" dirty="0" err="1"/>
              <a:t>Bentuk-Bentuk</a:t>
            </a:r>
            <a:r>
              <a:rPr lang="en-US" sz="3200" b="1" dirty="0"/>
              <a:t> </a:t>
            </a:r>
            <a:r>
              <a:rPr lang="en-US" sz="3200" b="1" dirty="0" err="1"/>
              <a:t>Periklanan</a:t>
            </a:r>
            <a:r>
              <a:rPr lang="en-US" sz="3200" b="1" dirty="0"/>
              <a:t> di Dunia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09ED4FC3-419C-4D2F-B148-B4BCBD72D5A1}"/>
              </a:ext>
            </a:extLst>
          </p:cNvPr>
          <p:cNvGrpSpPr/>
          <p:nvPr/>
        </p:nvGrpSpPr>
        <p:grpSpPr>
          <a:xfrm>
            <a:off x="4761" y="1634968"/>
            <a:ext cx="4193197" cy="4732973"/>
            <a:chOff x="2139373" y="1568826"/>
            <a:chExt cx="4193197" cy="4732973"/>
          </a:xfrm>
        </p:grpSpPr>
        <p:sp>
          <p:nvSpPr>
            <p:cNvPr id="8" name="Freeform 2">
              <a:extLst>
                <a:ext uri="{FF2B5EF4-FFF2-40B4-BE49-F238E27FC236}">
                  <a16:creationId xmlns="" xmlns:a16="http://schemas.microsoft.com/office/drawing/2014/main" id="{48B993E4-FC77-4F43-B0F1-E27D34C4822F}"/>
                </a:ext>
              </a:extLst>
            </p:cNvPr>
            <p:cNvSpPr/>
            <p:nvPr/>
          </p:nvSpPr>
          <p:spPr>
            <a:xfrm>
              <a:off x="2139373" y="1568826"/>
              <a:ext cx="4193197" cy="4732973"/>
            </a:xfrm>
            <a:custGeom>
              <a:avLst/>
              <a:gdLst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33775 w 4000500"/>
                <a:gd name="connsiteY2" fmla="*/ 3314700 h 4600575"/>
                <a:gd name="connsiteX3" fmla="*/ 3543300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43300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43300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31427 w 4000500"/>
                <a:gd name="connsiteY4" fmla="*/ 2800019 h 4600575"/>
                <a:gd name="connsiteX5" fmla="*/ 3724275 w 4000500"/>
                <a:gd name="connsiteY5" fmla="*/ 2705100 h 4600575"/>
                <a:gd name="connsiteX6" fmla="*/ 3629025 w 4000500"/>
                <a:gd name="connsiteY6" fmla="*/ 2600325 h 4600575"/>
                <a:gd name="connsiteX7" fmla="*/ 3752850 w 4000500"/>
                <a:gd name="connsiteY7" fmla="*/ 2524125 h 4600575"/>
                <a:gd name="connsiteX8" fmla="*/ 3686175 w 4000500"/>
                <a:gd name="connsiteY8" fmla="*/ 2295525 h 4600575"/>
                <a:gd name="connsiteX9" fmla="*/ 4000500 w 4000500"/>
                <a:gd name="connsiteY9" fmla="*/ 2085975 h 4600575"/>
                <a:gd name="connsiteX10" fmla="*/ 3552825 w 4000500"/>
                <a:gd name="connsiteY10" fmla="*/ 1457325 h 4600575"/>
                <a:gd name="connsiteX11" fmla="*/ 2028825 w 4000500"/>
                <a:gd name="connsiteY11" fmla="*/ 0 h 4600575"/>
                <a:gd name="connsiteX12" fmla="*/ 533400 w 4000500"/>
                <a:gd name="connsiteY12" fmla="*/ 933450 h 4600575"/>
                <a:gd name="connsiteX13" fmla="*/ 1028700 w 4000500"/>
                <a:gd name="connsiteY13" fmla="*/ 2838450 h 4600575"/>
                <a:gd name="connsiteX14" fmla="*/ 0 w 4000500"/>
                <a:gd name="connsiteY14" fmla="*/ 4600575 h 4600575"/>
                <a:gd name="connsiteX15" fmla="*/ 0 w 4000500"/>
                <a:gd name="connsiteY15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12348 w 4000500"/>
                <a:gd name="connsiteY4" fmla="*/ 2709075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12348 w 4000500"/>
                <a:gd name="connsiteY4" fmla="*/ 2709075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12348 w 4000500"/>
                <a:gd name="connsiteY4" fmla="*/ 2709075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66297 w 4000500"/>
                <a:gd name="connsiteY7" fmla="*/ 2291549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66297 w 4000500"/>
                <a:gd name="connsiteY7" fmla="*/ 2291549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66297 w 4000500"/>
                <a:gd name="connsiteY7" fmla="*/ 2291549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66297 w 4000500"/>
                <a:gd name="connsiteY7" fmla="*/ 2291549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12427"/>
                <a:gd name="connsiteY0" fmla="*/ 3952875 h 4600575"/>
                <a:gd name="connsiteX1" fmla="*/ 2632875 w 4012427"/>
                <a:gd name="connsiteY1" fmla="*/ 3281404 h 4600575"/>
                <a:gd name="connsiteX2" fmla="*/ 3509921 w 4012427"/>
                <a:gd name="connsiteY2" fmla="*/ 3306749 h 4600575"/>
                <a:gd name="connsiteX3" fmla="*/ 3555226 w 4012427"/>
                <a:gd name="connsiteY3" fmla="*/ 2851950 h 4600575"/>
                <a:gd name="connsiteX4" fmla="*/ 3696446 w 4012427"/>
                <a:gd name="connsiteY4" fmla="*/ 2701124 h 4600575"/>
                <a:gd name="connsiteX5" fmla="*/ 3664806 w 4012427"/>
                <a:gd name="connsiteY5" fmla="*/ 2620203 h 4600575"/>
                <a:gd name="connsiteX6" fmla="*/ 3752850 w 4012427"/>
                <a:gd name="connsiteY6" fmla="*/ 2524125 h 4600575"/>
                <a:gd name="connsiteX7" fmla="*/ 3666297 w 4012427"/>
                <a:gd name="connsiteY7" fmla="*/ 2291549 h 4600575"/>
                <a:gd name="connsiteX8" fmla="*/ 4012427 w 4012427"/>
                <a:gd name="connsiteY8" fmla="*/ 2157537 h 4600575"/>
                <a:gd name="connsiteX9" fmla="*/ 3552825 w 4012427"/>
                <a:gd name="connsiteY9" fmla="*/ 1457325 h 4600575"/>
                <a:gd name="connsiteX10" fmla="*/ 2028825 w 4012427"/>
                <a:gd name="connsiteY10" fmla="*/ 0 h 4600575"/>
                <a:gd name="connsiteX11" fmla="*/ 533400 w 4012427"/>
                <a:gd name="connsiteY11" fmla="*/ 933450 h 4600575"/>
                <a:gd name="connsiteX12" fmla="*/ 1028700 w 4012427"/>
                <a:gd name="connsiteY12" fmla="*/ 2838450 h 4600575"/>
                <a:gd name="connsiteX13" fmla="*/ 0 w 4012427"/>
                <a:gd name="connsiteY13" fmla="*/ 4600575 h 4600575"/>
                <a:gd name="connsiteX14" fmla="*/ 0 w 4012427"/>
                <a:gd name="connsiteY14" fmla="*/ 4600575 h 4600575"/>
                <a:gd name="connsiteX0" fmla="*/ 2428875 w 4012427"/>
                <a:gd name="connsiteY0" fmla="*/ 3952875 h 4600575"/>
                <a:gd name="connsiteX1" fmla="*/ 2632875 w 4012427"/>
                <a:gd name="connsiteY1" fmla="*/ 3281404 h 4600575"/>
                <a:gd name="connsiteX2" fmla="*/ 3509921 w 4012427"/>
                <a:gd name="connsiteY2" fmla="*/ 3306749 h 4600575"/>
                <a:gd name="connsiteX3" fmla="*/ 3555226 w 4012427"/>
                <a:gd name="connsiteY3" fmla="*/ 2851950 h 4600575"/>
                <a:gd name="connsiteX4" fmla="*/ 3696446 w 4012427"/>
                <a:gd name="connsiteY4" fmla="*/ 2701124 h 4600575"/>
                <a:gd name="connsiteX5" fmla="*/ 3664806 w 4012427"/>
                <a:gd name="connsiteY5" fmla="*/ 2620203 h 4600575"/>
                <a:gd name="connsiteX6" fmla="*/ 3752850 w 4012427"/>
                <a:gd name="connsiteY6" fmla="*/ 2524125 h 4600575"/>
                <a:gd name="connsiteX7" fmla="*/ 3666297 w 4012427"/>
                <a:gd name="connsiteY7" fmla="*/ 2291549 h 4600575"/>
                <a:gd name="connsiteX8" fmla="*/ 4012427 w 4012427"/>
                <a:gd name="connsiteY8" fmla="*/ 2157537 h 4600575"/>
                <a:gd name="connsiteX9" fmla="*/ 3552825 w 4012427"/>
                <a:gd name="connsiteY9" fmla="*/ 1457325 h 4600575"/>
                <a:gd name="connsiteX10" fmla="*/ 2028825 w 4012427"/>
                <a:gd name="connsiteY10" fmla="*/ 0 h 4600575"/>
                <a:gd name="connsiteX11" fmla="*/ 533400 w 4012427"/>
                <a:gd name="connsiteY11" fmla="*/ 933450 h 4600575"/>
                <a:gd name="connsiteX12" fmla="*/ 1028700 w 4012427"/>
                <a:gd name="connsiteY12" fmla="*/ 2838450 h 4600575"/>
                <a:gd name="connsiteX13" fmla="*/ 0 w 4012427"/>
                <a:gd name="connsiteY13" fmla="*/ 4600575 h 4600575"/>
                <a:gd name="connsiteX14" fmla="*/ 0 w 4012427"/>
                <a:gd name="connsiteY14" fmla="*/ 4600575 h 4600575"/>
                <a:gd name="connsiteX0" fmla="*/ 2428875 w 4024354"/>
                <a:gd name="connsiteY0" fmla="*/ 3952875 h 4600575"/>
                <a:gd name="connsiteX1" fmla="*/ 2632875 w 4024354"/>
                <a:gd name="connsiteY1" fmla="*/ 3281404 h 4600575"/>
                <a:gd name="connsiteX2" fmla="*/ 3509921 w 4024354"/>
                <a:gd name="connsiteY2" fmla="*/ 3306749 h 4600575"/>
                <a:gd name="connsiteX3" fmla="*/ 3555226 w 4024354"/>
                <a:gd name="connsiteY3" fmla="*/ 2851950 h 4600575"/>
                <a:gd name="connsiteX4" fmla="*/ 3696446 w 4024354"/>
                <a:gd name="connsiteY4" fmla="*/ 2701124 h 4600575"/>
                <a:gd name="connsiteX5" fmla="*/ 3664806 w 4024354"/>
                <a:gd name="connsiteY5" fmla="*/ 2620203 h 4600575"/>
                <a:gd name="connsiteX6" fmla="*/ 3752850 w 4024354"/>
                <a:gd name="connsiteY6" fmla="*/ 2524125 h 4600575"/>
                <a:gd name="connsiteX7" fmla="*/ 3666297 w 4024354"/>
                <a:gd name="connsiteY7" fmla="*/ 2291549 h 4600575"/>
                <a:gd name="connsiteX8" fmla="*/ 4024354 w 4024354"/>
                <a:gd name="connsiteY8" fmla="*/ 2097902 h 4600575"/>
                <a:gd name="connsiteX9" fmla="*/ 3552825 w 4024354"/>
                <a:gd name="connsiteY9" fmla="*/ 1457325 h 4600575"/>
                <a:gd name="connsiteX10" fmla="*/ 2028825 w 4024354"/>
                <a:gd name="connsiteY10" fmla="*/ 0 h 4600575"/>
                <a:gd name="connsiteX11" fmla="*/ 533400 w 4024354"/>
                <a:gd name="connsiteY11" fmla="*/ 933450 h 4600575"/>
                <a:gd name="connsiteX12" fmla="*/ 1028700 w 4024354"/>
                <a:gd name="connsiteY12" fmla="*/ 2838450 h 4600575"/>
                <a:gd name="connsiteX13" fmla="*/ 0 w 4024354"/>
                <a:gd name="connsiteY13" fmla="*/ 4600575 h 4600575"/>
                <a:gd name="connsiteX14" fmla="*/ 0 w 4024354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66297 w 4008452"/>
                <a:gd name="connsiteY7" fmla="*/ 2291549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66297 w 4008452"/>
                <a:gd name="connsiteY7" fmla="*/ 2291549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92581 w 4008452"/>
                <a:gd name="connsiteY9" fmla="*/ 1489130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92581 w 4008452"/>
                <a:gd name="connsiteY9" fmla="*/ 1489130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70"/>
                <a:gd name="connsiteY0" fmla="*/ 3952875 h 4600575"/>
                <a:gd name="connsiteX1" fmla="*/ 2632875 w 4008470"/>
                <a:gd name="connsiteY1" fmla="*/ 3281404 h 4600575"/>
                <a:gd name="connsiteX2" fmla="*/ 3509921 w 4008470"/>
                <a:gd name="connsiteY2" fmla="*/ 3306749 h 4600575"/>
                <a:gd name="connsiteX3" fmla="*/ 3555226 w 4008470"/>
                <a:gd name="connsiteY3" fmla="*/ 2851950 h 4600575"/>
                <a:gd name="connsiteX4" fmla="*/ 3696446 w 4008470"/>
                <a:gd name="connsiteY4" fmla="*/ 2701124 h 4600575"/>
                <a:gd name="connsiteX5" fmla="*/ 3664806 w 4008470"/>
                <a:gd name="connsiteY5" fmla="*/ 2620203 h 4600575"/>
                <a:gd name="connsiteX6" fmla="*/ 3752850 w 4008470"/>
                <a:gd name="connsiteY6" fmla="*/ 2524125 h 4600575"/>
                <a:gd name="connsiteX7" fmla="*/ 3686175 w 4008470"/>
                <a:gd name="connsiteY7" fmla="*/ 2315403 h 4600575"/>
                <a:gd name="connsiteX8" fmla="*/ 4008452 w 4008470"/>
                <a:gd name="connsiteY8" fmla="*/ 2105854 h 4600575"/>
                <a:gd name="connsiteX9" fmla="*/ 3592581 w 4008470"/>
                <a:gd name="connsiteY9" fmla="*/ 1489130 h 4600575"/>
                <a:gd name="connsiteX10" fmla="*/ 2028825 w 4008470"/>
                <a:gd name="connsiteY10" fmla="*/ 0 h 4600575"/>
                <a:gd name="connsiteX11" fmla="*/ 533400 w 4008470"/>
                <a:gd name="connsiteY11" fmla="*/ 933450 h 4600575"/>
                <a:gd name="connsiteX12" fmla="*/ 1028700 w 4008470"/>
                <a:gd name="connsiteY12" fmla="*/ 2838450 h 4600575"/>
                <a:gd name="connsiteX13" fmla="*/ 0 w 4008470"/>
                <a:gd name="connsiteY13" fmla="*/ 4600575 h 4600575"/>
                <a:gd name="connsiteX14" fmla="*/ 0 w 4008470"/>
                <a:gd name="connsiteY14" fmla="*/ 4600575 h 4600575"/>
                <a:gd name="connsiteX0" fmla="*/ 2428875 w 4008470"/>
                <a:gd name="connsiteY0" fmla="*/ 3952875 h 4600575"/>
                <a:gd name="connsiteX1" fmla="*/ 2632875 w 4008470"/>
                <a:gd name="connsiteY1" fmla="*/ 3281404 h 4600575"/>
                <a:gd name="connsiteX2" fmla="*/ 3509921 w 4008470"/>
                <a:gd name="connsiteY2" fmla="*/ 3306749 h 4600575"/>
                <a:gd name="connsiteX3" fmla="*/ 3555226 w 4008470"/>
                <a:gd name="connsiteY3" fmla="*/ 2851950 h 4600575"/>
                <a:gd name="connsiteX4" fmla="*/ 3696446 w 4008470"/>
                <a:gd name="connsiteY4" fmla="*/ 2701124 h 4600575"/>
                <a:gd name="connsiteX5" fmla="*/ 3664806 w 4008470"/>
                <a:gd name="connsiteY5" fmla="*/ 2620203 h 4600575"/>
                <a:gd name="connsiteX6" fmla="*/ 3752850 w 4008470"/>
                <a:gd name="connsiteY6" fmla="*/ 2524125 h 4600575"/>
                <a:gd name="connsiteX7" fmla="*/ 3686175 w 4008470"/>
                <a:gd name="connsiteY7" fmla="*/ 2315403 h 4600575"/>
                <a:gd name="connsiteX8" fmla="*/ 4008452 w 4008470"/>
                <a:gd name="connsiteY8" fmla="*/ 2105854 h 4600575"/>
                <a:gd name="connsiteX9" fmla="*/ 3592581 w 4008470"/>
                <a:gd name="connsiteY9" fmla="*/ 1489130 h 4600575"/>
                <a:gd name="connsiteX10" fmla="*/ 2028825 w 4008470"/>
                <a:gd name="connsiteY10" fmla="*/ 0 h 4600575"/>
                <a:gd name="connsiteX11" fmla="*/ 533400 w 4008470"/>
                <a:gd name="connsiteY11" fmla="*/ 933450 h 4600575"/>
                <a:gd name="connsiteX12" fmla="*/ 1028700 w 4008470"/>
                <a:gd name="connsiteY12" fmla="*/ 2838450 h 4600575"/>
                <a:gd name="connsiteX13" fmla="*/ 0 w 4008470"/>
                <a:gd name="connsiteY13" fmla="*/ 4600575 h 4600575"/>
                <a:gd name="connsiteX14" fmla="*/ 0 w 4008470"/>
                <a:gd name="connsiteY14" fmla="*/ 4600575 h 4600575"/>
                <a:gd name="connsiteX0" fmla="*/ 2428875 w 4008470"/>
                <a:gd name="connsiteY0" fmla="*/ 3952875 h 4600575"/>
                <a:gd name="connsiteX1" fmla="*/ 2632875 w 4008470"/>
                <a:gd name="connsiteY1" fmla="*/ 3281404 h 4600575"/>
                <a:gd name="connsiteX2" fmla="*/ 3509921 w 4008470"/>
                <a:gd name="connsiteY2" fmla="*/ 3306749 h 4600575"/>
                <a:gd name="connsiteX3" fmla="*/ 3555226 w 4008470"/>
                <a:gd name="connsiteY3" fmla="*/ 2851950 h 4600575"/>
                <a:gd name="connsiteX4" fmla="*/ 3696446 w 4008470"/>
                <a:gd name="connsiteY4" fmla="*/ 2701124 h 4600575"/>
                <a:gd name="connsiteX5" fmla="*/ 3664806 w 4008470"/>
                <a:gd name="connsiteY5" fmla="*/ 2620203 h 4600575"/>
                <a:gd name="connsiteX6" fmla="*/ 3752850 w 4008470"/>
                <a:gd name="connsiteY6" fmla="*/ 2524125 h 4600575"/>
                <a:gd name="connsiteX7" fmla="*/ 3686175 w 4008470"/>
                <a:gd name="connsiteY7" fmla="*/ 2315403 h 4600575"/>
                <a:gd name="connsiteX8" fmla="*/ 4008452 w 4008470"/>
                <a:gd name="connsiteY8" fmla="*/ 2105854 h 4600575"/>
                <a:gd name="connsiteX9" fmla="*/ 3592581 w 4008470"/>
                <a:gd name="connsiteY9" fmla="*/ 1489130 h 4600575"/>
                <a:gd name="connsiteX10" fmla="*/ 2028825 w 4008470"/>
                <a:gd name="connsiteY10" fmla="*/ 0 h 4600575"/>
                <a:gd name="connsiteX11" fmla="*/ 533400 w 4008470"/>
                <a:gd name="connsiteY11" fmla="*/ 933450 h 4600575"/>
                <a:gd name="connsiteX12" fmla="*/ 1028700 w 4008470"/>
                <a:gd name="connsiteY12" fmla="*/ 2838450 h 4600575"/>
                <a:gd name="connsiteX13" fmla="*/ 0 w 4008470"/>
                <a:gd name="connsiteY13" fmla="*/ 4600575 h 4600575"/>
                <a:gd name="connsiteX14" fmla="*/ 0 w 4008470"/>
                <a:gd name="connsiteY14" fmla="*/ 4600575 h 4600575"/>
                <a:gd name="connsiteX0" fmla="*/ 2428875 w 4008470"/>
                <a:gd name="connsiteY0" fmla="*/ 3980705 h 4628405"/>
                <a:gd name="connsiteX1" fmla="*/ 2632875 w 4008470"/>
                <a:gd name="connsiteY1" fmla="*/ 3309234 h 4628405"/>
                <a:gd name="connsiteX2" fmla="*/ 3509921 w 4008470"/>
                <a:gd name="connsiteY2" fmla="*/ 3334579 h 4628405"/>
                <a:gd name="connsiteX3" fmla="*/ 3555226 w 4008470"/>
                <a:gd name="connsiteY3" fmla="*/ 2879780 h 4628405"/>
                <a:gd name="connsiteX4" fmla="*/ 3696446 w 4008470"/>
                <a:gd name="connsiteY4" fmla="*/ 2728954 h 4628405"/>
                <a:gd name="connsiteX5" fmla="*/ 3664806 w 4008470"/>
                <a:gd name="connsiteY5" fmla="*/ 2648033 h 4628405"/>
                <a:gd name="connsiteX6" fmla="*/ 3752850 w 4008470"/>
                <a:gd name="connsiteY6" fmla="*/ 2551955 h 4628405"/>
                <a:gd name="connsiteX7" fmla="*/ 3686175 w 4008470"/>
                <a:gd name="connsiteY7" fmla="*/ 2343233 h 4628405"/>
                <a:gd name="connsiteX8" fmla="*/ 4008452 w 4008470"/>
                <a:gd name="connsiteY8" fmla="*/ 2133684 h 4628405"/>
                <a:gd name="connsiteX9" fmla="*/ 3592581 w 4008470"/>
                <a:gd name="connsiteY9" fmla="*/ 1516960 h 4628405"/>
                <a:gd name="connsiteX10" fmla="*/ 2000996 w 4008470"/>
                <a:gd name="connsiteY10" fmla="*/ 0 h 4628405"/>
                <a:gd name="connsiteX11" fmla="*/ 533400 w 4008470"/>
                <a:gd name="connsiteY11" fmla="*/ 961280 h 4628405"/>
                <a:gd name="connsiteX12" fmla="*/ 1028700 w 4008470"/>
                <a:gd name="connsiteY12" fmla="*/ 2866280 h 4628405"/>
                <a:gd name="connsiteX13" fmla="*/ 0 w 4008470"/>
                <a:gd name="connsiteY13" fmla="*/ 4628405 h 4628405"/>
                <a:gd name="connsiteX14" fmla="*/ 0 w 4008470"/>
                <a:gd name="connsiteY14" fmla="*/ 4628405 h 4628405"/>
                <a:gd name="connsiteX0" fmla="*/ 2428875 w 4008470"/>
                <a:gd name="connsiteY0" fmla="*/ 3980705 h 4628405"/>
                <a:gd name="connsiteX1" fmla="*/ 2632875 w 4008470"/>
                <a:gd name="connsiteY1" fmla="*/ 3309234 h 4628405"/>
                <a:gd name="connsiteX2" fmla="*/ 3509921 w 4008470"/>
                <a:gd name="connsiteY2" fmla="*/ 3334579 h 4628405"/>
                <a:gd name="connsiteX3" fmla="*/ 3555226 w 4008470"/>
                <a:gd name="connsiteY3" fmla="*/ 2879780 h 4628405"/>
                <a:gd name="connsiteX4" fmla="*/ 3696446 w 4008470"/>
                <a:gd name="connsiteY4" fmla="*/ 2728954 h 4628405"/>
                <a:gd name="connsiteX5" fmla="*/ 3664806 w 4008470"/>
                <a:gd name="connsiteY5" fmla="*/ 2648033 h 4628405"/>
                <a:gd name="connsiteX6" fmla="*/ 3752850 w 4008470"/>
                <a:gd name="connsiteY6" fmla="*/ 2551955 h 4628405"/>
                <a:gd name="connsiteX7" fmla="*/ 3686175 w 4008470"/>
                <a:gd name="connsiteY7" fmla="*/ 2343233 h 4628405"/>
                <a:gd name="connsiteX8" fmla="*/ 4008452 w 4008470"/>
                <a:gd name="connsiteY8" fmla="*/ 2133684 h 4628405"/>
                <a:gd name="connsiteX9" fmla="*/ 3592581 w 4008470"/>
                <a:gd name="connsiteY9" fmla="*/ 1516960 h 4628405"/>
                <a:gd name="connsiteX10" fmla="*/ 2000996 w 4008470"/>
                <a:gd name="connsiteY10" fmla="*/ 0 h 4628405"/>
                <a:gd name="connsiteX11" fmla="*/ 533400 w 4008470"/>
                <a:gd name="connsiteY11" fmla="*/ 961280 h 4628405"/>
                <a:gd name="connsiteX12" fmla="*/ 1028700 w 4008470"/>
                <a:gd name="connsiteY12" fmla="*/ 2866280 h 4628405"/>
                <a:gd name="connsiteX13" fmla="*/ 0 w 4008470"/>
                <a:gd name="connsiteY13" fmla="*/ 4628405 h 4628405"/>
                <a:gd name="connsiteX14" fmla="*/ 0 w 4008470"/>
                <a:gd name="connsiteY14" fmla="*/ 4628405 h 4628405"/>
                <a:gd name="connsiteX0" fmla="*/ 2428875 w 4008470"/>
                <a:gd name="connsiteY0" fmla="*/ 3980705 h 4628405"/>
                <a:gd name="connsiteX1" fmla="*/ 2632875 w 4008470"/>
                <a:gd name="connsiteY1" fmla="*/ 3309234 h 4628405"/>
                <a:gd name="connsiteX2" fmla="*/ 3509921 w 4008470"/>
                <a:gd name="connsiteY2" fmla="*/ 3334579 h 4628405"/>
                <a:gd name="connsiteX3" fmla="*/ 3555226 w 4008470"/>
                <a:gd name="connsiteY3" fmla="*/ 2879780 h 4628405"/>
                <a:gd name="connsiteX4" fmla="*/ 3696446 w 4008470"/>
                <a:gd name="connsiteY4" fmla="*/ 2728954 h 4628405"/>
                <a:gd name="connsiteX5" fmla="*/ 3664806 w 4008470"/>
                <a:gd name="connsiteY5" fmla="*/ 2648033 h 4628405"/>
                <a:gd name="connsiteX6" fmla="*/ 3752850 w 4008470"/>
                <a:gd name="connsiteY6" fmla="*/ 2551955 h 4628405"/>
                <a:gd name="connsiteX7" fmla="*/ 3686175 w 4008470"/>
                <a:gd name="connsiteY7" fmla="*/ 2343233 h 4628405"/>
                <a:gd name="connsiteX8" fmla="*/ 4008452 w 4008470"/>
                <a:gd name="connsiteY8" fmla="*/ 2133684 h 4628405"/>
                <a:gd name="connsiteX9" fmla="*/ 3592581 w 4008470"/>
                <a:gd name="connsiteY9" fmla="*/ 1516960 h 4628405"/>
                <a:gd name="connsiteX10" fmla="*/ 2000996 w 4008470"/>
                <a:gd name="connsiteY10" fmla="*/ 0 h 4628405"/>
                <a:gd name="connsiteX11" fmla="*/ 533400 w 4008470"/>
                <a:gd name="connsiteY11" fmla="*/ 961280 h 4628405"/>
                <a:gd name="connsiteX12" fmla="*/ 1028700 w 4008470"/>
                <a:gd name="connsiteY12" fmla="*/ 2866280 h 4628405"/>
                <a:gd name="connsiteX13" fmla="*/ 0 w 4008470"/>
                <a:gd name="connsiteY13" fmla="*/ 4628405 h 4628405"/>
                <a:gd name="connsiteX14" fmla="*/ 0 w 4008470"/>
                <a:gd name="connsiteY14" fmla="*/ 4628405 h 4628405"/>
                <a:gd name="connsiteX0" fmla="*/ 2428875 w 4008470"/>
                <a:gd name="connsiteY0" fmla="*/ 3980809 h 4628509"/>
                <a:gd name="connsiteX1" fmla="*/ 2632875 w 4008470"/>
                <a:gd name="connsiteY1" fmla="*/ 3309338 h 4628509"/>
                <a:gd name="connsiteX2" fmla="*/ 3509921 w 4008470"/>
                <a:gd name="connsiteY2" fmla="*/ 3334683 h 4628509"/>
                <a:gd name="connsiteX3" fmla="*/ 3555226 w 4008470"/>
                <a:gd name="connsiteY3" fmla="*/ 2879884 h 4628509"/>
                <a:gd name="connsiteX4" fmla="*/ 3696446 w 4008470"/>
                <a:gd name="connsiteY4" fmla="*/ 2729058 h 4628509"/>
                <a:gd name="connsiteX5" fmla="*/ 3664806 w 4008470"/>
                <a:gd name="connsiteY5" fmla="*/ 2648137 h 4628509"/>
                <a:gd name="connsiteX6" fmla="*/ 3752850 w 4008470"/>
                <a:gd name="connsiteY6" fmla="*/ 2552059 h 4628509"/>
                <a:gd name="connsiteX7" fmla="*/ 3686175 w 4008470"/>
                <a:gd name="connsiteY7" fmla="*/ 2343337 h 4628509"/>
                <a:gd name="connsiteX8" fmla="*/ 4008452 w 4008470"/>
                <a:gd name="connsiteY8" fmla="*/ 2133788 h 4628509"/>
                <a:gd name="connsiteX9" fmla="*/ 3592581 w 4008470"/>
                <a:gd name="connsiteY9" fmla="*/ 1517064 h 4628509"/>
                <a:gd name="connsiteX10" fmla="*/ 2000996 w 4008470"/>
                <a:gd name="connsiteY10" fmla="*/ 104 h 4628509"/>
                <a:gd name="connsiteX11" fmla="*/ 533400 w 4008470"/>
                <a:gd name="connsiteY11" fmla="*/ 961384 h 4628509"/>
                <a:gd name="connsiteX12" fmla="*/ 1028700 w 4008470"/>
                <a:gd name="connsiteY12" fmla="*/ 2866384 h 4628509"/>
                <a:gd name="connsiteX13" fmla="*/ 0 w 4008470"/>
                <a:gd name="connsiteY13" fmla="*/ 4628509 h 4628509"/>
                <a:gd name="connsiteX14" fmla="*/ 0 w 4008470"/>
                <a:gd name="connsiteY14" fmla="*/ 4628509 h 4628509"/>
                <a:gd name="connsiteX0" fmla="*/ 2428875 w 4008470"/>
                <a:gd name="connsiteY0" fmla="*/ 3980809 h 4628509"/>
                <a:gd name="connsiteX1" fmla="*/ 2632875 w 4008470"/>
                <a:gd name="connsiteY1" fmla="*/ 3309338 h 4628509"/>
                <a:gd name="connsiteX2" fmla="*/ 3509921 w 4008470"/>
                <a:gd name="connsiteY2" fmla="*/ 3334683 h 4628509"/>
                <a:gd name="connsiteX3" fmla="*/ 3555226 w 4008470"/>
                <a:gd name="connsiteY3" fmla="*/ 2879884 h 4628509"/>
                <a:gd name="connsiteX4" fmla="*/ 3696446 w 4008470"/>
                <a:gd name="connsiteY4" fmla="*/ 2729058 h 4628509"/>
                <a:gd name="connsiteX5" fmla="*/ 3664806 w 4008470"/>
                <a:gd name="connsiteY5" fmla="*/ 2648137 h 4628509"/>
                <a:gd name="connsiteX6" fmla="*/ 3752850 w 4008470"/>
                <a:gd name="connsiteY6" fmla="*/ 2552059 h 4628509"/>
                <a:gd name="connsiteX7" fmla="*/ 3686175 w 4008470"/>
                <a:gd name="connsiteY7" fmla="*/ 2343337 h 4628509"/>
                <a:gd name="connsiteX8" fmla="*/ 4008452 w 4008470"/>
                <a:gd name="connsiteY8" fmla="*/ 2133788 h 4628509"/>
                <a:gd name="connsiteX9" fmla="*/ 3592581 w 4008470"/>
                <a:gd name="connsiteY9" fmla="*/ 1517064 h 4628509"/>
                <a:gd name="connsiteX10" fmla="*/ 2000996 w 4008470"/>
                <a:gd name="connsiteY10" fmla="*/ 104 h 4628509"/>
                <a:gd name="connsiteX11" fmla="*/ 549303 w 4008470"/>
                <a:gd name="connsiteY11" fmla="*/ 965360 h 4628509"/>
                <a:gd name="connsiteX12" fmla="*/ 1028700 w 4008470"/>
                <a:gd name="connsiteY12" fmla="*/ 2866384 h 4628509"/>
                <a:gd name="connsiteX13" fmla="*/ 0 w 4008470"/>
                <a:gd name="connsiteY13" fmla="*/ 4628509 h 4628509"/>
                <a:gd name="connsiteX14" fmla="*/ 0 w 4008470"/>
                <a:gd name="connsiteY14" fmla="*/ 4628509 h 4628509"/>
                <a:gd name="connsiteX0" fmla="*/ 2428875 w 4008470"/>
                <a:gd name="connsiteY0" fmla="*/ 3980953 h 4628653"/>
                <a:gd name="connsiteX1" fmla="*/ 2632875 w 4008470"/>
                <a:gd name="connsiteY1" fmla="*/ 3309482 h 4628653"/>
                <a:gd name="connsiteX2" fmla="*/ 3509921 w 4008470"/>
                <a:gd name="connsiteY2" fmla="*/ 3334827 h 4628653"/>
                <a:gd name="connsiteX3" fmla="*/ 3555226 w 4008470"/>
                <a:gd name="connsiteY3" fmla="*/ 2880028 h 4628653"/>
                <a:gd name="connsiteX4" fmla="*/ 3696446 w 4008470"/>
                <a:gd name="connsiteY4" fmla="*/ 2729202 h 4628653"/>
                <a:gd name="connsiteX5" fmla="*/ 3664806 w 4008470"/>
                <a:gd name="connsiteY5" fmla="*/ 2648281 h 4628653"/>
                <a:gd name="connsiteX6" fmla="*/ 3752850 w 4008470"/>
                <a:gd name="connsiteY6" fmla="*/ 2552203 h 4628653"/>
                <a:gd name="connsiteX7" fmla="*/ 3686175 w 4008470"/>
                <a:gd name="connsiteY7" fmla="*/ 2343481 h 4628653"/>
                <a:gd name="connsiteX8" fmla="*/ 4008452 w 4008470"/>
                <a:gd name="connsiteY8" fmla="*/ 2133932 h 4628653"/>
                <a:gd name="connsiteX9" fmla="*/ 3592581 w 4008470"/>
                <a:gd name="connsiteY9" fmla="*/ 1517208 h 4628653"/>
                <a:gd name="connsiteX10" fmla="*/ 2000996 w 4008470"/>
                <a:gd name="connsiteY10" fmla="*/ 248 h 4628653"/>
                <a:gd name="connsiteX11" fmla="*/ 549303 w 4008470"/>
                <a:gd name="connsiteY11" fmla="*/ 965504 h 4628653"/>
                <a:gd name="connsiteX12" fmla="*/ 1028700 w 4008470"/>
                <a:gd name="connsiteY12" fmla="*/ 2866528 h 4628653"/>
                <a:gd name="connsiteX13" fmla="*/ 0 w 4008470"/>
                <a:gd name="connsiteY13" fmla="*/ 4628653 h 4628653"/>
                <a:gd name="connsiteX14" fmla="*/ 0 w 4008470"/>
                <a:gd name="connsiteY14" fmla="*/ 4628653 h 4628653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28700 w 4008470"/>
                <a:gd name="connsiteY12" fmla="*/ 2850641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28700 w 4008470"/>
                <a:gd name="connsiteY12" fmla="*/ 2850641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17859 w 4008470"/>
                <a:gd name="connsiteY0" fmla="*/ 3005448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17859 w 4008470"/>
                <a:gd name="connsiteY0" fmla="*/ 3005448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48004 w 4008470"/>
                <a:gd name="connsiteY0" fmla="*/ 2909989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48004 w 4008470"/>
                <a:gd name="connsiteY0" fmla="*/ 2909989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48004 w 4008470"/>
                <a:gd name="connsiteY0" fmla="*/ 2909989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248004 w 4008470"/>
                <a:gd name="connsiteY0" fmla="*/ 2909989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248004 w 4008470"/>
                <a:gd name="connsiteY0" fmla="*/ 2909989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127424 w 4008470"/>
                <a:gd name="connsiteY0" fmla="*/ 2809506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127424 w 4008470"/>
                <a:gd name="connsiteY0" fmla="*/ 2769313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102304 w 4008470"/>
                <a:gd name="connsiteY0" fmla="*/ 2759264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094989 w 4008470"/>
                <a:gd name="connsiteY0" fmla="*/ 2810471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094989 w 4008470"/>
                <a:gd name="connsiteY0" fmla="*/ 2810454 h 4612749"/>
                <a:gd name="connsiteX1" fmla="*/ 2172536 w 4008470"/>
                <a:gd name="connsiteY1" fmla="*/ 3138676 h 4612749"/>
                <a:gd name="connsiteX2" fmla="*/ 2632875 w 4008470"/>
                <a:gd name="connsiteY2" fmla="*/ 3293578 h 4612749"/>
                <a:gd name="connsiteX3" fmla="*/ 3509921 w 4008470"/>
                <a:gd name="connsiteY3" fmla="*/ 3318923 h 4612749"/>
                <a:gd name="connsiteX4" fmla="*/ 3555226 w 4008470"/>
                <a:gd name="connsiteY4" fmla="*/ 2864124 h 4612749"/>
                <a:gd name="connsiteX5" fmla="*/ 3710053 w 4008470"/>
                <a:gd name="connsiteY5" fmla="*/ 2718741 h 4612749"/>
                <a:gd name="connsiteX6" fmla="*/ 3664806 w 4008470"/>
                <a:gd name="connsiteY6" fmla="*/ 2632377 h 4612749"/>
                <a:gd name="connsiteX7" fmla="*/ 3752850 w 4008470"/>
                <a:gd name="connsiteY7" fmla="*/ 2536299 h 4612749"/>
                <a:gd name="connsiteX8" fmla="*/ 3686175 w 4008470"/>
                <a:gd name="connsiteY8" fmla="*/ 2327577 h 4612749"/>
                <a:gd name="connsiteX9" fmla="*/ 4008452 w 4008470"/>
                <a:gd name="connsiteY9" fmla="*/ 2118028 h 4612749"/>
                <a:gd name="connsiteX10" fmla="*/ 3592581 w 4008470"/>
                <a:gd name="connsiteY10" fmla="*/ 1501304 h 4612749"/>
                <a:gd name="connsiteX11" fmla="*/ 2000996 w 4008470"/>
                <a:gd name="connsiteY11" fmla="*/ 247 h 4612749"/>
                <a:gd name="connsiteX12" fmla="*/ 549303 w 4008470"/>
                <a:gd name="connsiteY12" fmla="*/ 949600 h 4612749"/>
                <a:gd name="connsiteX13" fmla="*/ 1016773 w 4008470"/>
                <a:gd name="connsiteY13" fmla="*/ 2874478 h 4612749"/>
                <a:gd name="connsiteX14" fmla="*/ 0 w 4008470"/>
                <a:gd name="connsiteY14" fmla="*/ 4612749 h 4612749"/>
                <a:gd name="connsiteX15" fmla="*/ 0 w 4008470"/>
                <a:gd name="connsiteY15" fmla="*/ 4612749 h 4612749"/>
                <a:gd name="connsiteX0" fmla="*/ 2279716 w 4193197"/>
                <a:gd name="connsiteY0" fmla="*/ 2810454 h 4802265"/>
                <a:gd name="connsiteX1" fmla="*/ 2357263 w 4193197"/>
                <a:gd name="connsiteY1" fmla="*/ 3138676 h 4802265"/>
                <a:gd name="connsiteX2" fmla="*/ 2817602 w 4193197"/>
                <a:gd name="connsiteY2" fmla="*/ 3293578 h 4802265"/>
                <a:gd name="connsiteX3" fmla="*/ 3694648 w 4193197"/>
                <a:gd name="connsiteY3" fmla="*/ 3318923 h 4802265"/>
                <a:gd name="connsiteX4" fmla="*/ 3739953 w 4193197"/>
                <a:gd name="connsiteY4" fmla="*/ 2864124 h 4802265"/>
                <a:gd name="connsiteX5" fmla="*/ 3894780 w 4193197"/>
                <a:gd name="connsiteY5" fmla="*/ 2718741 h 4802265"/>
                <a:gd name="connsiteX6" fmla="*/ 3849533 w 4193197"/>
                <a:gd name="connsiteY6" fmla="*/ 2632377 h 4802265"/>
                <a:gd name="connsiteX7" fmla="*/ 3937577 w 4193197"/>
                <a:gd name="connsiteY7" fmla="*/ 2536299 h 4802265"/>
                <a:gd name="connsiteX8" fmla="*/ 3870902 w 4193197"/>
                <a:gd name="connsiteY8" fmla="*/ 2327577 h 4802265"/>
                <a:gd name="connsiteX9" fmla="*/ 4193179 w 4193197"/>
                <a:gd name="connsiteY9" fmla="*/ 2118028 h 4802265"/>
                <a:gd name="connsiteX10" fmla="*/ 3777308 w 4193197"/>
                <a:gd name="connsiteY10" fmla="*/ 1501304 h 4802265"/>
                <a:gd name="connsiteX11" fmla="*/ 2185723 w 4193197"/>
                <a:gd name="connsiteY11" fmla="*/ 247 h 4802265"/>
                <a:gd name="connsiteX12" fmla="*/ 734030 w 4193197"/>
                <a:gd name="connsiteY12" fmla="*/ 949600 h 4802265"/>
                <a:gd name="connsiteX13" fmla="*/ 1201500 w 4193197"/>
                <a:gd name="connsiteY13" fmla="*/ 2874478 h 4802265"/>
                <a:gd name="connsiteX14" fmla="*/ 184727 w 4193197"/>
                <a:gd name="connsiteY14" fmla="*/ 4612749 h 4802265"/>
                <a:gd name="connsiteX15" fmla="*/ 0 w 4193197"/>
                <a:gd name="connsiteY15" fmla="*/ 4797476 h 4802265"/>
                <a:gd name="connsiteX0" fmla="*/ 2094989 w 4008470"/>
                <a:gd name="connsiteY0" fmla="*/ 2810454 h 4612749"/>
                <a:gd name="connsiteX1" fmla="*/ 2172536 w 4008470"/>
                <a:gd name="connsiteY1" fmla="*/ 3138676 h 4612749"/>
                <a:gd name="connsiteX2" fmla="*/ 2632875 w 4008470"/>
                <a:gd name="connsiteY2" fmla="*/ 3293578 h 4612749"/>
                <a:gd name="connsiteX3" fmla="*/ 3509921 w 4008470"/>
                <a:gd name="connsiteY3" fmla="*/ 3318923 h 4612749"/>
                <a:gd name="connsiteX4" fmla="*/ 3555226 w 4008470"/>
                <a:gd name="connsiteY4" fmla="*/ 2864124 h 4612749"/>
                <a:gd name="connsiteX5" fmla="*/ 3710053 w 4008470"/>
                <a:gd name="connsiteY5" fmla="*/ 2718741 h 4612749"/>
                <a:gd name="connsiteX6" fmla="*/ 3664806 w 4008470"/>
                <a:gd name="connsiteY6" fmla="*/ 2632377 h 4612749"/>
                <a:gd name="connsiteX7" fmla="*/ 3752850 w 4008470"/>
                <a:gd name="connsiteY7" fmla="*/ 2536299 h 4612749"/>
                <a:gd name="connsiteX8" fmla="*/ 3686175 w 4008470"/>
                <a:gd name="connsiteY8" fmla="*/ 2327577 h 4612749"/>
                <a:gd name="connsiteX9" fmla="*/ 4008452 w 4008470"/>
                <a:gd name="connsiteY9" fmla="*/ 2118028 h 4612749"/>
                <a:gd name="connsiteX10" fmla="*/ 3592581 w 4008470"/>
                <a:gd name="connsiteY10" fmla="*/ 1501304 h 4612749"/>
                <a:gd name="connsiteX11" fmla="*/ 2000996 w 4008470"/>
                <a:gd name="connsiteY11" fmla="*/ 247 h 4612749"/>
                <a:gd name="connsiteX12" fmla="*/ 549303 w 4008470"/>
                <a:gd name="connsiteY12" fmla="*/ 949600 h 4612749"/>
                <a:gd name="connsiteX13" fmla="*/ 1016773 w 4008470"/>
                <a:gd name="connsiteY13" fmla="*/ 2874478 h 4612749"/>
                <a:gd name="connsiteX14" fmla="*/ 0 w 4008470"/>
                <a:gd name="connsiteY14" fmla="*/ 4612749 h 4612749"/>
                <a:gd name="connsiteX0" fmla="*/ 2279716 w 4193197"/>
                <a:gd name="connsiteY0" fmla="*/ 2810454 h 4732822"/>
                <a:gd name="connsiteX1" fmla="*/ 2357263 w 4193197"/>
                <a:gd name="connsiteY1" fmla="*/ 3138676 h 4732822"/>
                <a:gd name="connsiteX2" fmla="*/ 2817602 w 4193197"/>
                <a:gd name="connsiteY2" fmla="*/ 3293578 h 4732822"/>
                <a:gd name="connsiteX3" fmla="*/ 3694648 w 4193197"/>
                <a:gd name="connsiteY3" fmla="*/ 3318923 h 4732822"/>
                <a:gd name="connsiteX4" fmla="*/ 3739953 w 4193197"/>
                <a:gd name="connsiteY4" fmla="*/ 2864124 h 4732822"/>
                <a:gd name="connsiteX5" fmla="*/ 3894780 w 4193197"/>
                <a:gd name="connsiteY5" fmla="*/ 2718741 h 4732822"/>
                <a:gd name="connsiteX6" fmla="*/ 3849533 w 4193197"/>
                <a:gd name="connsiteY6" fmla="*/ 2632377 h 4732822"/>
                <a:gd name="connsiteX7" fmla="*/ 3937577 w 4193197"/>
                <a:gd name="connsiteY7" fmla="*/ 2536299 h 4732822"/>
                <a:gd name="connsiteX8" fmla="*/ 3870902 w 4193197"/>
                <a:gd name="connsiteY8" fmla="*/ 2327577 h 4732822"/>
                <a:gd name="connsiteX9" fmla="*/ 4193179 w 4193197"/>
                <a:gd name="connsiteY9" fmla="*/ 2118028 h 4732822"/>
                <a:gd name="connsiteX10" fmla="*/ 3777308 w 4193197"/>
                <a:gd name="connsiteY10" fmla="*/ 1501304 h 4732822"/>
                <a:gd name="connsiteX11" fmla="*/ 2185723 w 4193197"/>
                <a:gd name="connsiteY11" fmla="*/ 247 h 4732822"/>
                <a:gd name="connsiteX12" fmla="*/ 734030 w 4193197"/>
                <a:gd name="connsiteY12" fmla="*/ 949600 h 4732822"/>
                <a:gd name="connsiteX13" fmla="*/ 1201500 w 4193197"/>
                <a:gd name="connsiteY13" fmla="*/ 2874478 h 4732822"/>
                <a:gd name="connsiteX14" fmla="*/ 0 w 4193197"/>
                <a:gd name="connsiteY14" fmla="*/ 4732822 h 4732822"/>
                <a:gd name="connsiteX0" fmla="*/ 2279716 w 4193197"/>
                <a:gd name="connsiteY0" fmla="*/ 2810222 h 4732590"/>
                <a:gd name="connsiteX1" fmla="*/ 2357263 w 4193197"/>
                <a:gd name="connsiteY1" fmla="*/ 3138444 h 4732590"/>
                <a:gd name="connsiteX2" fmla="*/ 2817602 w 4193197"/>
                <a:gd name="connsiteY2" fmla="*/ 3293346 h 4732590"/>
                <a:gd name="connsiteX3" fmla="*/ 3694648 w 4193197"/>
                <a:gd name="connsiteY3" fmla="*/ 3318691 h 4732590"/>
                <a:gd name="connsiteX4" fmla="*/ 3739953 w 4193197"/>
                <a:gd name="connsiteY4" fmla="*/ 2863892 h 4732590"/>
                <a:gd name="connsiteX5" fmla="*/ 3894780 w 4193197"/>
                <a:gd name="connsiteY5" fmla="*/ 2718509 h 4732590"/>
                <a:gd name="connsiteX6" fmla="*/ 3849533 w 4193197"/>
                <a:gd name="connsiteY6" fmla="*/ 2632145 h 4732590"/>
                <a:gd name="connsiteX7" fmla="*/ 3937577 w 4193197"/>
                <a:gd name="connsiteY7" fmla="*/ 2536067 h 4732590"/>
                <a:gd name="connsiteX8" fmla="*/ 3870902 w 4193197"/>
                <a:gd name="connsiteY8" fmla="*/ 2327345 h 4732590"/>
                <a:gd name="connsiteX9" fmla="*/ 4193179 w 4193197"/>
                <a:gd name="connsiteY9" fmla="*/ 2117796 h 4732590"/>
                <a:gd name="connsiteX10" fmla="*/ 3777308 w 4193197"/>
                <a:gd name="connsiteY10" fmla="*/ 1501072 h 4732590"/>
                <a:gd name="connsiteX11" fmla="*/ 2185723 w 4193197"/>
                <a:gd name="connsiteY11" fmla="*/ 15 h 4732590"/>
                <a:gd name="connsiteX12" fmla="*/ 734030 w 4193197"/>
                <a:gd name="connsiteY12" fmla="*/ 949368 h 4732590"/>
                <a:gd name="connsiteX13" fmla="*/ 1201500 w 4193197"/>
                <a:gd name="connsiteY13" fmla="*/ 2874246 h 4732590"/>
                <a:gd name="connsiteX14" fmla="*/ 0 w 4193197"/>
                <a:gd name="connsiteY14" fmla="*/ 4732590 h 4732590"/>
                <a:gd name="connsiteX0" fmla="*/ 2279716 w 4193197"/>
                <a:gd name="connsiteY0" fmla="*/ 2810579 h 4732947"/>
                <a:gd name="connsiteX1" fmla="*/ 2357263 w 4193197"/>
                <a:gd name="connsiteY1" fmla="*/ 3138801 h 4732947"/>
                <a:gd name="connsiteX2" fmla="*/ 2817602 w 4193197"/>
                <a:gd name="connsiteY2" fmla="*/ 3293703 h 4732947"/>
                <a:gd name="connsiteX3" fmla="*/ 3694648 w 4193197"/>
                <a:gd name="connsiteY3" fmla="*/ 3319048 h 4732947"/>
                <a:gd name="connsiteX4" fmla="*/ 3739953 w 4193197"/>
                <a:gd name="connsiteY4" fmla="*/ 2864249 h 4732947"/>
                <a:gd name="connsiteX5" fmla="*/ 3894780 w 4193197"/>
                <a:gd name="connsiteY5" fmla="*/ 2718866 h 4732947"/>
                <a:gd name="connsiteX6" fmla="*/ 3849533 w 4193197"/>
                <a:gd name="connsiteY6" fmla="*/ 2632502 h 4732947"/>
                <a:gd name="connsiteX7" fmla="*/ 3937577 w 4193197"/>
                <a:gd name="connsiteY7" fmla="*/ 2536424 h 4732947"/>
                <a:gd name="connsiteX8" fmla="*/ 3870902 w 4193197"/>
                <a:gd name="connsiteY8" fmla="*/ 2327702 h 4732947"/>
                <a:gd name="connsiteX9" fmla="*/ 4193179 w 4193197"/>
                <a:gd name="connsiteY9" fmla="*/ 2118153 h 4732947"/>
                <a:gd name="connsiteX10" fmla="*/ 3777308 w 4193197"/>
                <a:gd name="connsiteY10" fmla="*/ 1501429 h 4732947"/>
                <a:gd name="connsiteX11" fmla="*/ 2185723 w 4193197"/>
                <a:gd name="connsiteY11" fmla="*/ 372 h 4732947"/>
                <a:gd name="connsiteX12" fmla="*/ 734030 w 4193197"/>
                <a:gd name="connsiteY12" fmla="*/ 949725 h 4732947"/>
                <a:gd name="connsiteX13" fmla="*/ 1201500 w 4193197"/>
                <a:gd name="connsiteY13" fmla="*/ 2874603 h 4732947"/>
                <a:gd name="connsiteX14" fmla="*/ 0 w 4193197"/>
                <a:gd name="connsiteY14" fmla="*/ 4732947 h 4732947"/>
                <a:gd name="connsiteX0" fmla="*/ 2279716 w 4193197"/>
                <a:gd name="connsiteY0" fmla="*/ 2810605 h 4732973"/>
                <a:gd name="connsiteX1" fmla="*/ 2357263 w 4193197"/>
                <a:gd name="connsiteY1" fmla="*/ 3138827 h 4732973"/>
                <a:gd name="connsiteX2" fmla="*/ 2817602 w 4193197"/>
                <a:gd name="connsiteY2" fmla="*/ 3293729 h 4732973"/>
                <a:gd name="connsiteX3" fmla="*/ 3694648 w 4193197"/>
                <a:gd name="connsiteY3" fmla="*/ 3319074 h 4732973"/>
                <a:gd name="connsiteX4" fmla="*/ 3739953 w 4193197"/>
                <a:gd name="connsiteY4" fmla="*/ 2864275 h 4732973"/>
                <a:gd name="connsiteX5" fmla="*/ 3894780 w 4193197"/>
                <a:gd name="connsiteY5" fmla="*/ 2718892 h 4732973"/>
                <a:gd name="connsiteX6" fmla="*/ 3849533 w 4193197"/>
                <a:gd name="connsiteY6" fmla="*/ 2632528 h 4732973"/>
                <a:gd name="connsiteX7" fmla="*/ 3937577 w 4193197"/>
                <a:gd name="connsiteY7" fmla="*/ 2536450 h 4732973"/>
                <a:gd name="connsiteX8" fmla="*/ 3870902 w 4193197"/>
                <a:gd name="connsiteY8" fmla="*/ 2327728 h 4732973"/>
                <a:gd name="connsiteX9" fmla="*/ 4193179 w 4193197"/>
                <a:gd name="connsiteY9" fmla="*/ 2118179 h 4732973"/>
                <a:gd name="connsiteX10" fmla="*/ 3777308 w 4193197"/>
                <a:gd name="connsiteY10" fmla="*/ 1501455 h 4732973"/>
                <a:gd name="connsiteX11" fmla="*/ 2185723 w 4193197"/>
                <a:gd name="connsiteY11" fmla="*/ 398 h 4732973"/>
                <a:gd name="connsiteX12" fmla="*/ 734030 w 4193197"/>
                <a:gd name="connsiteY12" fmla="*/ 949751 h 4732973"/>
                <a:gd name="connsiteX13" fmla="*/ 1201500 w 4193197"/>
                <a:gd name="connsiteY13" fmla="*/ 2874629 h 4732973"/>
                <a:gd name="connsiteX14" fmla="*/ 0 w 4193197"/>
                <a:gd name="connsiteY14" fmla="*/ 4732973 h 4732973"/>
                <a:gd name="connsiteX0" fmla="*/ 2279716 w 4193197"/>
                <a:gd name="connsiteY0" fmla="*/ 2810605 h 4732973"/>
                <a:gd name="connsiteX1" fmla="*/ 2357263 w 4193197"/>
                <a:gd name="connsiteY1" fmla="*/ 3138827 h 4732973"/>
                <a:gd name="connsiteX2" fmla="*/ 2817602 w 4193197"/>
                <a:gd name="connsiteY2" fmla="*/ 3293729 h 4732973"/>
                <a:gd name="connsiteX3" fmla="*/ 3694648 w 4193197"/>
                <a:gd name="connsiteY3" fmla="*/ 3319074 h 4732973"/>
                <a:gd name="connsiteX4" fmla="*/ 3739953 w 4193197"/>
                <a:gd name="connsiteY4" fmla="*/ 2864275 h 4732973"/>
                <a:gd name="connsiteX5" fmla="*/ 3894780 w 4193197"/>
                <a:gd name="connsiteY5" fmla="*/ 2718892 h 4732973"/>
                <a:gd name="connsiteX6" fmla="*/ 3849533 w 4193197"/>
                <a:gd name="connsiteY6" fmla="*/ 2632528 h 4732973"/>
                <a:gd name="connsiteX7" fmla="*/ 3937577 w 4193197"/>
                <a:gd name="connsiteY7" fmla="*/ 2536450 h 4732973"/>
                <a:gd name="connsiteX8" fmla="*/ 3870902 w 4193197"/>
                <a:gd name="connsiteY8" fmla="*/ 2327728 h 4732973"/>
                <a:gd name="connsiteX9" fmla="*/ 4193179 w 4193197"/>
                <a:gd name="connsiteY9" fmla="*/ 2118179 h 4732973"/>
                <a:gd name="connsiteX10" fmla="*/ 3777308 w 4193197"/>
                <a:gd name="connsiteY10" fmla="*/ 1501455 h 4732973"/>
                <a:gd name="connsiteX11" fmla="*/ 2185723 w 4193197"/>
                <a:gd name="connsiteY11" fmla="*/ 398 h 4732973"/>
                <a:gd name="connsiteX12" fmla="*/ 734030 w 4193197"/>
                <a:gd name="connsiteY12" fmla="*/ 949751 h 4732973"/>
                <a:gd name="connsiteX13" fmla="*/ 1201500 w 4193197"/>
                <a:gd name="connsiteY13" fmla="*/ 2874629 h 4732973"/>
                <a:gd name="connsiteX14" fmla="*/ 0 w 4193197"/>
                <a:gd name="connsiteY14" fmla="*/ 4732973 h 4732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93197" h="4732973">
                  <a:moveTo>
                    <a:pt x="2279716" y="2810605"/>
                  </a:moveTo>
                  <a:cubicBezTo>
                    <a:pt x="2279699" y="2813553"/>
                    <a:pt x="2293118" y="3074893"/>
                    <a:pt x="2357263" y="3138827"/>
                  </a:cubicBezTo>
                  <a:cubicBezTo>
                    <a:pt x="2421408" y="3202761"/>
                    <a:pt x="2602241" y="3253640"/>
                    <a:pt x="2817602" y="3293729"/>
                  </a:cubicBezTo>
                  <a:cubicBezTo>
                    <a:pt x="3120276" y="3327299"/>
                    <a:pt x="3353266" y="3509408"/>
                    <a:pt x="3694648" y="3319074"/>
                  </a:cubicBezTo>
                  <a:cubicBezTo>
                    <a:pt x="3836971" y="3193980"/>
                    <a:pt x="3740754" y="3068884"/>
                    <a:pt x="3739953" y="2864275"/>
                  </a:cubicBezTo>
                  <a:cubicBezTo>
                    <a:pt x="3775679" y="2764000"/>
                    <a:pt x="3886456" y="2820251"/>
                    <a:pt x="3894780" y="2718892"/>
                  </a:cubicBezTo>
                  <a:cubicBezTo>
                    <a:pt x="3894481" y="2664585"/>
                    <a:pt x="3872007" y="2666128"/>
                    <a:pt x="3849533" y="2632528"/>
                  </a:cubicBezTo>
                  <a:cubicBezTo>
                    <a:pt x="3878881" y="2600502"/>
                    <a:pt x="3931042" y="2591288"/>
                    <a:pt x="3937577" y="2536450"/>
                  </a:cubicBezTo>
                  <a:cubicBezTo>
                    <a:pt x="3940460" y="2477004"/>
                    <a:pt x="3869273" y="2411880"/>
                    <a:pt x="3870902" y="2327728"/>
                  </a:cubicBezTo>
                  <a:cubicBezTo>
                    <a:pt x="3906766" y="2247276"/>
                    <a:pt x="4161291" y="2258266"/>
                    <a:pt x="4193179" y="2118179"/>
                  </a:cubicBezTo>
                  <a:cubicBezTo>
                    <a:pt x="4196354" y="1985492"/>
                    <a:pt x="3794012" y="1785217"/>
                    <a:pt x="3777308" y="1501455"/>
                  </a:cubicBezTo>
                  <a:cubicBezTo>
                    <a:pt x="3788793" y="-20640"/>
                    <a:pt x="2469409" y="9939"/>
                    <a:pt x="2185723" y="398"/>
                  </a:cubicBezTo>
                  <a:cubicBezTo>
                    <a:pt x="1833552" y="-11446"/>
                    <a:pt x="986143" y="239133"/>
                    <a:pt x="734030" y="949751"/>
                  </a:cubicBezTo>
                  <a:cubicBezTo>
                    <a:pt x="415922" y="2117157"/>
                    <a:pt x="1089409" y="2189270"/>
                    <a:pt x="1201500" y="2874629"/>
                  </a:cubicBezTo>
                  <a:cubicBezTo>
                    <a:pt x="1152798" y="3891375"/>
                    <a:pt x="200250" y="4412473"/>
                    <a:pt x="0" y="4732973"/>
                  </a:cubicBezTo>
                </a:path>
              </a:pathLst>
            </a:custGeom>
            <a:ln w="38100">
              <a:solidFill>
                <a:schemeClr val="accent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" name="Round Same Side Corner Rectangle 9">
              <a:extLst>
                <a:ext uri="{FF2B5EF4-FFF2-40B4-BE49-F238E27FC236}">
                  <a16:creationId xmlns="" xmlns:a16="http://schemas.microsoft.com/office/drawing/2014/main" id="{1B07C22F-15EE-4DC9-8029-DE016BC26505}"/>
                </a:ext>
              </a:extLst>
            </p:cNvPr>
            <p:cNvSpPr/>
            <p:nvPr/>
          </p:nvSpPr>
          <p:spPr>
            <a:xfrm rot="10800000">
              <a:off x="4326391" y="4080639"/>
              <a:ext cx="198721" cy="334249"/>
            </a:xfrm>
            <a:custGeom>
              <a:avLst/>
              <a:gdLst/>
              <a:ahLst/>
              <a:cxnLst/>
              <a:rect l="l" t="t" r="r" b="b"/>
              <a:pathLst>
                <a:path w="198721" h="334249">
                  <a:moveTo>
                    <a:pt x="198721" y="334249"/>
                  </a:moveTo>
                  <a:lnTo>
                    <a:pt x="0" y="334249"/>
                  </a:lnTo>
                  <a:lnTo>
                    <a:pt x="0" y="111716"/>
                  </a:lnTo>
                  <a:cubicBezTo>
                    <a:pt x="0" y="93424"/>
                    <a:pt x="14829" y="78595"/>
                    <a:pt x="33121" y="78595"/>
                  </a:cubicBezTo>
                  <a:lnTo>
                    <a:pt x="45876" y="78595"/>
                  </a:lnTo>
                  <a:lnTo>
                    <a:pt x="45876" y="17828"/>
                  </a:lnTo>
                  <a:cubicBezTo>
                    <a:pt x="45876" y="7982"/>
                    <a:pt x="53858" y="0"/>
                    <a:pt x="63704" y="0"/>
                  </a:cubicBezTo>
                  <a:lnTo>
                    <a:pt x="135016" y="0"/>
                  </a:lnTo>
                  <a:cubicBezTo>
                    <a:pt x="144862" y="0"/>
                    <a:pt x="152844" y="7982"/>
                    <a:pt x="152844" y="17828"/>
                  </a:cubicBezTo>
                  <a:lnTo>
                    <a:pt x="152844" y="78595"/>
                  </a:lnTo>
                  <a:lnTo>
                    <a:pt x="165600" y="78595"/>
                  </a:lnTo>
                  <a:cubicBezTo>
                    <a:pt x="183892" y="78595"/>
                    <a:pt x="198721" y="93424"/>
                    <a:pt x="198721" y="111716"/>
                  </a:cubicBezTo>
                  <a:close/>
                </a:path>
              </a:pathLst>
            </a:custGeom>
            <a:solidFill>
              <a:schemeClr val="accent6"/>
            </a:solidFill>
            <a:ln w="381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9C71C3A-7A7A-471A-BAFA-1D0D2B94677F}"/>
              </a:ext>
            </a:extLst>
          </p:cNvPr>
          <p:cNvGrpSpPr/>
          <p:nvPr/>
        </p:nvGrpSpPr>
        <p:grpSpPr>
          <a:xfrm>
            <a:off x="1654051" y="2180694"/>
            <a:ext cx="1274175" cy="2088232"/>
            <a:chOff x="3773339" y="2132856"/>
            <a:chExt cx="1274175" cy="2088232"/>
          </a:xfrm>
        </p:grpSpPr>
        <p:pic>
          <p:nvPicPr>
            <p:cNvPr id="11" name="그림 5">
              <a:extLst>
                <a:ext uri="{FF2B5EF4-FFF2-40B4-BE49-F238E27FC236}">
                  <a16:creationId xmlns="" xmlns:a16="http://schemas.microsoft.com/office/drawing/2014/main" id="{47A4A3A8-9075-4E86-830B-480E35EAB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3339" y="2132856"/>
              <a:ext cx="1274175" cy="208823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CD7222E5-70CB-4706-B3FC-88E3A5DFA941}"/>
                </a:ext>
              </a:extLst>
            </p:cNvPr>
            <p:cNvSpPr/>
            <p:nvPr/>
          </p:nvSpPr>
          <p:spPr>
            <a:xfrm>
              <a:off x="4008346" y="2446798"/>
              <a:ext cx="831717" cy="12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30200" dist="127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13" name="Oval 1">
            <a:extLst>
              <a:ext uri="{FF2B5EF4-FFF2-40B4-BE49-F238E27FC236}">
                <a16:creationId xmlns="" xmlns:a16="http://schemas.microsoft.com/office/drawing/2014/main" id="{158A0C44-AD31-4844-B4D3-EAD6520623A5}"/>
              </a:ext>
            </a:extLst>
          </p:cNvPr>
          <p:cNvSpPr/>
          <p:nvPr/>
        </p:nvSpPr>
        <p:spPr>
          <a:xfrm>
            <a:off x="1962659" y="2638982"/>
            <a:ext cx="592928" cy="718651"/>
          </a:xfrm>
          <a:custGeom>
            <a:avLst/>
            <a:gdLst/>
            <a:ahLst/>
            <a:cxnLst/>
            <a:rect l="l" t="t" r="r" b="b"/>
            <a:pathLst>
              <a:path w="3254409" h="3944462">
                <a:moveTo>
                  <a:pt x="1259449" y="3654708"/>
                </a:moveTo>
                <a:lnTo>
                  <a:pt x="2056275" y="3654708"/>
                </a:lnTo>
                <a:lnTo>
                  <a:pt x="2056275" y="3799585"/>
                </a:lnTo>
                <a:cubicBezTo>
                  <a:pt x="2056275" y="3879598"/>
                  <a:pt x="1877900" y="3944462"/>
                  <a:pt x="1657862" y="3944462"/>
                </a:cubicBezTo>
                <a:cubicBezTo>
                  <a:pt x="1437825" y="3944462"/>
                  <a:pt x="1259449" y="3879598"/>
                  <a:pt x="1259449" y="3799585"/>
                </a:cubicBezTo>
                <a:close/>
                <a:moveTo>
                  <a:pt x="1261196" y="3409579"/>
                </a:moveTo>
                <a:lnTo>
                  <a:pt x="2054529" y="3409579"/>
                </a:lnTo>
                <a:cubicBezTo>
                  <a:pt x="2095500" y="3409579"/>
                  <a:pt x="2128714" y="3442793"/>
                  <a:pt x="2128714" y="3483764"/>
                </a:cubicBezTo>
                <a:lnTo>
                  <a:pt x="2128714" y="3516511"/>
                </a:lnTo>
                <a:cubicBezTo>
                  <a:pt x="2128714" y="3557481"/>
                  <a:pt x="2095500" y="3590696"/>
                  <a:pt x="2054529" y="3590696"/>
                </a:cubicBezTo>
                <a:lnTo>
                  <a:pt x="1261196" y="3590696"/>
                </a:lnTo>
                <a:cubicBezTo>
                  <a:pt x="1220225" y="3590696"/>
                  <a:pt x="1187011" y="3557481"/>
                  <a:pt x="1187011" y="3516511"/>
                </a:cubicBezTo>
                <a:lnTo>
                  <a:pt x="1187011" y="3483764"/>
                </a:lnTo>
                <a:cubicBezTo>
                  <a:pt x="1187011" y="3442793"/>
                  <a:pt x="1220225" y="3409579"/>
                  <a:pt x="1261196" y="3409579"/>
                </a:cubicBezTo>
                <a:close/>
                <a:moveTo>
                  <a:pt x="1224976" y="3164451"/>
                </a:moveTo>
                <a:lnTo>
                  <a:pt x="2090747" y="3164451"/>
                </a:lnTo>
                <a:cubicBezTo>
                  <a:pt x="2131719" y="3164451"/>
                  <a:pt x="2164933" y="3197665"/>
                  <a:pt x="2164933" y="3238636"/>
                </a:cubicBezTo>
                <a:lnTo>
                  <a:pt x="2164933" y="3271382"/>
                </a:lnTo>
                <a:cubicBezTo>
                  <a:pt x="2164933" y="3312353"/>
                  <a:pt x="2131719" y="3345567"/>
                  <a:pt x="2090747" y="3345567"/>
                </a:cubicBezTo>
                <a:lnTo>
                  <a:pt x="1224976" y="3345567"/>
                </a:lnTo>
                <a:cubicBezTo>
                  <a:pt x="1184005" y="3345567"/>
                  <a:pt x="1150791" y="3312353"/>
                  <a:pt x="1150791" y="3271382"/>
                </a:cubicBezTo>
                <a:lnTo>
                  <a:pt x="1150791" y="3238636"/>
                </a:lnTo>
                <a:cubicBezTo>
                  <a:pt x="1150791" y="3197665"/>
                  <a:pt x="1184005" y="3164451"/>
                  <a:pt x="1224976" y="3164451"/>
                </a:cubicBezTo>
                <a:close/>
                <a:moveTo>
                  <a:pt x="1188757" y="2919322"/>
                </a:moveTo>
                <a:lnTo>
                  <a:pt x="2126967" y="2919322"/>
                </a:lnTo>
                <a:cubicBezTo>
                  <a:pt x="2167938" y="2919322"/>
                  <a:pt x="2201152" y="2952536"/>
                  <a:pt x="2201152" y="2993507"/>
                </a:cubicBezTo>
                <a:lnTo>
                  <a:pt x="2201152" y="3026254"/>
                </a:lnTo>
                <a:cubicBezTo>
                  <a:pt x="2201152" y="3067224"/>
                  <a:pt x="2167938" y="3100439"/>
                  <a:pt x="2126967" y="3100439"/>
                </a:cubicBezTo>
                <a:lnTo>
                  <a:pt x="1188757" y="3100439"/>
                </a:lnTo>
                <a:cubicBezTo>
                  <a:pt x="1147785" y="3100439"/>
                  <a:pt x="1114571" y="3067224"/>
                  <a:pt x="1114571" y="3026254"/>
                </a:cubicBezTo>
                <a:lnTo>
                  <a:pt x="1114571" y="2993507"/>
                </a:lnTo>
                <a:cubicBezTo>
                  <a:pt x="1114571" y="2952536"/>
                  <a:pt x="1147785" y="2919322"/>
                  <a:pt x="1188757" y="2919322"/>
                </a:cubicBezTo>
                <a:close/>
                <a:moveTo>
                  <a:pt x="1574533" y="1620510"/>
                </a:moveTo>
                <a:cubicBezTo>
                  <a:pt x="1552384" y="1644018"/>
                  <a:pt x="1521864" y="1658080"/>
                  <a:pt x="1488300" y="1658080"/>
                </a:cubicBezTo>
                <a:cubicBezTo>
                  <a:pt x="1460798" y="1658080"/>
                  <a:pt x="1435338" y="1648638"/>
                  <a:pt x="1416032" y="1630675"/>
                </a:cubicBezTo>
                <a:lnTo>
                  <a:pt x="1584647" y="2695264"/>
                </a:lnTo>
                <a:lnTo>
                  <a:pt x="1650915" y="2694732"/>
                </a:lnTo>
                <a:lnTo>
                  <a:pt x="1650915" y="2694695"/>
                </a:lnTo>
                <a:lnTo>
                  <a:pt x="1653298" y="2694714"/>
                </a:lnTo>
                <a:lnTo>
                  <a:pt x="1655679" y="2694695"/>
                </a:lnTo>
                <a:lnTo>
                  <a:pt x="1655679" y="2694732"/>
                </a:lnTo>
                <a:lnTo>
                  <a:pt x="1721162" y="2695258"/>
                </a:lnTo>
                <a:lnTo>
                  <a:pt x="1887727" y="1643609"/>
                </a:lnTo>
                <a:cubicBezTo>
                  <a:pt x="1871593" y="1653234"/>
                  <a:pt x="1852936" y="1658080"/>
                  <a:pt x="1833231" y="1658080"/>
                </a:cubicBezTo>
                <a:cubicBezTo>
                  <a:pt x="1799667" y="1658080"/>
                  <a:pt x="1769147" y="1644018"/>
                  <a:pt x="1746999" y="1620510"/>
                </a:cubicBezTo>
                <a:cubicBezTo>
                  <a:pt x="1724849" y="1644018"/>
                  <a:pt x="1694329" y="1658080"/>
                  <a:pt x="1660766" y="1658080"/>
                </a:cubicBezTo>
                <a:cubicBezTo>
                  <a:pt x="1627202" y="1658080"/>
                  <a:pt x="1596682" y="1644018"/>
                  <a:pt x="1574533" y="1620510"/>
                </a:cubicBezTo>
                <a:close/>
                <a:moveTo>
                  <a:pt x="3254409" y="1194373"/>
                </a:moveTo>
                <a:lnTo>
                  <a:pt x="3254409" y="1446373"/>
                </a:lnTo>
                <a:lnTo>
                  <a:pt x="2894409" y="1395973"/>
                </a:lnTo>
                <a:lnTo>
                  <a:pt x="2894409" y="1244773"/>
                </a:lnTo>
                <a:close/>
                <a:moveTo>
                  <a:pt x="0" y="1194373"/>
                </a:moveTo>
                <a:lnTo>
                  <a:pt x="360000" y="1244773"/>
                </a:lnTo>
                <a:lnTo>
                  <a:pt x="360000" y="1395973"/>
                </a:lnTo>
                <a:lnTo>
                  <a:pt x="0" y="1446373"/>
                </a:lnTo>
                <a:close/>
                <a:moveTo>
                  <a:pt x="1650915" y="686852"/>
                </a:moveTo>
                <a:cubicBezTo>
                  <a:pt x="1164505" y="687423"/>
                  <a:pt x="770387" y="1081929"/>
                  <a:pt x="770387" y="1568485"/>
                </a:cubicBezTo>
                <a:cubicBezTo>
                  <a:pt x="770387" y="1897865"/>
                  <a:pt x="1005466" y="2222947"/>
                  <a:pt x="1190556" y="2371462"/>
                </a:cubicBezTo>
                <a:cubicBezTo>
                  <a:pt x="1274950" y="2469103"/>
                  <a:pt x="1268259" y="2471104"/>
                  <a:pt x="1302554" y="2596072"/>
                </a:cubicBezTo>
                <a:cubicBezTo>
                  <a:pt x="1316217" y="2683697"/>
                  <a:pt x="1288538" y="2692455"/>
                  <a:pt x="1367056" y="2697010"/>
                </a:cubicBezTo>
                <a:lnTo>
                  <a:pt x="1424224" y="2696551"/>
                </a:lnTo>
                <a:lnTo>
                  <a:pt x="1231891" y="1482210"/>
                </a:lnTo>
                <a:cubicBezTo>
                  <a:pt x="1225156" y="1439688"/>
                  <a:pt x="1254167" y="1399758"/>
                  <a:pt x="1296689" y="1393023"/>
                </a:cubicBezTo>
                <a:lnTo>
                  <a:pt x="1299400" y="1392594"/>
                </a:lnTo>
                <a:cubicBezTo>
                  <a:pt x="1338047" y="1386473"/>
                  <a:pt x="1374553" y="1409880"/>
                  <a:pt x="1384555" y="1446557"/>
                </a:cubicBezTo>
                <a:cubicBezTo>
                  <a:pt x="1405249" y="1408365"/>
                  <a:pt x="1444141" y="1384022"/>
                  <a:pt x="1488300" y="1384022"/>
                </a:cubicBezTo>
                <a:cubicBezTo>
                  <a:pt x="1521864" y="1384022"/>
                  <a:pt x="1552384" y="1398085"/>
                  <a:pt x="1574533" y="1421593"/>
                </a:cubicBezTo>
                <a:cubicBezTo>
                  <a:pt x="1596682" y="1398085"/>
                  <a:pt x="1627202" y="1384022"/>
                  <a:pt x="1660766" y="1384022"/>
                </a:cubicBezTo>
                <a:cubicBezTo>
                  <a:pt x="1694329" y="1384022"/>
                  <a:pt x="1724849" y="1398085"/>
                  <a:pt x="1746999" y="1421593"/>
                </a:cubicBezTo>
                <a:cubicBezTo>
                  <a:pt x="1769147" y="1398085"/>
                  <a:pt x="1799667" y="1384022"/>
                  <a:pt x="1833231" y="1384022"/>
                </a:cubicBezTo>
                <a:cubicBezTo>
                  <a:pt x="1870523" y="1384022"/>
                  <a:pt x="1904060" y="1401383"/>
                  <a:pt x="1926459" y="1429718"/>
                </a:cubicBezTo>
                <a:cubicBezTo>
                  <a:pt x="1940429" y="1399945"/>
                  <a:pt x="1972972" y="1382212"/>
                  <a:pt x="2007193" y="1387633"/>
                </a:cubicBezTo>
                <a:lnTo>
                  <a:pt x="2009904" y="1388062"/>
                </a:lnTo>
                <a:cubicBezTo>
                  <a:pt x="2052427" y="1394797"/>
                  <a:pt x="2081437" y="1434727"/>
                  <a:pt x="2074703" y="1477248"/>
                </a:cubicBezTo>
                <a:lnTo>
                  <a:pt x="1881585" y="2696545"/>
                </a:lnTo>
                <a:lnTo>
                  <a:pt x="1939537" y="2697010"/>
                </a:lnTo>
                <a:cubicBezTo>
                  <a:pt x="2018055" y="2692455"/>
                  <a:pt x="1990377" y="2683697"/>
                  <a:pt x="2004039" y="2596072"/>
                </a:cubicBezTo>
                <a:cubicBezTo>
                  <a:pt x="2038334" y="2471104"/>
                  <a:pt x="2031644" y="2469103"/>
                  <a:pt x="2116037" y="2371462"/>
                </a:cubicBezTo>
                <a:cubicBezTo>
                  <a:pt x="2301127" y="2222947"/>
                  <a:pt x="2536206" y="1897865"/>
                  <a:pt x="2536206" y="1568485"/>
                </a:cubicBezTo>
                <a:cubicBezTo>
                  <a:pt x="2536206" y="1081929"/>
                  <a:pt x="2142089" y="687423"/>
                  <a:pt x="1655679" y="686852"/>
                </a:cubicBezTo>
                <a:lnTo>
                  <a:pt x="1655679" y="687071"/>
                </a:lnTo>
                <a:lnTo>
                  <a:pt x="1653298" y="686887"/>
                </a:lnTo>
                <a:lnTo>
                  <a:pt x="1650915" y="687071"/>
                </a:lnTo>
                <a:close/>
                <a:moveTo>
                  <a:pt x="1651270" y="468000"/>
                </a:moveTo>
                <a:lnTo>
                  <a:pt x="1653298" y="468156"/>
                </a:lnTo>
                <a:lnTo>
                  <a:pt x="1655324" y="468000"/>
                </a:lnTo>
                <a:cubicBezTo>
                  <a:pt x="2251596" y="468000"/>
                  <a:pt x="2734970" y="951374"/>
                  <a:pt x="2734970" y="1547647"/>
                </a:cubicBezTo>
                <a:cubicBezTo>
                  <a:pt x="2734970" y="1951147"/>
                  <a:pt x="2446871" y="2349377"/>
                  <a:pt x="2220195" y="2531148"/>
                </a:cubicBezTo>
                <a:cubicBezTo>
                  <a:pt x="2152664" y="2608950"/>
                  <a:pt x="2182466" y="2649832"/>
                  <a:pt x="2167955" y="2751256"/>
                </a:cubicBezTo>
                <a:cubicBezTo>
                  <a:pt x="2130228" y="2829553"/>
                  <a:pt x="2096483" y="2854590"/>
                  <a:pt x="2029795" y="2854590"/>
                </a:cubicBezTo>
                <a:lnTo>
                  <a:pt x="1653298" y="2853242"/>
                </a:lnTo>
                <a:lnTo>
                  <a:pt x="1276798" y="2854590"/>
                </a:lnTo>
                <a:cubicBezTo>
                  <a:pt x="1210112" y="2854590"/>
                  <a:pt x="1176366" y="2829553"/>
                  <a:pt x="1138638" y="2751256"/>
                </a:cubicBezTo>
                <a:cubicBezTo>
                  <a:pt x="1124127" y="2649832"/>
                  <a:pt x="1153930" y="2608950"/>
                  <a:pt x="1086399" y="2531148"/>
                </a:cubicBezTo>
                <a:cubicBezTo>
                  <a:pt x="859722" y="2349377"/>
                  <a:pt x="571623" y="1951147"/>
                  <a:pt x="571623" y="1547647"/>
                </a:cubicBezTo>
                <a:cubicBezTo>
                  <a:pt x="571623" y="951374"/>
                  <a:pt x="1054998" y="468000"/>
                  <a:pt x="1651270" y="468000"/>
                </a:cubicBezTo>
                <a:close/>
                <a:moveTo>
                  <a:pt x="2572549" y="249121"/>
                </a:moveTo>
                <a:lnTo>
                  <a:pt x="2765592" y="411103"/>
                </a:lnTo>
                <a:lnTo>
                  <a:pt x="2495580" y="654483"/>
                </a:lnTo>
                <a:lnTo>
                  <a:pt x="2379754" y="557293"/>
                </a:lnTo>
                <a:close/>
                <a:moveTo>
                  <a:pt x="663986" y="249121"/>
                </a:moveTo>
                <a:lnTo>
                  <a:pt x="856781" y="557293"/>
                </a:lnTo>
                <a:lnTo>
                  <a:pt x="740955" y="654483"/>
                </a:lnTo>
                <a:lnTo>
                  <a:pt x="470943" y="411103"/>
                </a:lnTo>
                <a:close/>
                <a:moveTo>
                  <a:pt x="1527296" y="0"/>
                </a:moveTo>
                <a:lnTo>
                  <a:pt x="1779296" y="0"/>
                </a:lnTo>
                <a:lnTo>
                  <a:pt x="1728896" y="360000"/>
                </a:lnTo>
                <a:lnTo>
                  <a:pt x="1577696" y="36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EF24DD7-F47C-4A1D-BCF4-869592D231D0}"/>
              </a:ext>
            </a:extLst>
          </p:cNvPr>
          <p:cNvSpPr txBox="1"/>
          <p:nvPr/>
        </p:nvSpPr>
        <p:spPr>
          <a:xfrm>
            <a:off x="4197958" y="924420"/>
            <a:ext cx="7670513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altLang="ko-K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Pengumuman</a:t>
            </a:r>
            <a:endParaRPr lang="en-US" altLang="ko-KR" sz="2000" b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ko-KR" sz="20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C60FDFA-E39B-4D52-9901-1DEAF67132F6}"/>
              </a:ext>
            </a:extLst>
          </p:cNvPr>
          <p:cNvSpPr txBox="1"/>
          <p:nvPr/>
        </p:nvSpPr>
        <p:spPr>
          <a:xfrm>
            <a:off x="5275385" y="5997388"/>
            <a:ext cx="6621341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Iklan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corporate presentation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76E180F-5B6B-4726-BFCA-EEAF76A78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753" y="1120588"/>
            <a:ext cx="3789484" cy="494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2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8000"/>
                    </a14:imgEffect>
                    <a14:imgEffect>
                      <a14:brightnessContrast bright="27000" contrast="-3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5716C44-DA9E-40F5-8E95-94CDC4FAE369}"/>
              </a:ext>
            </a:extLst>
          </p:cNvPr>
          <p:cNvSpPr txBox="1"/>
          <p:nvPr/>
        </p:nvSpPr>
        <p:spPr>
          <a:xfrm>
            <a:off x="0" y="246221"/>
            <a:ext cx="12192000" cy="49244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36000" tIns="0" rIns="36000" bIns="0" rtlCol="0" anchor="ctr">
            <a:spAutoFit/>
          </a:bodyPr>
          <a:lstStyle/>
          <a:p>
            <a:pPr algn="ctr"/>
            <a:r>
              <a:rPr lang="en-US" sz="3200" b="1" dirty="0"/>
              <a:t>7 </a:t>
            </a:r>
            <a:r>
              <a:rPr lang="en-US" sz="3200" b="1" dirty="0" err="1"/>
              <a:t>Bentuk-Bentuk</a:t>
            </a:r>
            <a:r>
              <a:rPr lang="en-US" sz="3200" b="1" dirty="0"/>
              <a:t> </a:t>
            </a:r>
            <a:r>
              <a:rPr lang="en-US" sz="3200" b="1" dirty="0" err="1"/>
              <a:t>Periklanan</a:t>
            </a:r>
            <a:r>
              <a:rPr lang="en-US" sz="3200" b="1" dirty="0"/>
              <a:t> di Dunia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9E45DC9-D34F-4048-9356-E06B5AE370BB}"/>
              </a:ext>
            </a:extLst>
          </p:cNvPr>
          <p:cNvSpPr txBox="1"/>
          <p:nvPr/>
        </p:nvSpPr>
        <p:spPr>
          <a:xfrm>
            <a:off x="204074" y="738664"/>
            <a:ext cx="11783851" cy="55753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b="1" dirty="0">
                <a:cs typeface="Arial" pitchFamily="34" charset="0"/>
              </a:rPr>
              <a:t>2. Transfer </a:t>
            </a:r>
            <a:r>
              <a:rPr lang="en-US" altLang="ko-KR" sz="2000" b="1" dirty="0" err="1">
                <a:cs typeface="Arial" pitchFamily="34" charset="0"/>
              </a:rPr>
              <a:t>Asosiasi</a:t>
            </a:r>
            <a:endParaRPr lang="en-US" altLang="ko-KR" sz="2000" b="1" dirty="0"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dalam</a:t>
            </a:r>
            <a:r>
              <a:rPr lang="en-US" altLang="ko-KR" sz="2000" dirty="0">
                <a:cs typeface="Arial" pitchFamily="34" charset="0"/>
              </a:rPr>
              <a:t> transfer </a:t>
            </a:r>
            <a:r>
              <a:rPr lang="en-US" altLang="ko-KR" sz="2000" dirty="0" err="1">
                <a:cs typeface="Arial" pitchFamily="34" charset="0"/>
              </a:rPr>
              <a:t>asosiasi</a:t>
            </a:r>
            <a:r>
              <a:rPr lang="en-US" altLang="ko-KR" sz="2000" dirty="0">
                <a:cs typeface="Arial" pitchFamily="34" charset="0"/>
              </a:rPr>
              <a:t>, </a:t>
            </a:r>
            <a:r>
              <a:rPr lang="en-US" altLang="ko-KR" sz="2000" dirty="0" err="1">
                <a:cs typeface="Arial" pitchFamily="34" charset="0"/>
              </a:rPr>
              <a:t>produk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tersebut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digabungkan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dengan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objek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atau</a:t>
            </a:r>
            <a:r>
              <a:rPr lang="en-US" altLang="ko-KR" sz="2000" dirty="0">
                <a:cs typeface="Arial" pitchFamily="34" charset="0"/>
              </a:rPr>
              <a:t> orang lain yang </a:t>
            </a:r>
            <a:r>
              <a:rPr lang="en-US" altLang="ko-KR" sz="2000" dirty="0" err="1">
                <a:cs typeface="Arial" pitchFamily="34" charset="0"/>
              </a:rPr>
              <a:t>dimaksudkan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untuk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ditransfer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ke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merek</a:t>
            </a:r>
            <a:r>
              <a:rPr lang="en-US" altLang="ko-KR" sz="2000" dirty="0">
                <a:cs typeface="Arial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 err="1">
                <a:cs typeface="Arial" pitchFamily="34" charset="0"/>
              </a:rPr>
              <a:t>Jenis-jenisnya</a:t>
            </a:r>
            <a:r>
              <a:rPr lang="en-US" altLang="ko-KR" sz="2000" dirty="0">
                <a:cs typeface="Arial" pitchFamily="34" charset="0"/>
              </a:rPr>
              <a:t>:</a:t>
            </a:r>
          </a:p>
          <a:p>
            <a:pPr marL="457200" indent="-457200" algn="just">
              <a:lnSpc>
                <a:spcPct val="150000"/>
              </a:lnSpc>
              <a:buAutoNum type="alphaLcPeriod"/>
            </a:pPr>
            <a:r>
              <a:rPr lang="en-US" altLang="ko-KR" sz="2000" dirty="0">
                <a:cs typeface="Arial" pitchFamily="34" charset="0"/>
              </a:rPr>
              <a:t>lifestyle: </a:t>
            </a:r>
            <a:r>
              <a:rPr lang="en-US" altLang="ko-KR" sz="2000" dirty="0" err="1">
                <a:cs typeface="Arial" pitchFamily="34" charset="0"/>
              </a:rPr>
              <a:t>konsep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gaya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hidup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dimaksudkan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untuk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mentransfer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asosiasi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dengan</a:t>
            </a:r>
            <a:r>
              <a:rPr lang="en-US" altLang="ko-KR" sz="2000" dirty="0">
                <a:cs typeface="Arial" pitchFamily="34" charset="0"/>
              </a:rPr>
              <a:t> orang-orang (</a:t>
            </a:r>
            <a:r>
              <a:rPr lang="en-US" altLang="ko-KR" sz="2000" dirty="0" err="1">
                <a:cs typeface="Arial" pitchFamily="34" charset="0"/>
              </a:rPr>
              <a:t>muda</a:t>
            </a:r>
            <a:r>
              <a:rPr lang="en-US" altLang="ko-KR" sz="2000" dirty="0">
                <a:cs typeface="Arial" pitchFamily="34" charset="0"/>
              </a:rPr>
              <a:t>, </a:t>
            </a:r>
            <a:r>
              <a:rPr lang="en-US" altLang="ko-KR" sz="2000" dirty="0" err="1">
                <a:cs typeface="Arial" pitchFamily="34" charset="0"/>
              </a:rPr>
              <a:t>sukses</a:t>
            </a:r>
            <a:r>
              <a:rPr lang="en-US" altLang="ko-KR" sz="2000" dirty="0">
                <a:cs typeface="Arial" pitchFamily="34" charset="0"/>
              </a:rPr>
              <a:t>, </a:t>
            </a:r>
            <a:r>
              <a:rPr lang="en-US" altLang="ko-KR" sz="2000" dirty="0" err="1">
                <a:cs typeface="Arial" pitchFamily="34" charset="0"/>
              </a:rPr>
              <a:t>dll</a:t>
            </a:r>
            <a:r>
              <a:rPr lang="en-US" altLang="ko-KR" sz="2000" dirty="0">
                <a:cs typeface="Arial" pitchFamily="34" charset="0"/>
              </a:rPr>
              <a:t>), </a:t>
            </a:r>
            <a:r>
              <a:rPr lang="en-US" altLang="ko-KR" sz="2000" dirty="0" err="1">
                <a:cs typeface="Arial" pitchFamily="34" charset="0"/>
              </a:rPr>
              <a:t>jenis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gaya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hidup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terikat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budaya</a:t>
            </a:r>
            <a:r>
              <a:rPr lang="en-US" altLang="ko-KR" sz="2000" dirty="0">
                <a:cs typeface="Arial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AutoNum type="alphaLcPeriod"/>
            </a:pPr>
            <a:r>
              <a:rPr lang="en-US" altLang="ko-KR" sz="2000" dirty="0">
                <a:cs typeface="Arial" pitchFamily="34" charset="0"/>
              </a:rPr>
              <a:t>Metaphor: </a:t>
            </a:r>
            <a:r>
              <a:rPr lang="en-US" altLang="ko-KR" sz="2000" dirty="0" err="1">
                <a:cs typeface="Arial" pitchFamily="34" charset="0"/>
              </a:rPr>
              <a:t>metafora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dapat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digunakan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untuk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mentransfer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karakteristik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suatu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objek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atau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hewan</a:t>
            </a:r>
            <a:r>
              <a:rPr lang="en-US" altLang="ko-KR" sz="2000" dirty="0">
                <a:cs typeface="Arial" pitchFamily="34" charset="0"/>
              </a:rPr>
              <a:t> (</a:t>
            </a:r>
            <a:r>
              <a:rPr lang="en-US" altLang="ko-KR" sz="2000" dirty="0" err="1">
                <a:cs typeface="Arial" pitchFamily="34" charset="0"/>
              </a:rPr>
              <a:t>konkret</a:t>
            </a:r>
            <a:r>
              <a:rPr lang="en-US" altLang="ko-KR" sz="2000" dirty="0">
                <a:cs typeface="Arial" pitchFamily="34" charset="0"/>
              </a:rPr>
              <a:t>) </a:t>
            </a:r>
            <a:r>
              <a:rPr lang="en-US" altLang="ko-KR" sz="2000" dirty="0" err="1">
                <a:cs typeface="Arial" pitchFamily="34" charset="0"/>
              </a:rPr>
              <a:t>atau</a:t>
            </a:r>
            <a:r>
              <a:rPr lang="en-US" altLang="ko-KR" sz="2000" dirty="0">
                <a:cs typeface="Arial" pitchFamily="34" charset="0"/>
              </a:rPr>
              <a:t> ide (</a:t>
            </a:r>
            <a:r>
              <a:rPr lang="en-US" altLang="ko-KR" sz="2000" dirty="0" err="1">
                <a:cs typeface="Arial" pitchFamily="34" charset="0"/>
              </a:rPr>
              <a:t>abstrak</a:t>
            </a:r>
            <a:r>
              <a:rPr lang="en-US" altLang="ko-KR" sz="2000" dirty="0">
                <a:cs typeface="Arial" pitchFamily="34" charset="0"/>
              </a:rPr>
              <a:t>) </a:t>
            </a:r>
            <a:r>
              <a:rPr lang="en-US" altLang="ko-KR" sz="2000" dirty="0" err="1">
                <a:cs typeface="Arial" pitchFamily="34" charset="0"/>
              </a:rPr>
              <a:t>ke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merek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dengan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menggambar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paralel</a:t>
            </a:r>
            <a:r>
              <a:rPr lang="en-US" altLang="ko-KR" sz="2000" dirty="0">
                <a:cs typeface="Arial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AutoNum type="alphaLcPeriod"/>
            </a:pPr>
            <a:r>
              <a:rPr lang="en-US" altLang="ko-KR" sz="2000" dirty="0">
                <a:cs typeface="Arial" pitchFamily="34" charset="0"/>
              </a:rPr>
              <a:t>Metonymy: metonymy </a:t>
            </a:r>
            <a:r>
              <a:rPr lang="en-US" altLang="ko-KR" sz="2000" dirty="0" err="1">
                <a:cs typeface="Arial" pitchFamily="34" charset="0"/>
              </a:rPr>
              <a:t>mentransfer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makna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objek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asli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ke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merek</a:t>
            </a:r>
            <a:r>
              <a:rPr lang="en-US" altLang="ko-KR" sz="2000" dirty="0">
                <a:cs typeface="Arial" pitchFamily="34" charset="0"/>
              </a:rPr>
              <a:t>, </a:t>
            </a:r>
            <a:r>
              <a:rPr lang="en-US" altLang="ko-KR" sz="2000" dirty="0" err="1">
                <a:cs typeface="Arial" pitchFamily="34" charset="0"/>
              </a:rPr>
              <a:t>misalnya</a:t>
            </a:r>
            <a:r>
              <a:rPr lang="en-US" altLang="ko-KR" sz="2000" dirty="0">
                <a:cs typeface="Arial" pitchFamily="34" charset="0"/>
              </a:rPr>
              <a:t>: </a:t>
            </a:r>
            <a:r>
              <a:rPr lang="en-US" altLang="ko-KR" sz="2000" dirty="0" err="1">
                <a:cs typeface="Arial" pitchFamily="34" charset="0"/>
              </a:rPr>
              <a:t>bunga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berubah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menjadi</a:t>
            </a:r>
            <a:r>
              <a:rPr lang="en-US" altLang="ko-KR" sz="2000" dirty="0">
                <a:cs typeface="Arial" pitchFamily="34" charset="0"/>
              </a:rPr>
              <a:t> parfum, </a:t>
            </a:r>
            <a:r>
              <a:rPr lang="en-US" altLang="ko-KR" sz="2000" dirty="0" err="1">
                <a:cs typeface="Arial" pitchFamily="34" charset="0"/>
              </a:rPr>
              <a:t>atau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sepotong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buah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berubah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menjadi</a:t>
            </a:r>
            <a:r>
              <a:rPr lang="en-US" altLang="ko-KR" sz="2000" dirty="0">
                <a:cs typeface="Arial" pitchFamily="34" charset="0"/>
              </a:rPr>
              <a:t> sirup.</a:t>
            </a:r>
          </a:p>
          <a:p>
            <a:pPr marL="457200" indent="-457200" algn="just">
              <a:lnSpc>
                <a:spcPct val="150000"/>
              </a:lnSpc>
              <a:buAutoNum type="alphaLcPeriod"/>
            </a:pPr>
            <a:r>
              <a:rPr lang="en-US" altLang="ko-KR" sz="2000" dirty="0" err="1">
                <a:cs typeface="Arial" pitchFamily="34" charset="0"/>
              </a:rPr>
              <a:t>Clebrity</a:t>
            </a:r>
            <a:r>
              <a:rPr lang="en-US" altLang="ko-KR" sz="2000" dirty="0">
                <a:cs typeface="Arial" pitchFamily="34" charset="0"/>
              </a:rPr>
              <a:t> transfer: </a:t>
            </a:r>
            <a:r>
              <a:rPr lang="en-US" altLang="ko-KR" sz="2000" dirty="0" err="1">
                <a:cs typeface="Arial" pitchFamily="34" charset="0"/>
              </a:rPr>
              <a:t>subform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ini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mencakup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iklan</a:t>
            </a:r>
            <a:r>
              <a:rPr lang="en-US" altLang="ko-KR" sz="2000" dirty="0">
                <a:cs typeface="Arial" pitchFamily="34" charset="0"/>
              </a:rPr>
              <a:t> yang </a:t>
            </a:r>
            <a:r>
              <a:rPr lang="en-US" altLang="ko-KR" sz="2000" dirty="0" err="1">
                <a:cs typeface="Arial" pitchFamily="34" charset="0"/>
              </a:rPr>
              <a:t>menampilkan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selebriti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atau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tindakan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selebriti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dengan</a:t>
            </a:r>
            <a:r>
              <a:rPr lang="en-US" altLang="ko-KR" sz="2000" dirty="0">
                <a:cs typeface="Arial" pitchFamily="34" charset="0"/>
              </a:rPr>
              <a:t> orang lain </a:t>
            </a:r>
            <a:r>
              <a:rPr lang="en-US" altLang="ko-KR" sz="2000" dirty="0" err="1">
                <a:cs typeface="Arial" pitchFamily="34" charset="0"/>
              </a:rPr>
              <a:t>tanpa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mendemonstrasikan</a:t>
            </a:r>
            <a:r>
              <a:rPr lang="en-US" altLang="ko-KR" sz="2000" dirty="0">
                <a:cs typeface="Arial" pitchFamily="34" charset="0"/>
              </a:rPr>
              <a:t>, </a:t>
            </a:r>
            <a:r>
              <a:rPr lang="en-US" altLang="ko-KR" sz="2000" dirty="0" err="1">
                <a:cs typeface="Arial" pitchFamily="34" charset="0"/>
              </a:rPr>
              <a:t>mendukung</a:t>
            </a:r>
            <a:r>
              <a:rPr lang="en-US" altLang="ko-KR" sz="2000" dirty="0">
                <a:cs typeface="Arial" pitchFamily="34" charset="0"/>
              </a:rPr>
              <a:t>, </a:t>
            </a:r>
            <a:r>
              <a:rPr lang="en-US" altLang="ko-KR" sz="2000" dirty="0" err="1">
                <a:cs typeface="Arial" pitchFamily="34" charset="0"/>
              </a:rPr>
              <a:t>atau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memberikan</a:t>
            </a:r>
            <a:r>
              <a:rPr lang="en-US" altLang="ko-KR" sz="2000" dirty="0">
                <a:cs typeface="Arial" pitchFamily="34" charset="0"/>
              </a:rPr>
              <a:t> testimonial.</a:t>
            </a:r>
            <a:endParaRPr lang="ko-KR" altLang="en-US" sz="2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161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5716C44-DA9E-40F5-8E95-94CDC4FAE369}"/>
              </a:ext>
            </a:extLst>
          </p:cNvPr>
          <p:cNvSpPr txBox="1"/>
          <p:nvPr/>
        </p:nvSpPr>
        <p:spPr>
          <a:xfrm>
            <a:off x="0" y="246221"/>
            <a:ext cx="12192000" cy="49244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36000" tIns="0" rIns="36000" bIns="0" rtlCol="0" anchor="ctr">
            <a:spAutoFit/>
          </a:bodyPr>
          <a:lstStyle/>
          <a:p>
            <a:pPr algn="ctr"/>
            <a:r>
              <a:rPr lang="en-US" sz="3200" b="1" dirty="0"/>
              <a:t>7 </a:t>
            </a:r>
            <a:r>
              <a:rPr lang="en-US" sz="3200" b="1" dirty="0" err="1"/>
              <a:t>Bentuk-Bentuk</a:t>
            </a:r>
            <a:r>
              <a:rPr lang="en-US" sz="3200" b="1" dirty="0"/>
              <a:t> </a:t>
            </a:r>
            <a:r>
              <a:rPr lang="en-US" sz="3200" b="1" dirty="0" err="1"/>
              <a:t>Periklanan</a:t>
            </a:r>
            <a:r>
              <a:rPr lang="en-US" sz="3200" b="1" dirty="0"/>
              <a:t> di Dunia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9E45DC9-D34F-4048-9356-E06B5AE370BB}"/>
              </a:ext>
            </a:extLst>
          </p:cNvPr>
          <p:cNvSpPr txBox="1"/>
          <p:nvPr/>
        </p:nvSpPr>
        <p:spPr>
          <a:xfrm>
            <a:off x="408149" y="961564"/>
            <a:ext cx="11783851" cy="958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b="1" dirty="0">
                <a:cs typeface="Arial" pitchFamily="34" charset="0"/>
              </a:rPr>
              <a:t>2. Transfer </a:t>
            </a:r>
            <a:r>
              <a:rPr lang="en-US" altLang="ko-KR" sz="2000" b="1" dirty="0" err="1">
                <a:cs typeface="Arial" pitchFamily="34" charset="0"/>
              </a:rPr>
              <a:t>Asosiasi</a:t>
            </a:r>
            <a:endParaRPr lang="en-US" altLang="ko-KR" sz="2000" b="1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ko-KR" altLang="en-US" sz="2000" dirty="0"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F5ADA02-A60E-4EEE-85EB-ADE28CA5B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400" y="1440894"/>
            <a:ext cx="3516557" cy="50773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945B9AE-B85D-467C-B3E5-465D035658C5}"/>
              </a:ext>
            </a:extLst>
          </p:cNvPr>
          <p:cNvSpPr txBox="1"/>
          <p:nvPr/>
        </p:nvSpPr>
        <p:spPr>
          <a:xfrm>
            <a:off x="204074" y="5023228"/>
            <a:ext cx="11783851" cy="958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dirty="0" err="1">
                <a:cs typeface="Arial" pitchFamily="34" charset="0"/>
              </a:rPr>
              <a:t>Iklan</a:t>
            </a:r>
            <a:endParaRPr lang="en-US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000" dirty="0">
                <a:cs typeface="Arial" pitchFamily="34" charset="0"/>
              </a:rPr>
              <a:t>Lifestyle							</a:t>
            </a:r>
            <a:r>
              <a:rPr lang="en-US" altLang="ko-KR" sz="2000" dirty="0" err="1">
                <a:cs typeface="Arial" pitchFamily="34" charset="0"/>
              </a:rPr>
              <a:t>iklan</a:t>
            </a:r>
            <a:r>
              <a:rPr lang="en-US" altLang="ko-KR" sz="2000" dirty="0">
                <a:cs typeface="Arial" pitchFamily="34" charset="0"/>
              </a:rPr>
              <a:t> metaphor</a:t>
            </a:r>
            <a:endParaRPr lang="ko-KR" altLang="en-US" sz="2000" dirty="0"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BF6DDF9-3E1A-418B-BB1D-13522DFDF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192" y="1440894"/>
            <a:ext cx="5000112" cy="375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64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5716C44-DA9E-40F5-8E95-94CDC4FAE369}"/>
              </a:ext>
            </a:extLst>
          </p:cNvPr>
          <p:cNvSpPr txBox="1"/>
          <p:nvPr/>
        </p:nvSpPr>
        <p:spPr>
          <a:xfrm>
            <a:off x="0" y="246221"/>
            <a:ext cx="12192000" cy="49244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36000" tIns="0" rIns="36000" bIns="0" rtlCol="0" anchor="ctr">
            <a:spAutoFit/>
          </a:bodyPr>
          <a:lstStyle/>
          <a:p>
            <a:pPr algn="ctr"/>
            <a:r>
              <a:rPr lang="en-US" sz="3200" b="1" dirty="0"/>
              <a:t>7 </a:t>
            </a:r>
            <a:r>
              <a:rPr lang="en-US" sz="3200" b="1" dirty="0" err="1"/>
              <a:t>Bentuk-Bentuk</a:t>
            </a:r>
            <a:r>
              <a:rPr lang="en-US" sz="3200" b="1" dirty="0"/>
              <a:t> </a:t>
            </a:r>
            <a:r>
              <a:rPr lang="en-US" sz="3200" b="1" dirty="0" err="1"/>
              <a:t>Periklanan</a:t>
            </a:r>
            <a:r>
              <a:rPr lang="en-US" sz="3200" b="1" dirty="0"/>
              <a:t> di Dunia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9E45DC9-D34F-4048-9356-E06B5AE370BB}"/>
              </a:ext>
            </a:extLst>
          </p:cNvPr>
          <p:cNvSpPr txBox="1"/>
          <p:nvPr/>
        </p:nvSpPr>
        <p:spPr>
          <a:xfrm>
            <a:off x="408149" y="961564"/>
            <a:ext cx="11783851" cy="958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b="1" dirty="0">
                <a:cs typeface="Arial" pitchFamily="34" charset="0"/>
              </a:rPr>
              <a:t>2. Transfer </a:t>
            </a:r>
            <a:r>
              <a:rPr lang="en-US" altLang="ko-KR" sz="2000" b="1" dirty="0" err="1">
                <a:cs typeface="Arial" pitchFamily="34" charset="0"/>
              </a:rPr>
              <a:t>Asosiasi</a:t>
            </a:r>
            <a:endParaRPr lang="en-US" altLang="ko-KR" sz="2000" b="1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ko-KR" altLang="en-US" sz="2000" dirty="0"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945B9AE-B85D-467C-B3E5-465D035658C5}"/>
              </a:ext>
            </a:extLst>
          </p:cNvPr>
          <p:cNvSpPr txBox="1"/>
          <p:nvPr/>
        </p:nvSpPr>
        <p:spPr>
          <a:xfrm>
            <a:off x="204074" y="5023228"/>
            <a:ext cx="11783851" cy="958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dirty="0" err="1">
                <a:cs typeface="Arial" pitchFamily="34" charset="0"/>
              </a:rPr>
              <a:t>Iklan</a:t>
            </a:r>
            <a:endParaRPr lang="en-US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000" dirty="0">
                <a:cs typeface="Arial" pitchFamily="34" charset="0"/>
              </a:rPr>
              <a:t>Metonymy							</a:t>
            </a:r>
            <a:r>
              <a:rPr lang="en-US" altLang="ko-KR" sz="2000" dirty="0" err="1">
                <a:cs typeface="Arial" pitchFamily="34" charset="0"/>
              </a:rPr>
              <a:t>iklan</a:t>
            </a:r>
            <a:r>
              <a:rPr lang="en-US" altLang="ko-KR" sz="2000" dirty="0">
                <a:cs typeface="Arial" pitchFamily="34" charset="0"/>
              </a:rPr>
              <a:t> celebrity transfer</a:t>
            </a:r>
            <a:endParaRPr lang="ko-KR" altLang="en-US" sz="2000" dirty="0"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358FCA-3A17-4BB3-A28F-E4A5A4055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864" y="1553017"/>
            <a:ext cx="3446945" cy="5164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E8AF314-FB83-4D48-A8CD-9425B3049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523" y="961564"/>
            <a:ext cx="3208245" cy="450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0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8000"/>
                    </a14:imgEffect>
                    <a14:imgEffect>
                      <a14:brightnessContrast bright="5000" contrast="-2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="" xmlns:a16="http://schemas.microsoft.com/office/drawing/2014/main" id="{EB6C27A8-2A30-43D3-A43C-615862685553}"/>
              </a:ext>
            </a:extLst>
          </p:cNvPr>
          <p:cNvSpPr txBox="1">
            <a:spLocks/>
          </p:cNvSpPr>
          <p:nvPr/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/>
              <a:t>7 </a:t>
            </a:r>
            <a:r>
              <a:rPr lang="en-US" sz="3200" b="1" dirty="0" err="1"/>
              <a:t>Bentuk-Bentuk</a:t>
            </a:r>
            <a:r>
              <a:rPr lang="en-US" sz="3200" b="1" dirty="0"/>
              <a:t> </a:t>
            </a:r>
            <a:r>
              <a:rPr lang="en-US" sz="3200" b="1" dirty="0" err="1"/>
              <a:t>Periklanan</a:t>
            </a:r>
            <a:r>
              <a:rPr lang="en-US" sz="3200" b="1" dirty="0"/>
              <a:t> di Dunia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CE57421-BE28-4F58-97A6-6F5C70DA3CC5}"/>
              </a:ext>
            </a:extLst>
          </p:cNvPr>
          <p:cNvSpPr txBox="1"/>
          <p:nvPr/>
        </p:nvSpPr>
        <p:spPr>
          <a:xfrm>
            <a:off x="204074" y="738667"/>
            <a:ext cx="11783851" cy="55753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b="1" dirty="0">
                <a:cs typeface="Arial" pitchFamily="34" charset="0"/>
              </a:rPr>
              <a:t>3. Pelajaran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 err="1">
                <a:cs typeface="Arial" pitchFamily="34" charset="0"/>
              </a:rPr>
              <a:t>pelajaran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adalah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komunikasi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langsung-presentasi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atau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fakta</a:t>
            </a:r>
            <a:r>
              <a:rPr lang="en-US" altLang="ko-KR" sz="2000" dirty="0">
                <a:cs typeface="Arial" pitchFamily="34" charset="0"/>
              </a:rPr>
              <a:t> dan </a:t>
            </a:r>
            <a:r>
              <a:rPr lang="en-US" altLang="ko-KR" sz="2000" dirty="0" err="1">
                <a:cs typeface="Arial" pitchFamily="34" charset="0"/>
              </a:rPr>
              <a:t>argumen</a:t>
            </a:r>
            <a:r>
              <a:rPr lang="en-US" altLang="ko-KR" sz="2000" dirty="0">
                <a:cs typeface="Arial" pitchFamily="34" charset="0"/>
              </a:rPr>
              <a:t> - </a:t>
            </a:r>
            <a:r>
              <a:rPr lang="en-US" altLang="ko-KR" sz="2000" dirty="0" err="1">
                <a:cs typeface="Arial" pitchFamily="34" charset="0"/>
              </a:rPr>
              <a:t>dimaksudkan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untuk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menceramahi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khalayak</a:t>
            </a:r>
            <a:r>
              <a:rPr lang="en-US" altLang="ko-KR" sz="2000" dirty="0">
                <a:cs typeface="Arial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 err="1">
                <a:cs typeface="Arial" pitchFamily="34" charset="0"/>
              </a:rPr>
              <a:t>mereka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menyatakan</a:t>
            </a:r>
            <a:r>
              <a:rPr lang="en-US" altLang="ko-KR" sz="2000" dirty="0">
                <a:cs typeface="Arial" pitchFamily="34" charset="0"/>
              </a:rPr>
              <a:t>, </a:t>
            </a:r>
            <a:r>
              <a:rPr lang="en-US" altLang="ko-KR" sz="2000" dirty="0" err="1">
                <a:cs typeface="Arial" pitchFamily="34" charset="0"/>
              </a:rPr>
              <a:t>menjelaskan</a:t>
            </a:r>
            <a:r>
              <a:rPr lang="en-US" altLang="ko-KR" sz="2000" dirty="0">
                <a:cs typeface="Arial" pitchFamily="34" charset="0"/>
              </a:rPr>
              <a:t>, </a:t>
            </a:r>
            <a:r>
              <a:rPr lang="en-US" altLang="ko-KR" sz="2000" dirty="0" err="1">
                <a:cs typeface="Arial" pitchFamily="34" charset="0"/>
              </a:rPr>
              <a:t>menunjukkan</a:t>
            </a:r>
            <a:r>
              <a:rPr lang="en-US" altLang="ko-KR" sz="2000" dirty="0">
                <a:cs typeface="Arial" pitchFamily="34" charset="0"/>
              </a:rPr>
              <a:t>, </a:t>
            </a:r>
            <a:r>
              <a:rPr lang="en-US" altLang="ko-KR" sz="2000" dirty="0" err="1">
                <a:cs typeface="Arial" pitchFamily="34" charset="0"/>
              </a:rPr>
              <a:t>atau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mencoba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meyakinkan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atau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membujuk</a:t>
            </a:r>
            <a:r>
              <a:rPr lang="en-US" altLang="ko-KR" sz="2000" dirty="0">
                <a:cs typeface="Arial" pitchFamily="34" charset="0"/>
              </a:rPr>
              <a:t>, </a:t>
            </a:r>
            <a:r>
              <a:rPr lang="en-US" altLang="ko-KR" sz="2000" dirty="0" err="1">
                <a:cs typeface="Arial" pitchFamily="34" charset="0"/>
              </a:rPr>
              <a:t>ini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adalah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bentuk</a:t>
            </a:r>
            <a:r>
              <a:rPr lang="en-US" altLang="ko-KR" sz="2000" dirty="0">
                <a:cs typeface="Arial" pitchFamily="34" charset="0"/>
              </a:rPr>
              <a:t> yang </a:t>
            </a:r>
            <a:r>
              <a:rPr lang="en-US" altLang="ko-KR" sz="2000" dirty="0" err="1">
                <a:cs typeface="Arial" pitchFamily="34" charset="0"/>
              </a:rPr>
              <a:t>khas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dari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budaya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individulistik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konteks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rendah</a:t>
            </a:r>
            <a:r>
              <a:rPr lang="en-US" altLang="ko-KR" sz="2000" dirty="0">
                <a:cs typeface="Arial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 err="1">
                <a:cs typeface="Arial" pitchFamily="34" charset="0"/>
              </a:rPr>
              <a:t>Jenis-jenisnya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adalah</a:t>
            </a:r>
            <a:r>
              <a:rPr lang="en-US" altLang="ko-KR" sz="2000" dirty="0">
                <a:cs typeface="Arial" pitchFamily="34" charset="0"/>
              </a:rPr>
              <a:t>:</a:t>
            </a:r>
          </a:p>
          <a:p>
            <a:pPr marL="457200" indent="-457200" algn="just">
              <a:lnSpc>
                <a:spcPct val="150000"/>
              </a:lnSpc>
              <a:buAutoNum type="alphaLcPeriod"/>
            </a:pPr>
            <a:r>
              <a:rPr lang="en-US" altLang="ko-KR" sz="2000" dirty="0">
                <a:cs typeface="Arial" pitchFamily="34" charset="0"/>
              </a:rPr>
              <a:t>presenter: presenter </a:t>
            </a:r>
            <a:r>
              <a:rPr lang="en-US" altLang="ko-KR" sz="2000" dirty="0" err="1">
                <a:cs typeface="Arial" pitchFamily="34" charset="0"/>
              </a:rPr>
              <a:t>adalah</a:t>
            </a:r>
            <a:r>
              <a:rPr lang="en-US" altLang="ko-KR" sz="2000" dirty="0">
                <a:cs typeface="Arial" pitchFamily="34" charset="0"/>
              </a:rPr>
              <a:t> orang-orang </a:t>
            </a:r>
            <a:r>
              <a:rPr lang="en-US" altLang="ko-KR" sz="2000" dirty="0" err="1">
                <a:cs typeface="Arial" pitchFamily="34" charset="0"/>
              </a:rPr>
              <a:t>dengan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kehadiran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dominan</a:t>
            </a:r>
            <a:r>
              <a:rPr lang="en-US" altLang="ko-KR" sz="2000" dirty="0">
                <a:cs typeface="Arial" pitchFamily="34" charset="0"/>
              </a:rPr>
              <a:t>, </a:t>
            </a:r>
            <a:r>
              <a:rPr lang="en-US" altLang="ko-KR" sz="2000" dirty="0" err="1">
                <a:cs typeface="Arial" pitchFamily="34" charset="0"/>
              </a:rPr>
              <a:t>berbicara</a:t>
            </a:r>
            <a:r>
              <a:rPr lang="en-US" altLang="ko-KR" sz="2000" dirty="0">
                <a:cs typeface="Arial" pitchFamily="34" charset="0"/>
              </a:rPr>
              <a:t> di </a:t>
            </a:r>
            <a:r>
              <a:rPr lang="en-US" altLang="ko-KR" sz="2000" dirty="0" err="1">
                <a:cs typeface="Arial" pitchFamily="34" charset="0"/>
              </a:rPr>
              <a:t>depan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kamera</a:t>
            </a:r>
            <a:r>
              <a:rPr lang="en-US" altLang="ko-KR" sz="2000" dirty="0">
                <a:cs typeface="Arial" pitchFamily="34" charset="0"/>
              </a:rPr>
              <a:t> dan </a:t>
            </a:r>
            <a:r>
              <a:rPr lang="en-US" altLang="ko-KR" sz="2000" dirty="0" err="1">
                <a:cs typeface="Arial" pitchFamily="34" charset="0"/>
              </a:rPr>
              <a:t>menyampaikan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pesan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utama</a:t>
            </a:r>
            <a:r>
              <a:rPr lang="en-US" altLang="ko-KR" sz="2000" dirty="0">
                <a:cs typeface="Arial" pitchFamily="34" charset="0"/>
              </a:rPr>
              <a:t>, </a:t>
            </a:r>
            <a:r>
              <a:rPr lang="en-US" altLang="ko-KR" sz="2000" dirty="0" err="1">
                <a:cs typeface="Arial" pitchFamily="34" charset="0"/>
              </a:rPr>
              <a:t>mereka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dapat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memberikan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demonstrasi</a:t>
            </a:r>
            <a:r>
              <a:rPr lang="en-US" altLang="ko-KR" sz="2000" dirty="0">
                <a:cs typeface="Arial" pitchFamily="34" charset="0"/>
              </a:rPr>
              <a:t>, </a:t>
            </a:r>
            <a:r>
              <a:rPr lang="en-US" altLang="ko-KR" sz="2000" dirty="0" err="1">
                <a:cs typeface="Arial" pitchFamily="34" charset="0"/>
              </a:rPr>
              <a:t>berkomentar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saja</a:t>
            </a:r>
            <a:r>
              <a:rPr lang="en-US" altLang="ko-KR" sz="2000" dirty="0">
                <a:cs typeface="Arial" pitchFamily="34" charset="0"/>
              </a:rPr>
              <a:t>, dan </a:t>
            </a:r>
            <a:r>
              <a:rPr lang="en-US" altLang="ko-KR" sz="2000" dirty="0" err="1">
                <a:cs typeface="Arial" pitchFamily="34" charset="0"/>
              </a:rPr>
              <a:t>wawancara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atau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wawancara</a:t>
            </a:r>
            <a:r>
              <a:rPr lang="en-US" altLang="ko-KR" sz="2000" dirty="0">
                <a:cs typeface="Arial" pitchFamily="34" charset="0"/>
              </a:rPr>
              <a:t>, </a:t>
            </a:r>
            <a:r>
              <a:rPr lang="en-US" altLang="ko-KR" sz="2000" dirty="0" err="1">
                <a:cs typeface="Arial" pitchFamily="34" charset="0"/>
              </a:rPr>
              <a:t>dengan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atau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tanpa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pewawancara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ditampilkan</a:t>
            </a:r>
            <a:r>
              <a:rPr lang="en-US" altLang="ko-KR" sz="2000" dirty="0">
                <a:cs typeface="Arial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AutoNum type="alphaLcPeriod"/>
            </a:pPr>
            <a:r>
              <a:rPr lang="en-US" altLang="ko-KR" sz="2000" dirty="0">
                <a:cs typeface="Arial" pitchFamily="34" charset="0"/>
              </a:rPr>
              <a:t>Endorsement dan testimonial: </a:t>
            </a:r>
            <a:r>
              <a:rPr lang="en-US" altLang="ko-KR" sz="2000" dirty="0" err="1">
                <a:cs typeface="Arial" pitchFamily="34" charset="0"/>
              </a:rPr>
              <a:t>dalam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subform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ini</a:t>
            </a:r>
            <a:r>
              <a:rPr lang="en-US" altLang="ko-KR" sz="2000" dirty="0">
                <a:cs typeface="Arial" pitchFamily="34" charset="0"/>
              </a:rPr>
              <a:t>, presenter </a:t>
            </a:r>
            <a:r>
              <a:rPr lang="en-US" altLang="ko-KR" sz="2000" dirty="0" err="1">
                <a:cs typeface="Arial" pitchFamily="34" charset="0"/>
              </a:rPr>
              <a:t>atau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spokeperson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menyatakan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bahwa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dia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adalah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pengguna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produk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atau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memiliki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pendapat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tentang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hal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itu</a:t>
            </a:r>
            <a:r>
              <a:rPr lang="en-US" altLang="ko-KR" sz="2000" dirty="0">
                <a:cs typeface="Arial" pitchFamily="34" charset="0"/>
              </a:rPr>
              <a:t> dan oleh </a:t>
            </a:r>
            <a:r>
              <a:rPr lang="en-US" altLang="ko-KR" sz="2000" dirty="0" err="1">
                <a:cs typeface="Arial" pitchFamily="34" charset="0"/>
              </a:rPr>
              <a:t>karena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itu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mendukung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produk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tersebut</a:t>
            </a:r>
            <a:r>
              <a:rPr lang="en-US" altLang="ko-KR" sz="2000" dirty="0"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4339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="" xmlns:a16="http://schemas.microsoft.com/office/drawing/2014/main" id="{EB6C27A8-2A30-43D3-A43C-615862685553}"/>
              </a:ext>
            </a:extLst>
          </p:cNvPr>
          <p:cNvSpPr txBox="1">
            <a:spLocks/>
          </p:cNvSpPr>
          <p:nvPr/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/>
              <a:t>7 </a:t>
            </a:r>
            <a:r>
              <a:rPr lang="en-US" sz="3200" b="1" dirty="0" err="1"/>
              <a:t>Bentuk-Bentuk</a:t>
            </a:r>
            <a:r>
              <a:rPr lang="en-US" sz="3200" b="1" dirty="0"/>
              <a:t> </a:t>
            </a:r>
            <a:r>
              <a:rPr lang="en-US" sz="3200" b="1" dirty="0" err="1"/>
              <a:t>Periklanan</a:t>
            </a:r>
            <a:r>
              <a:rPr lang="en-US" sz="3200" b="1" dirty="0"/>
              <a:t> di Dunia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CE57421-BE28-4F58-97A6-6F5C70DA3CC5}"/>
              </a:ext>
            </a:extLst>
          </p:cNvPr>
          <p:cNvSpPr txBox="1"/>
          <p:nvPr/>
        </p:nvSpPr>
        <p:spPr>
          <a:xfrm>
            <a:off x="204074" y="710169"/>
            <a:ext cx="11783851" cy="563231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b="1" dirty="0">
                <a:cs typeface="Arial" pitchFamily="34" charset="0"/>
              </a:rPr>
              <a:t>3. Pelajaran</a:t>
            </a:r>
          </a:p>
          <a:p>
            <a:pPr algn="just">
              <a:lnSpc>
                <a:spcPct val="150000"/>
              </a:lnSpc>
            </a:pPr>
            <a:r>
              <a:rPr lang="en-US" altLang="ko-KR" sz="2000" dirty="0" err="1">
                <a:cs typeface="Arial" pitchFamily="34" charset="0"/>
              </a:rPr>
              <a:t>Dalam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budaya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maskulin</a:t>
            </a:r>
            <a:r>
              <a:rPr lang="en-US" altLang="ko-KR" sz="2000" dirty="0">
                <a:cs typeface="Arial" pitchFamily="34" charset="0"/>
              </a:rPr>
              <a:t>, presenter </a:t>
            </a:r>
            <a:r>
              <a:rPr lang="en-US" altLang="ko-KR" sz="2000" dirty="0" err="1">
                <a:cs typeface="Arial" pitchFamily="34" charset="0"/>
              </a:rPr>
              <a:t>cenderung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profil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tinggi</a:t>
            </a:r>
            <a:r>
              <a:rPr lang="en-US" altLang="ko-KR" sz="2000" dirty="0">
                <a:cs typeface="Arial" pitchFamily="34" charset="0"/>
              </a:rPr>
              <a:t> - </a:t>
            </a:r>
            <a:r>
              <a:rPr lang="en-US" altLang="ko-KR" sz="2000" dirty="0" err="1">
                <a:cs typeface="Arial" pitchFamily="34" charset="0"/>
              </a:rPr>
              <a:t>selebriti</a:t>
            </a:r>
            <a:r>
              <a:rPr lang="en-US" altLang="ko-KR" sz="2000" dirty="0">
                <a:cs typeface="Arial" pitchFamily="34" charset="0"/>
              </a:rPr>
              <a:t>, </a:t>
            </a:r>
            <a:r>
              <a:rPr lang="en-US" altLang="ko-KR" sz="2000" dirty="0" err="1">
                <a:cs typeface="Arial" pitchFamily="34" charset="0"/>
              </a:rPr>
              <a:t>bintang</a:t>
            </a:r>
            <a:r>
              <a:rPr lang="en-US" altLang="ko-KR" sz="2000" dirty="0">
                <a:cs typeface="Arial" pitchFamily="34" charset="0"/>
              </a:rPr>
              <a:t>, </a:t>
            </a:r>
            <a:r>
              <a:rPr lang="en-US" altLang="ko-KR" sz="2000" dirty="0" err="1">
                <a:cs typeface="Arial" pitchFamily="34" charset="0"/>
              </a:rPr>
              <a:t>atau</a:t>
            </a:r>
            <a:r>
              <a:rPr lang="en-US" altLang="ko-KR" sz="2000" dirty="0">
                <a:cs typeface="Arial" pitchFamily="34" charset="0"/>
              </a:rPr>
              <a:t> orang </a:t>
            </a:r>
            <a:r>
              <a:rPr lang="en-US" altLang="ko-KR" sz="2000" dirty="0" err="1">
                <a:cs typeface="Arial" pitchFamily="34" charset="0"/>
              </a:rPr>
              <a:t>terkenal</a:t>
            </a:r>
            <a:r>
              <a:rPr lang="en-US" altLang="ko-KR" sz="2000" dirty="0">
                <a:cs typeface="Arial" pitchFamily="34" charset="0"/>
              </a:rPr>
              <a:t>, </a:t>
            </a:r>
            <a:r>
              <a:rPr lang="en-US" altLang="ko-KR" sz="2000" dirty="0" err="1">
                <a:cs typeface="Arial" pitchFamily="34" charset="0"/>
              </a:rPr>
              <a:t>dalam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budaya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individualistik</a:t>
            </a:r>
            <a:r>
              <a:rPr lang="en-US" altLang="ko-KR" sz="2000" dirty="0">
                <a:cs typeface="Arial" pitchFamily="34" charset="0"/>
              </a:rPr>
              <a:t>, </a:t>
            </a:r>
            <a:r>
              <a:rPr lang="en-US" altLang="ko-KR" sz="2000" dirty="0" err="1">
                <a:cs typeface="Arial" pitchFamily="34" charset="0"/>
              </a:rPr>
              <a:t>jika</a:t>
            </a:r>
            <a:r>
              <a:rPr lang="en-US" altLang="ko-KR" sz="2000" dirty="0">
                <a:cs typeface="Arial" pitchFamily="34" charset="0"/>
              </a:rPr>
              <a:t> orang </a:t>
            </a:r>
            <a:r>
              <a:rPr lang="en-US" altLang="ko-KR" sz="2000" dirty="0" err="1">
                <a:cs typeface="Arial" pitchFamily="34" charset="0"/>
              </a:rPr>
              <a:t>biasa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memberikan</a:t>
            </a:r>
            <a:r>
              <a:rPr lang="en-US" altLang="ko-KR" sz="2000" dirty="0">
                <a:cs typeface="Arial" pitchFamily="34" charset="0"/>
              </a:rPr>
              <a:t> testimonial, </a:t>
            </a:r>
            <a:r>
              <a:rPr lang="en-US" altLang="ko-KR" sz="2000" dirty="0" err="1">
                <a:cs typeface="Arial" pitchFamily="34" charset="0"/>
              </a:rPr>
              <a:t>mereka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diidentifikasi</a:t>
            </a:r>
            <a:r>
              <a:rPr lang="en-US" altLang="ko-KR" sz="2000" dirty="0">
                <a:cs typeface="Arial" pitchFamily="34" charset="0"/>
              </a:rPr>
              <a:t>, </a:t>
            </a:r>
            <a:r>
              <a:rPr lang="en-US" altLang="ko-KR" sz="2000" dirty="0" err="1">
                <a:cs typeface="Arial" pitchFamily="34" charset="0"/>
              </a:rPr>
              <a:t>nama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mereka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disebutkan</a:t>
            </a:r>
            <a:r>
              <a:rPr lang="en-US" altLang="ko-KR" sz="2000" dirty="0">
                <a:cs typeface="Arial" pitchFamily="34" charset="0"/>
              </a:rPr>
              <a:t>, dan </a:t>
            </a:r>
            <a:r>
              <a:rPr lang="en-US" altLang="ko-KR" sz="2000" dirty="0" err="1">
                <a:cs typeface="Arial" pitchFamily="34" charset="0"/>
              </a:rPr>
              <a:t>kadang-kadang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tanda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tangan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mereka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ditambahkan</a:t>
            </a:r>
            <a:r>
              <a:rPr lang="en-US" altLang="ko-KR" sz="2000" dirty="0"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ko-KR" sz="2000" dirty="0" err="1">
                <a:cs typeface="Arial" pitchFamily="34" charset="0"/>
              </a:rPr>
              <a:t>budaya</a:t>
            </a:r>
            <a:r>
              <a:rPr lang="en-US" altLang="ko-KR" sz="2000" dirty="0">
                <a:cs typeface="Arial" pitchFamily="34" charset="0"/>
              </a:rPr>
              <a:t> barat yang </a:t>
            </a:r>
            <a:r>
              <a:rPr lang="en-US" altLang="ko-KR" sz="2000" dirty="0" err="1">
                <a:cs typeface="Arial" pitchFamily="34" charset="0"/>
              </a:rPr>
              <a:t>menggabungkan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maskulinitas</a:t>
            </a:r>
            <a:r>
              <a:rPr lang="en-US" altLang="ko-KR" sz="2000" dirty="0">
                <a:cs typeface="Arial" pitchFamily="34" charset="0"/>
              </a:rPr>
              <a:t> dan </a:t>
            </a:r>
            <a:r>
              <a:rPr lang="en-US" altLang="ko-KR" sz="2000" dirty="0" err="1">
                <a:cs typeface="Arial" pitchFamily="34" charset="0"/>
              </a:rPr>
              <a:t>penghindaran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ketidakpastian</a:t>
            </a:r>
            <a:r>
              <a:rPr lang="en-US" altLang="ko-KR" sz="2000" dirty="0">
                <a:cs typeface="Arial" pitchFamily="34" charset="0"/>
              </a:rPr>
              <a:t> yang </a:t>
            </a:r>
            <a:r>
              <a:rPr lang="en-US" altLang="ko-KR" sz="2000" dirty="0" err="1">
                <a:cs typeface="Arial" pitchFamily="34" charset="0"/>
              </a:rPr>
              <a:t>kuat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menggunakan</a:t>
            </a:r>
            <a:r>
              <a:rPr lang="en-US" altLang="ko-KR" sz="2000" dirty="0">
                <a:cs typeface="Arial" pitchFamily="34" charset="0"/>
              </a:rPr>
              <a:t> presenter </a:t>
            </a:r>
            <a:r>
              <a:rPr lang="en-US" altLang="ko-KR" sz="2000" dirty="0" err="1">
                <a:cs typeface="Arial" pitchFamily="34" charset="0"/>
              </a:rPr>
              <a:t>terkenal</a:t>
            </a:r>
            <a:r>
              <a:rPr lang="en-US" altLang="ko-KR" sz="2000" dirty="0">
                <a:cs typeface="Arial" pitchFamily="34" charset="0"/>
              </a:rPr>
              <a:t> yang juga </a:t>
            </a:r>
            <a:r>
              <a:rPr lang="en-US" altLang="ko-KR" sz="2000" dirty="0" err="1">
                <a:cs typeface="Arial" pitchFamily="34" charset="0"/>
              </a:rPr>
              <a:t>ahli</a:t>
            </a:r>
            <a:r>
              <a:rPr lang="en-US" altLang="ko-KR" sz="2000" dirty="0" smtClean="0">
                <a:cs typeface="Arial" pitchFamily="34" charset="0"/>
              </a:rPr>
              <a:t>.</a:t>
            </a: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ko-KR" sz="2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098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="" xmlns:a16="http://schemas.microsoft.com/office/drawing/2014/main" id="{EB6C27A8-2A30-43D3-A43C-615862685553}"/>
              </a:ext>
            </a:extLst>
          </p:cNvPr>
          <p:cNvSpPr txBox="1">
            <a:spLocks/>
          </p:cNvSpPr>
          <p:nvPr/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/>
              <a:t>7 </a:t>
            </a:r>
            <a:r>
              <a:rPr lang="en-US" sz="3200" b="1" dirty="0" err="1"/>
              <a:t>Bentuk-Bentuk</a:t>
            </a:r>
            <a:r>
              <a:rPr lang="en-US" sz="3200" b="1" dirty="0"/>
              <a:t> </a:t>
            </a:r>
            <a:r>
              <a:rPr lang="en-US" sz="3200" b="1" dirty="0" err="1"/>
              <a:t>Periklanan</a:t>
            </a:r>
            <a:r>
              <a:rPr lang="en-US" sz="3200" b="1" dirty="0"/>
              <a:t> di Dunia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CE57421-BE28-4F58-97A6-6F5C70DA3CC5}"/>
              </a:ext>
            </a:extLst>
          </p:cNvPr>
          <p:cNvSpPr txBox="1"/>
          <p:nvPr/>
        </p:nvSpPr>
        <p:spPr>
          <a:xfrm>
            <a:off x="204074" y="1864330"/>
            <a:ext cx="11783851" cy="33239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b="1" dirty="0">
                <a:cs typeface="Arial" pitchFamily="34" charset="0"/>
              </a:rPr>
              <a:t>3. Pelajaran</a:t>
            </a: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ko-KR" sz="2000" dirty="0"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422" y="1695303"/>
            <a:ext cx="6553200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372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="" xmlns:a16="http://schemas.microsoft.com/office/drawing/2014/main" id="{EB6C27A8-2A30-43D3-A43C-615862685553}"/>
              </a:ext>
            </a:extLst>
          </p:cNvPr>
          <p:cNvSpPr txBox="1">
            <a:spLocks/>
          </p:cNvSpPr>
          <p:nvPr/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/>
              <a:t>7 </a:t>
            </a:r>
            <a:r>
              <a:rPr lang="en-US" sz="3200" b="1" dirty="0" err="1"/>
              <a:t>Bentuk-Bentuk</a:t>
            </a:r>
            <a:r>
              <a:rPr lang="en-US" sz="3200" b="1" dirty="0"/>
              <a:t> </a:t>
            </a:r>
            <a:r>
              <a:rPr lang="en-US" sz="3200" b="1" dirty="0" err="1"/>
              <a:t>Periklanan</a:t>
            </a:r>
            <a:r>
              <a:rPr lang="en-US" sz="3200" b="1" dirty="0"/>
              <a:t> di Dunia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CE57421-BE28-4F58-97A6-6F5C70DA3CC5}"/>
              </a:ext>
            </a:extLst>
          </p:cNvPr>
          <p:cNvSpPr txBox="1"/>
          <p:nvPr/>
        </p:nvSpPr>
        <p:spPr>
          <a:xfrm>
            <a:off x="408149" y="1191651"/>
            <a:ext cx="11783851" cy="42473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b="1" dirty="0" smtClean="0">
                <a:cs typeface="Arial" pitchFamily="34" charset="0"/>
              </a:rPr>
              <a:t>3. </a:t>
            </a:r>
            <a:r>
              <a:rPr lang="en-US" altLang="ko-KR" sz="2000" b="1" dirty="0" err="1" smtClean="0">
                <a:cs typeface="Arial" pitchFamily="34" charset="0"/>
              </a:rPr>
              <a:t>Pelajaran</a:t>
            </a:r>
            <a:endParaRPr lang="en-US" altLang="ko-KR" sz="2000" b="1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d-ID" altLang="ko-KR" sz="2000" dirty="0" smtClean="0">
                <a:cs typeface="Arial" pitchFamily="34" charset="0"/>
              </a:rPr>
              <a:t>c</a:t>
            </a:r>
            <a:r>
              <a:rPr lang="id-ID" altLang="ko-KR" sz="2000" dirty="0">
                <a:cs typeface="Arial" pitchFamily="34" charset="0"/>
              </a:rPr>
              <a:t>. Demonstrasi</a:t>
            </a:r>
            <a:r>
              <a:rPr lang="id-ID" altLang="ko-KR" sz="2000" dirty="0" smtClean="0">
                <a:cs typeface="Arial" pitchFamily="34" charset="0"/>
              </a:rPr>
              <a:t>: iklan </a:t>
            </a:r>
            <a:r>
              <a:rPr lang="id-ID" altLang="ko-KR" sz="2000" dirty="0">
                <a:cs typeface="Arial" pitchFamily="34" charset="0"/>
              </a:rPr>
              <a:t>menunjukkan seberapa (baik) produk bekerja, atribut produk dan manfaat dapat ditampilkan atau situasi sebelum dan sesudah digunakan. </a:t>
            </a: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d-ID" altLang="ko-KR" sz="2000" dirty="0" smtClean="0">
                <a:cs typeface="Arial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ko-KR" sz="2000" dirty="0"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775" y="2568768"/>
            <a:ext cx="5115951" cy="4162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3823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="" xmlns:a16="http://schemas.microsoft.com/office/drawing/2014/main" id="{EB6C27A8-2A30-43D3-A43C-615862685553}"/>
              </a:ext>
            </a:extLst>
          </p:cNvPr>
          <p:cNvSpPr txBox="1">
            <a:spLocks/>
          </p:cNvSpPr>
          <p:nvPr/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/>
              <a:t>7 </a:t>
            </a:r>
            <a:r>
              <a:rPr lang="en-US" sz="3200" b="1" dirty="0" err="1"/>
              <a:t>Bentuk-Bentuk</a:t>
            </a:r>
            <a:r>
              <a:rPr lang="en-US" sz="3200" b="1" dirty="0"/>
              <a:t> </a:t>
            </a:r>
            <a:r>
              <a:rPr lang="en-US" sz="3200" b="1" dirty="0" err="1"/>
              <a:t>Periklanan</a:t>
            </a:r>
            <a:r>
              <a:rPr lang="en-US" sz="3200" b="1" dirty="0"/>
              <a:t> di Dunia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CE57421-BE28-4F58-97A6-6F5C70DA3CC5}"/>
              </a:ext>
            </a:extLst>
          </p:cNvPr>
          <p:cNvSpPr txBox="1"/>
          <p:nvPr/>
        </p:nvSpPr>
        <p:spPr>
          <a:xfrm>
            <a:off x="204073" y="-1968812"/>
            <a:ext cx="11783851" cy="116339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endParaRPr lang="id-ID" altLang="ko-KR" sz="2000" b="1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b="1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b="1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b="1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b="1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b="1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000" b="1" dirty="0" smtClean="0">
                <a:cs typeface="Arial" pitchFamily="34" charset="0"/>
              </a:rPr>
              <a:t>3</a:t>
            </a:r>
            <a:r>
              <a:rPr lang="en-US" altLang="ko-KR" sz="2000" b="1" dirty="0">
                <a:cs typeface="Arial" pitchFamily="34" charset="0"/>
              </a:rPr>
              <a:t>. Pelajaran</a:t>
            </a:r>
          </a:p>
          <a:p>
            <a:pPr algn="just">
              <a:lnSpc>
                <a:spcPct val="150000"/>
              </a:lnSpc>
            </a:pPr>
            <a:r>
              <a:rPr lang="en-US" altLang="ko-KR" sz="2000" dirty="0" err="1" smtClean="0">
                <a:cs typeface="Arial" pitchFamily="34" charset="0"/>
              </a:rPr>
              <a:t>Dalam</a:t>
            </a:r>
            <a:r>
              <a:rPr lang="id-ID" altLang="ko-KR" sz="2000" dirty="0">
                <a:cs typeface="Arial" pitchFamily="34" charset="0"/>
              </a:rPr>
              <a:t> Dalam budaya kolektif maskulin, jika perbandingan digunakan, perbandingannya dengan produk lain dari perusahaan yang sama untuk menunjukkan, misalnya, produk baru yang inovatif lebih baik daripada produk lama dari perusahaan </a:t>
            </a:r>
            <a:r>
              <a:rPr lang="id-ID" altLang="ko-KR" sz="2000" dirty="0" smtClean="0">
                <a:cs typeface="Arial" pitchFamily="34" charset="0"/>
              </a:rPr>
              <a:t>itu (digunakan oleh negara jepang dan amerika latin).</a:t>
            </a: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d-ID" altLang="ko-KR" sz="2000" dirty="0">
                <a:cs typeface="Arial" pitchFamily="34" charset="0"/>
              </a:rPr>
              <a:t>Dalam budaya individualistik-feminin, karena kebutuhan berafiliasi lebih pada pendekatan yang lembut, mereka tidak suka konfrontasi termasuk dalam perbandingan </a:t>
            </a:r>
            <a:r>
              <a:rPr lang="id-ID" altLang="ko-KR" sz="2000" dirty="0" smtClean="0">
                <a:cs typeface="Arial" pitchFamily="34" charset="0"/>
              </a:rPr>
              <a:t>langsung (digunakan di negara-negara skandinavia-belanda).</a:t>
            </a: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d-ID" altLang="ko-KR" sz="2000" dirty="0">
                <a:cs typeface="Arial" pitchFamily="34" charset="0"/>
              </a:rPr>
              <a:t>Dalam budaya individualistis-maskulinitas, orang cenderung fokus pada hak-haknya, contohnya perbandingan berdampingan, demonstrasi dengan menyebutkan nama pesaing, atau gambar paket merek pesaing dengan tanda </a:t>
            </a:r>
            <a:r>
              <a:rPr lang="id-ID" altLang="ko-KR" sz="2000" dirty="0" smtClean="0">
                <a:cs typeface="Arial" pitchFamily="34" charset="0"/>
              </a:rPr>
              <a:t>silang (digunakan di AS, Australia, Jerman, Italia, Belgia &amp; UK).</a:t>
            </a: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ko-KR" sz="2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310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="" xmlns:a16="http://schemas.microsoft.com/office/drawing/2014/main" id="{EB6C27A8-2A30-43D3-A43C-615862685553}"/>
              </a:ext>
            </a:extLst>
          </p:cNvPr>
          <p:cNvSpPr txBox="1">
            <a:spLocks/>
          </p:cNvSpPr>
          <p:nvPr/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/>
              <a:t>7 </a:t>
            </a:r>
            <a:r>
              <a:rPr lang="en-US" sz="3200" b="1" dirty="0" err="1"/>
              <a:t>Bentuk-Bentuk</a:t>
            </a:r>
            <a:r>
              <a:rPr lang="en-US" sz="3200" b="1" dirty="0"/>
              <a:t> </a:t>
            </a:r>
            <a:r>
              <a:rPr lang="en-US" sz="3200" b="1" dirty="0" err="1"/>
              <a:t>Periklanan</a:t>
            </a:r>
            <a:r>
              <a:rPr lang="en-US" sz="3200" b="1" dirty="0"/>
              <a:t> di Dunia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CE57421-BE28-4F58-97A6-6F5C70DA3CC5}"/>
              </a:ext>
            </a:extLst>
          </p:cNvPr>
          <p:cNvSpPr txBox="1"/>
          <p:nvPr/>
        </p:nvSpPr>
        <p:spPr>
          <a:xfrm>
            <a:off x="204073" y="-1507144"/>
            <a:ext cx="11783851" cy="107106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endParaRPr lang="id-ID" altLang="ko-KR" sz="2000" b="1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b="1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b="1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b="1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b="1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b="1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000" b="1" dirty="0" smtClean="0">
                <a:cs typeface="Arial" pitchFamily="34" charset="0"/>
              </a:rPr>
              <a:t>3</a:t>
            </a:r>
            <a:r>
              <a:rPr lang="en-US" altLang="ko-KR" sz="2000" b="1" dirty="0">
                <a:cs typeface="Arial" pitchFamily="34" charset="0"/>
              </a:rPr>
              <a:t>. Pelajaran</a:t>
            </a:r>
          </a:p>
          <a:p>
            <a:pPr algn="just">
              <a:lnSpc>
                <a:spcPct val="150000"/>
              </a:lnSpc>
            </a:pPr>
            <a:r>
              <a:rPr lang="id-ID" altLang="ko-KR" sz="2000" dirty="0" smtClean="0">
                <a:cs typeface="Arial" pitchFamily="34" charset="0"/>
              </a:rPr>
              <a:t>d. </a:t>
            </a:r>
            <a:r>
              <a:rPr lang="id-ID" altLang="ko-KR" sz="2000" dirty="0">
                <a:cs typeface="Arial" pitchFamily="34" charset="0"/>
              </a:rPr>
              <a:t>How to: penggunaan produk dan hasil yang dicapai dijelaskan dan didemonstrasikan, semua iklan resep tercakup dalam </a:t>
            </a:r>
            <a:r>
              <a:rPr lang="id-ID" altLang="ko-KR" sz="2000" dirty="0" smtClean="0">
                <a:cs typeface="Arial" pitchFamily="34" charset="0"/>
              </a:rPr>
              <a:t>bentuk </a:t>
            </a:r>
            <a:r>
              <a:rPr lang="id-ID" altLang="ko-KR" sz="2000" dirty="0">
                <a:cs typeface="Arial" pitchFamily="34" charset="0"/>
              </a:rPr>
              <a:t>ini</a:t>
            </a:r>
            <a:r>
              <a:rPr lang="id-ID" altLang="ko-KR" sz="2000" dirty="0" smtClean="0"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ko-KR" sz="2000" dirty="0"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36" y="2284828"/>
            <a:ext cx="4332850" cy="433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35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D6579FB-80AA-4EBF-AE14-BA4BC4C2CF12}"/>
              </a:ext>
            </a:extLst>
          </p:cNvPr>
          <p:cNvSpPr txBox="1"/>
          <p:nvPr/>
        </p:nvSpPr>
        <p:spPr>
          <a:xfrm>
            <a:off x="617120" y="4569719"/>
            <a:ext cx="3807069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4800" b="1">
                <a:gradFill flip="none" rotWithShape="1">
                  <a:gsLst>
                    <a:gs pos="0">
                      <a:schemeClr val="accent1"/>
                    </a:gs>
                    <a:gs pos="70000">
                      <a:schemeClr val="accent3"/>
                    </a:gs>
                    <a:gs pos="35000">
                      <a:schemeClr val="accent2"/>
                    </a:gs>
                    <a:gs pos="100000">
                      <a:schemeClr val="accent4"/>
                    </a:gs>
                  </a:gsLst>
                  <a:lin ang="0" scaled="1"/>
                  <a:tileRect/>
                </a:gradFill>
                <a:latin typeface="+mj-lt"/>
                <a:cs typeface="Arial" pitchFamily="34" charset="0"/>
              </a:defRPr>
            </a:lvl1pPr>
          </a:lstStyle>
          <a:p>
            <a:pPr algn="r"/>
            <a:r>
              <a:rPr lang="en-US" altLang="ko-KR" sz="3200" dirty="0" err="1">
                <a:solidFill>
                  <a:schemeClr val="accent6">
                    <a:lumMod val="75000"/>
                  </a:schemeClr>
                </a:solidFill>
              </a:rPr>
              <a:t>Klasifikasi</a:t>
            </a:r>
            <a:r>
              <a:rPr lang="en-US" altLang="ko-KR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ko-KR" sz="3200" dirty="0" err="1">
                <a:solidFill>
                  <a:schemeClr val="accent6">
                    <a:lumMod val="75000"/>
                  </a:schemeClr>
                </a:solidFill>
              </a:rPr>
              <a:t>Bentuk-Bentuk</a:t>
            </a:r>
            <a:r>
              <a:rPr lang="en-US" altLang="ko-KR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ko-KR" sz="3200" dirty="0" err="1">
                <a:solidFill>
                  <a:schemeClr val="accent6">
                    <a:lumMod val="75000"/>
                  </a:schemeClr>
                </a:solidFill>
              </a:rPr>
              <a:t>Iklan</a:t>
            </a:r>
            <a:endParaRPr lang="ko-KR" alt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6F4D60C1-0EFB-4A85-A8E8-77CE2330CB53}"/>
              </a:ext>
            </a:extLst>
          </p:cNvPr>
          <p:cNvSpPr txBox="1"/>
          <p:nvPr/>
        </p:nvSpPr>
        <p:spPr>
          <a:xfrm>
            <a:off x="4698610" y="390047"/>
            <a:ext cx="7188590" cy="511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Gaya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eksekusi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mencerminkan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gaya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komunikasi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antarpribadi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sehingga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sangat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relevan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secara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budaya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dan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memahami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perbedaan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pelaksanaan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itu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sangatlah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penting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.</a:t>
            </a:r>
          </a:p>
          <a:p>
            <a:pPr marL="228600" indent="-2286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Klasifikasi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ditemukan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literatur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cenderung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mencampurkan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dua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elemen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periklanan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: strategi (level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komunikasi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) dan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bentuk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klasifikasi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periklanan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yang paling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banyak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digunakan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strategi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pesan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didasarkan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pada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perbedaan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informasional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-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transformasional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.</a:t>
            </a:r>
          </a:p>
          <a:p>
            <a:pPr marL="228600" indent="-2286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Profesor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Jerman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Kroeber Riel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menggunakan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istilah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"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fungsional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dan"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emosional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",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istilah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lain yang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digunakan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untuk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klasifikasi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sama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adalah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soft sell versus hard sell.</a:t>
            </a:r>
            <a:endParaRPr lang="ko-KR" altLang="en-US" sz="20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815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="" xmlns:a16="http://schemas.microsoft.com/office/drawing/2014/main" id="{EB6C27A8-2A30-43D3-A43C-615862685553}"/>
              </a:ext>
            </a:extLst>
          </p:cNvPr>
          <p:cNvSpPr txBox="1">
            <a:spLocks/>
          </p:cNvSpPr>
          <p:nvPr/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/>
              <a:t>7 </a:t>
            </a:r>
            <a:r>
              <a:rPr lang="en-US" sz="3200" b="1" dirty="0" err="1"/>
              <a:t>Bentuk-Bentuk</a:t>
            </a:r>
            <a:r>
              <a:rPr lang="en-US" sz="3200" b="1" dirty="0"/>
              <a:t> </a:t>
            </a:r>
            <a:r>
              <a:rPr lang="en-US" sz="3200" b="1" dirty="0" err="1"/>
              <a:t>Periklanan</a:t>
            </a:r>
            <a:r>
              <a:rPr lang="en-US" sz="3200" b="1" dirty="0"/>
              <a:t> di Dunia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CE57421-BE28-4F58-97A6-6F5C70DA3CC5}"/>
              </a:ext>
            </a:extLst>
          </p:cNvPr>
          <p:cNvSpPr txBox="1"/>
          <p:nvPr/>
        </p:nvSpPr>
        <p:spPr>
          <a:xfrm>
            <a:off x="204073" y="-2661304"/>
            <a:ext cx="11783851" cy="130189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endParaRPr lang="id-ID" altLang="ko-KR" sz="2000" b="1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b="1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b="1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b="1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b="1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b="1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d-ID" altLang="ko-KR" sz="2000" dirty="0" smtClean="0">
                <a:cs typeface="Arial" pitchFamily="34" charset="0"/>
              </a:rPr>
              <a:t>	iklan demonstrasi				iklan presenter</a:t>
            </a: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ko-KR" sz="2000" dirty="0"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367" y="2220937"/>
            <a:ext cx="4841631" cy="363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258" y="2220937"/>
            <a:ext cx="5460515" cy="286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350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="" xmlns:a16="http://schemas.microsoft.com/office/drawing/2014/main" id="{EB6C27A8-2A30-43D3-A43C-615862685553}"/>
              </a:ext>
            </a:extLst>
          </p:cNvPr>
          <p:cNvSpPr txBox="1">
            <a:spLocks/>
          </p:cNvSpPr>
          <p:nvPr/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/>
              <a:t>7 </a:t>
            </a:r>
            <a:r>
              <a:rPr lang="en-US" sz="3200" b="1" dirty="0" err="1"/>
              <a:t>Bentuk-Bentuk</a:t>
            </a:r>
            <a:r>
              <a:rPr lang="en-US" sz="3200" b="1" dirty="0"/>
              <a:t> </a:t>
            </a:r>
            <a:r>
              <a:rPr lang="en-US" sz="3200" b="1" dirty="0" err="1"/>
              <a:t>Periklanan</a:t>
            </a:r>
            <a:r>
              <a:rPr lang="en-US" sz="3200" b="1" dirty="0"/>
              <a:t> di Dunia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CE57421-BE28-4F58-97A6-6F5C70DA3CC5}"/>
              </a:ext>
            </a:extLst>
          </p:cNvPr>
          <p:cNvSpPr txBox="1"/>
          <p:nvPr/>
        </p:nvSpPr>
        <p:spPr>
          <a:xfrm>
            <a:off x="204073" y="-2199639"/>
            <a:ext cx="11783851" cy="120956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endParaRPr lang="id-ID" altLang="ko-KR" sz="2000" b="1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b="1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b="1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b="1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b="1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b="1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d-ID" altLang="ko-KR" sz="2000" dirty="0" smtClean="0">
                <a:cs typeface="Arial" pitchFamily="34" charset="0"/>
              </a:rPr>
              <a:t>	iklan endoresment/testimonial				</a:t>
            </a: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ko-KR" sz="2000" dirty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ko-KR" sz="2000" dirty="0"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523" y="1524000"/>
            <a:ext cx="61912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573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3000"/>
                    </a14:imgEffect>
                    <a14:imgEffect>
                      <a14:brightnessContrast bright="17000" contrast="-2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E814917-16C3-4C3F-8709-7C3A4D7F3613}"/>
              </a:ext>
            </a:extLst>
          </p:cNvPr>
          <p:cNvSpPr/>
          <p:nvPr/>
        </p:nvSpPr>
        <p:spPr>
          <a:xfrm>
            <a:off x="0" y="167778"/>
            <a:ext cx="12192000" cy="9373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7 </a:t>
            </a:r>
            <a:r>
              <a:rPr lang="en-US" sz="3200" b="1" dirty="0" err="1">
                <a:solidFill>
                  <a:schemeClr val="tx1"/>
                </a:solidFill>
              </a:rPr>
              <a:t>Bentuk-Bentuk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Periklanan</a:t>
            </a:r>
            <a:r>
              <a:rPr lang="en-US" sz="3200" b="1" dirty="0">
                <a:solidFill>
                  <a:schemeClr val="tx1"/>
                </a:solidFill>
              </a:rPr>
              <a:t> di </a:t>
            </a:r>
            <a:r>
              <a:rPr lang="en-US" sz="3200" b="1" dirty="0" err="1">
                <a:solidFill>
                  <a:schemeClr val="tx1"/>
                </a:solidFill>
              </a:rPr>
              <a:t>Dunia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1EAB656-190E-4C72-BA5F-52B3AED2E1C1}"/>
              </a:ext>
            </a:extLst>
          </p:cNvPr>
          <p:cNvSpPr txBox="1"/>
          <p:nvPr/>
        </p:nvSpPr>
        <p:spPr>
          <a:xfrm>
            <a:off x="267286" y="1308295"/>
            <a:ext cx="11718387" cy="5355312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wrap="square" lIns="182880" tIns="91440" rIns="182880" bIns="18288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altLang="ko-KR" sz="2000" b="1" dirty="0" smtClean="0">
                <a:cs typeface="Arial" pitchFamily="34" charset="0"/>
              </a:rPr>
              <a:t>4. Drama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000" dirty="0">
                <a:cs typeface="Arial" pitchFamily="34" charset="0"/>
              </a:rPr>
              <a:t>Drama </a:t>
            </a:r>
            <a:r>
              <a:rPr lang="en-US" altLang="ko-KR" sz="2000" dirty="0" err="1">
                <a:cs typeface="Arial" pitchFamily="34" charset="0"/>
              </a:rPr>
              <a:t>memerlukan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interaksi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antara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dua</a:t>
            </a:r>
            <a:r>
              <a:rPr lang="en-US" altLang="ko-KR" sz="2000" dirty="0">
                <a:cs typeface="Arial" pitchFamily="34" charset="0"/>
              </a:rPr>
              <a:t> orang </a:t>
            </a:r>
            <a:r>
              <a:rPr lang="en-US" altLang="ko-KR" sz="2000" dirty="0" err="1">
                <a:cs typeface="Arial" pitchFamily="34" charset="0"/>
              </a:rPr>
              <a:t>atau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lebih</a:t>
            </a:r>
            <a:r>
              <a:rPr lang="en-US" altLang="ko-KR" sz="2000" dirty="0">
                <a:cs typeface="Arial" pitchFamily="34" charset="0"/>
              </a:rPr>
              <a:t>, </a:t>
            </a:r>
            <a:r>
              <a:rPr lang="en-US" altLang="ko-KR" sz="2000" dirty="0" err="1">
                <a:cs typeface="Arial" pitchFamily="34" charset="0"/>
              </a:rPr>
              <a:t>ada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kontinuitas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tindakan</a:t>
            </a:r>
            <a:r>
              <a:rPr lang="en-US" altLang="ko-KR" sz="2000" dirty="0">
                <a:cs typeface="Arial" pitchFamily="34" charset="0"/>
              </a:rPr>
              <a:t>, </a:t>
            </a:r>
            <a:r>
              <a:rPr lang="en-US" altLang="ko-KR" sz="2000" dirty="0" err="1">
                <a:cs typeface="Arial" pitchFamily="34" charset="0"/>
              </a:rPr>
              <a:t>awal</a:t>
            </a:r>
            <a:r>
              <a:rPr lang="en-US" altLang="ko-KR" sz="2000" dirty="0">
                <a:cs typeface="Arial" pitchFamily="34" charset="0"/>
              </a:rPr>
              <a:t>, </a:t>
            </a:r>
            <a:r>
              <a:rPr lang="en-US" altLang="ko-KR" sz="2000" dirty="0" err="1">
                <a:cs typeface="Arial" pitchFamily="34" charset="0"/>
              </a:rPr>
              <a:t>tengah</a:t>
            </a:r>
            <a:r>
              <a:rPr lang="en-US" altLang="ko-KR" sz="2000" dirty="0">
                <a:cs typeface="Arial" pitchFamily="34" charset="0"/>
              </a:rPr>
              <a:t>, </a:t>
            </a:r>
            <a:r>
              <a:rPr lang="en-US" altLang="ko-KR" sz="2000" dirty="0" err="1">
                <a:cs typeface="Arial" pitchFamily="34" charset="0"/>
              </a:rPr>
              <a:t>dan</a:t>
            </a:r>
            <a:r>
              <a:rPr lang="en-US" altLang="ko-KR" sz="2000" dirty="0">
                <a:cs typeface="Arial" pitchFamily="34" charset="0"/>
              </a:rPr>
              <a:t> "</a:t>
            </a:r>
            <a:r>
              <a:rPr lang="en-US" altLang="ko-KR" sz="2000" dirty="0" err="1">
                <a:cs typeface="Arial" pitchFamily="34" charset="0"/>
              </a:rPr>
              <a:t>akhir</a:t>
            </a:r>
            <a:r>
              <a:rPr lang="en-US" altLang="ko-KR" sz="2000" dirty="0">
                <a:cs typeface="Arial" pitchFamily="34" charset="0"/>
              </a:rPr>
              <a:t> yang </a:t>
            </a:r>
            <a:r>
              <a:rPr lang="en-US" altLang="ko-KR" sz="2000" dirty="0" err="1">
                <a:cs typeface="Arial" pitchFamily="34" charset="0"/>
              </a:rPr>
              <a:t>bahagia</a:t>
            </a:r>
            <a:r>
              <a:rPr lang="en-US" altLang="ko-KR" sz="2000" dirty="0" smtClean="0">
                <a:cs typeface="Arial" pitchFamily="34" charset="0"/>
              </a:rPr>
              <a:t>".</a:t>
            </a:r>
            <a:endParaRPr lang="id-ID" altLang="ko-KR" sz="2000" dirty="0" smtClean="0"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000" dirty="0" err="1">
                <a:cs typeface="Arial" pitchFamily="34" charset="0"/>
              </a:rPr>
              <a:t>itu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berasal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dari</a:t>
            </a:r>
            <a:r>
              <a:rPr lang="en-US" altLang="ko-KR" sz="2000" dirty="0">
                <a:cs typeface="Arial" pitchFamily="34" charset="0"/>
              </a:rPr>
              <a:t> AS </a:t>
            </a:r>
            <a:r>
              <a:rPr lang="en-US" altLang="ko-KR" sz="2000" dirty="0" err="1">
                <a:cs typeface="Arial" pitchFamily="34" charset="0"/>
              </a:rPr>
              <a:t>dan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diterbangkan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id-ID" altLang="ko-KR" sz="2000" dirty="0" smtClean="0">
                <a:cs typeface="Arial" pitchFamily="34" charset="0"/>
              </a:rPr>
              <a:t>ke negara lain</a:t>
            </a:r>
            <a:r>
              <a:rPr lang="en-US" altLang="ko-KR" sz="2000" dirty="0" smtClean="0">
                <a:cs typeface="Arial" pitchFamily="34" charset="0"/>
              </a:rPr>
              <a:t> </a:t>
            </a:r>
            <a:r>
              <a:rPr lang="en-US" altLang="ko-KR" sz="2000" dirty="0" err="1">
                <a:cs typeface="Arial" pitchFamily="34" charset="0"/>
              </a:rPr>
              <a:t>dengan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id-ID" altLang="ko-KR" sz="2000" dirty="0" smtClean="0">
                <a:cs typeface="Arial" pitchFamily="34" charset="0"/>
              </a:rPr>
              <a:t>adanya </a:t>
            </a:r>
            <a:r>
              <a:rPr lang="en-US" altLang="ko-KR" sz="2000" dirty="0" err="1" smtClean="0">
                <a:cs typeface="Arial" pitchFamily="34" charset="0"/>
              </a:rPr>
              <a:t>sinetron</a:t>
            </a:r>
            <a:r>
              <a:rPr lang="en-US" altLang="ko-KR" sz="2000" dirty="0" smtClean="0">
                <a:cs typeface="Arial" pitchFamily="34" charset="0"/>
              </a:rPr>
              <a:t>.</a:t>
            </a:r>
            <a:endParaRPr lang="id-ID" altLang="ko-KR" sz="2000" dirty="0" smtClean="0"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id-ID" altLang="ko-KR" sz="2000" dirty="0" smtClean="0">
                <a:cs typeface="Arial" pitchFamily="34" charset="0"/>
              </a:rPr>
              <a:t>Maca-macam bentuk iklan drama:</a:t>
            </a:r>
          </a:p>
          <a:p>
            <a:pPr algn="just">
              <a:lnSpc>
                <a:spcPct val="150000"/>
              </a:lnSpc>
            </a:pPr>
            <a:r>
              <a:rPr lang="id-ID" altLang="ko-KR" sz="2000" dirty="0" smtClean="0">
                <a:cs typeface="Arial" pitchFamily="34" charset="0"/>
              </a:rPr>
              <a:t>a. </a:t>
            </a:r>
            <a:r>
              <a:rPr lang="id-ID" altLang="ko-KR" sz="2000" dirty="0">
                <a:cs typeface="Arial" pitchFamily="34" charset="0"/>
              </a:rPr>
              <a:t>Slice-of-life: iklan </a:t>
            </a:r>
            <a:r>
              <a:rPr lang="id-ID" altLang="ko-KR" sz="2000" dirty="0" smtClean="0">
                <a:cs typeface="Arial" pitchFamily="34" charset="0"/>
              </a:rPr>
              <a:t>slice-of-life </a:t>
            </a:r>
            <a:r>
              <a:rPr lang="id-ID" altLang="ko-KR" sz="2000" dirty="0">
                <a:cs typeface="Arial" pitchFamily="34" charset="0"/>
              </a:rPr>
              <a:t>mendramatisasi dialog yang berhubungan dengan kejadian sehari-hari dan "true-to-life", produknya sangat penting untuk </a:t>
            </a:r>
            <a:r>
              <a:rPr lang="id-ID" altLang="ko-KR" sz="2000" dirty="0" smtClean="0">
                <a:cs typeface="Arial" pitchFamily="34" charset="0"/>
              </a:rPr>
              <a:t>cerita.</a:t>
            </a:r>
          </a:p>
          <a:p>
            <a:pPr algn="just">
              <a:lnSpc>
                <a:spcPct val="150000"/>
              </a:lnSpc>
            </a:pPr>
            <a:r>
              <a:rPr lang="id-ID" altLang="ko-KR" sz="2000" dirty="0" smtClean="0">
                <a:cs typeface="Arial" pitchFamily="34" charset="0"/>
              </a:rPr>
              <a:t>b. </a:t>
            </a:r>
            <a:r>
              <a:rPr lang="id-ID" altLang="ko-KR" sz="2000" dirty="0">
                <a:cs typeface="Arial" pitchFamily="34" charset="0"/>
              </a:rPr>
              <a:t>Problem-solution: ini adalah bentuk periklanan yang mudah dikenali di masyarakat barat, ini terkait dengan pemikiran sebab-akibat</a:t>
            </a:r>
            <a:r>
              <a:rPr lang="id-ID" altLang="ko-KR" sz="2000" dirty="0" smtClean="0"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id-ID" altLang="ko-KR" sz="2000" dirty="0" smtClean="0">
                <a:cs typeface="Arial" pitchFamily="34" charset="0"/>
              </a:rPr>
              <a:t>c. Vignettes: adalah </a:t>
            </a:r>
            <a:r>
              <a:rPr lang="id-ID" altLang="ko-KR" sz="2000" dirty="0">
                <a:cs typeface="Arial" pitchFamily="34" charset="0"/>
              </a:rPr>
              <a:t>serangkaian sketsa independen atau situasi visual tanpa kontinuitas dalam tindakan, produk memainkan peran dalam setiap sketsa.</a:t>
            </a:r>
            <a:endParaRPr lang="en-US" altLang="ko-KR" sz="2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52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E814917-16C3-4C3F-8709-7C3A4D7F3613}"/>
              </a:ext>
            </a:extLst>
          </p:cNvPr>
          <p:cNvSpPr/>
          <p:nvPr/>
        </p:nvSpPr>
        <p:spPr>
          <a:xfrm>
            <a:off x="0" y="167778"/>
            <a:ext cx="12192000" cy="9373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7 </a:t>
            </a:r>
            <a:r>
              <a:rPr lang="en-US" sz="3200" b="1" dirty="0" err="1">
                <a:solidFill>
                  <a:schemeClr val="tx1"/>
                </a:solidFill>
              </a:rPr>
              <a:t>Bentuk-Bentuk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Periklanan</a:t>
            </a:r>
            <a:r>
              <a:rPr lang="en-US" sz="3200" b="1" dirty="0">
                <a:solidFill>
                  <a:schemeClr val="tx1"/>
                </a:solidFill>
              </a:rPr>
              <a:t> di </a:t>
            </a:r>
            <a:r>
              <a:rPr lang="en-US" sz="3200" b="1" dirty="0" err="1">
                <a:solidFill>
                  <a:schemeClr val="tx1"/>
                </a:solidFill>
              </a:rPr>
              <a:t>Dunia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1EAB656-190E-4C72-BA5F-52B3AED2E1C1}"/>
              </a:ext>
            </a:extLst>
          </p:cNvPr>
          <p:cNvSpPr txBox="1"/>
          <p:nvPr/>
        </p:nvSpPr>
        <p:spPr>
          <a:xfrm>
            <a:off x="267286" y="1308295"/>
            <a:ext cx="11718387" cy="681661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wrap="square" lIns="182880" tIns="91440" rIns="182880" bIns="18288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altLang="ko-KR" sz="2000" b="1" dirty="0" smtClean="0">
                <a:cs typeface="Arial" pitchFamily="34" charset="0"/>
              </a:rPr>
              <a:t>4. Drama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2090298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633" y="1105088"/>
            <a:ext cx="4203930" cy="504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1EAB656-190E-4C72-BA5F-52B3AED2E1C1}"/>
              </a:ext>
            </a:extLst>
          </p:cNvPr>
          <p:cNvSpPr txBox="1"/>
          <p:nvPr/>
        </p:nvSpPr>
        <p:spPr>
          <a:xfrm>
            <a:off x="419685" y="6148943"/>
            <a:ext cx="11718387" cy="681661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wrap="square" lIns="182880" tIns="91440" rIns="182880" bIns="18288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altLang="ko-KR" sz="2000" b="1" dirty="0" smtClean="0">
                <a:cs typeface="Arial" pitchFamily="34" charset="0"/>
              </a:rPr>
              <a:t>								iklan Problem solution</a:t>
            </a:r>
          </a:p>
        </p:txBody>
      </p:sp>
    </p:spTree>
    <p:extLst>
      <p:ext uri="{BB962C8B-B14F-4D97-AF65-F5344CB8AC3E}">
        <p14:creationId xmlns:p14="http://schemas.microsoft.com/office/powerpoint/2010/main" val="1592868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3000"/>
                    </a14:imgEffect>
                    <a14:imgEffect>
                      <a14:brightnessContrast bright="8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17D148BC-FC08-4219-BB67-4BCC173FE9EF}"/>
              </a:ext>
            </a:extLst>
          </p:cNvPr>
          <p:cNvGrpSpPr/>
          <p:nvPr/>
        </p:nvGrpSpPr>
        <p:grpSpPr>
          <a:xfrm>
            <a:off x="351692" y="1232812"/>
            <a:ext cx="11507373" cy="5451772"/>
            <a:chOff x="6383216" y="931985"/>
            <a:chExt cx="2162908" cy="1582615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C0A3A04A-E041-4E63-8DEE-151F32D2E549}"/>
                </a:ext>
              </a:extLst>
            </p:cNvPr>
            <p:cNvSpPr/>
            <p:nvPr/>
          </p:nvSpPr>
          <p:spPr>
            <a:xfrm>
              <a:off x="6383216" y="931985"/>
              <a:ext cx="2162908" cy="1582615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C3431CD2-0C65-44B5-9C3F-8C5205AB41F1}"/>
                </a:ext>
              </a:extLst>
            </p:cNvPr>
            <p:cNvSpPr txBox="1"/>
            <p:nvPr/>
          </p:nvSpPr>
          <p:spPr>
            <a:xfrm>
              <a:off x="6410295" y="966777"/>
              <a:ext cx="2135829" cy="1501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altLang="ko-KR" sz="2000" dirty="0" smtClean="0">
                  <a:latin typeface="Arial" pitchFamily="34" charset="0"/>
                  <a:cs typeface="Arial" pitchFamily="34" charset="0"/>
                </a:rPr>
                <a:t>5. Entertainment</a:t>
              </a:r>
            </a:p>
            <a:p>
              <a:pPr marL="342900" indent="-342900" algn="just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id-ID" altLang="ko-KR" sz="2000" dirty="0">
                  <a:latin typeface="Arial" pitchFamily="34" charset="0"/>
                  <a:cs typeface="Arial" pitchFamily="34" charset="0"/>
                </a:rPr>
                <a:t>Ciri hiburan adalah merupakan bentuk komunikasi tidak langsung, hiburan dapat berupa drama teatrikal, musikal, pertunjukan, komedi, slapstick, humor, horor, atau satir</a:t>
              </a:r>
              <a:r>
                <a:rPr lang="id-ID" altLang="ko-KR" sz="2000" dirty="0" smtClean="0"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 marL="342900" indent="-342900" algn="just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id-ID" altLang="ko-KR" sz="2000" dirty="0">
                  <a:latin typeface="Arial" pitchFamily="34" charset="0"/>
                  <a:cs typeface="Arial" pitchFamily="34" charset="0"/>
                </a:rPr>
                <a:t>Namun, ini adalah bentuk khas budaya kolektivistik yang efektif karena membangun hubungan dan kepercayaan antara konsumen dan perusahaan</a:t>
              </a:r>
              <a:r>
                <a:rPr lang="id-ID" altLang="ko-KR" sz="2000" dirty="0" smtClean="0"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 marL="342900" indent="-342900" algn="just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id-ID" altLang="ko-KR" sz="2000" dirty="0" smtClean="0">
                  <a:latin typeface="Arial" pitchFamily="34" charset="0"/>
                  <a:cs typeface="Arial" pitchFamily="34" charset="0"/>
                </a:rPr>
                <a:t>Jenis-jenis iklan hiburan:</a:t>
              </a:r>
            </a:p>
            <a:p>
              <a:pPr marL="457200" indent="-457200" algn="just">
                <a:lnSpc>
                  <a:spcPct val="150000"/>
                </a:lnSpc>
                <a:buAutoNum type="alphaLcPeriod"/>
              </a:pPr>
              <a:r>
                <a:rPr lang="id-ID" altLang="ko-KR" sz="2000" dirty="0" smtClean="0">
                  <a:latin typeface="Arial" pitchFamily="34" charset="0"/>
                  <a:cs typeface="Arial" pitchFamily="34" charset="0"/>
                </a:rPr>
                <a:t>Humor</a:t>
              </a:r>
              <a:r>
                <a:rPr lang="id-ID" altLang="ko-KR" sz="2000" dirty="0">
                  <a:latin typeface="Arial" pitchFamily="34" charset="0"/>
                  <a:cs typeface="Arial" pitchFamily="34" charset="0"/>
                </a:rPr>
                <a:t>: humor dalam iklan paling sering ditemui dalam budaya penghindaran ketidakpastian yang </a:t>
              </a:r>
              <a:r>
                <a:rPr lang="id-ID" altLang="ko-KR" sz="2000" dirty="0" smtClean="0">
                  <a:latin typeface="Arial" pitchFamily="34" charset="0"/>
                  <a:cs typeface="Arial" pitchFamily="34" charset="0"/>
                </a:rPr>
                <a:t>lemah (UK, denmark, norway, belanda, afrika selatan dan australia sering memenangkan penghargaan iklan humor).</a:t>
              </a:r>
            </a:p>
            <a:p>
              <a:pPr marL="457200" indent="-457200" algn="just">
                <a:lnSpc>
                  <a:spcPct val="150000"/>
                </a:lnSpc>
                <a:buAutoNum type="alphaLcPeriod"/>
              </a:pPr>
              <a:r>
                <a:rPr lang="id-ID" altLang="ko-KR" sz="2000" dirty="0" smtClean="0">
                  <a:latin typeface="Arial" pitchFamily="34" charset="0"/>
                  <a:cs typeface="Arial" pitchFamily="34" charset="0"/>
                </a:rPr>
                <a:t>Play act around the product: semua iklan yang tidak lucu masuk ke dalam jenis ini.</a:t>
              </a:r>
              <a:endParaRPr lang="id-ID" altLang="ko-KR" sz="2000" dirty="0" smtClean="0">
                <a:latin typeface="Arial" pitchFamily="34" charset="0"/>
                <a:cs typeface="Arial" pitchFamily="34" charset="0"/>
              </a:endParaRPr>
            </a:p>
            <a:p>
              <a:pPr marL="342900" indent="-342900" algn="just">
                <a:lnSpc>
                  <a:spcPct val="150000"/>
                </a:lnSpc>
                <a:buFont typeface="Arial" pitchFamily="34" charset="0"/>
                <a:buChar char="•"/>
              </a:pPr>
              <a:endParaRPr lang="en-US" altLang="ko-KR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4E814917-16C3-4C3F-8709-7C3A4D7F3613}"/>
              </a:ext>
            </a:extLst>
          </p:cNvPr>
          <p:cNvSpPr/>
          <p:nvPr/>
        </p:nvSpPr>
        <p:spPr>
          <a:xfrm>
            <a:off x="0" y="167778"/>
            <a:ext cx="12192000" cy="9373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7 </a:t>
            </a:r>
            <a:r>
              <a:rPr lang="en-US" sz="3200" b="1" dirty="0" err="1">
                <a:solidFill>
                  <a:schemeClr val="tx1"/>
                </a:solidFill>
              </a:rPr>
              <a:t>Bentuk-Bentuk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Periklanan</a:t>
            </a:r>
            <a:r>
              <a:rPr lang="en-US" sz="3200" b="1" dirty="0">
                <a:solidFill>
                  <a:schemeClr val="tx1"/>
                </a:solidFill>
              </a:rPr>
              <a:t> di </a:t>
            </a:r>
            <a:r>
              <a:rPr lang="en-US" sz="3200" b="1" dirty="0" err="1">
                <a:solidFill>
                  <a:schemeClr val="tx1"/>
                </a:solidFill>
              </a:rPr>
              <a:t>Dunia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71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17D148BC-FC08-4219-BB67-4BCC173FE9EF}"/>
              </a:ext>
            </a:extLst>
          </p:cNvPr>
          <p:cNvGrpSpPr/>
          <p:nvPr/>
        </p:nvGrpSpPr>
        <p:grpSpPr>
          <a:xfrm>
            <a:off x="351692" y="1232812"/>
            <a:ext cx="11507373" cy="5451772"/>
            <a:chOff x="6383216" y="931985"/>
            <a:chExt cx="2162908" cy="1582615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C0A3A04A-E041-4E63-8DEE-151F32D2E549}"/>
                </a:ext>
              </a:extLst>
            </p:cNvPr>
            <p:cNvSpPr/>
            <p:nvPr/>
          </p:nvSpPr>
          <p:spPr>
            <a:xfrm>
              <a:off x="6383216" y="931985"/>
              <a:ext cx="2162908" cy="1582615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C3431CD2-0C65-44B5-9C3F-8C5205AB41F1}"/>
                </a:ext>
              </a:extLst>
            </p:cNvPr>
            <p:cNvSpPr txBox="1"/>
            <p:nvPr/>
          </p:nvSpPr>
          <p:spPr>
            <a:xfrm>
              <a:off x="6410295" y="966777"/>
              <a:ext cx="2135829" cy="278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altLang="ko-KR" sz="2000" dirty="0" smtClean="0">
                  <a:latin typeface="Arial" pitchFamily="34" charset="0"/>
                  <a:cs typeface="Arial" pitchFamily="34" charset="0"/>
                </a:rPr>
                <a:t>.</a:t>
              </a:r>
              <a:endParaRPr lang="id-ID" altLang="ko-KR" sz="2000" dirty="0" smtClean="0">
                <a:latin typeface="Arial" pitchFamily="34" charset="0"/>
                <a:cs typeface="Arial" pitchFamily="34" charset="0"/>
              </a:endParaRPr>
            </a:p>
            <a:p>
              <a:pPr marL="342900" indent="-342900" algn="just">
                <a:lnSpc>
                  <a:spcPct val="150000"/>
                </a:lnSpc>
                <a:buFont typeface="Arial" pitchFamily="34" charset="0"/>
                <a:buChar char="•"/>
              </a:pPr>
              <a:endParaRPr lang="en-US" altLang="ko-KR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4E814917-16C3-4C3F-8709-7C3A4D7F3613}"/>
              </a:ext>
            </a:extLst>
          </p:cNvPr>
          <p:cNvSpPr/>
          <p:nvPr/>
        </p:nvSpPr>
        <p:spPr>
          <a:xfrm>
            <a:off x="0" y="167778"/>
            <a:ext cx="12192000" cy="9373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7 </a:t>
            </a:r>
            <a:r>
              <a:rPr lang="en-US" sz="3200" b="1" dirty="0" err="1">
                <a:solidFill>
                  <a:schemeClr val="tx1"/>
                </a:solidFill>
              </a:rPr>
              <a:t>Bentuk-Bentuk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Periklanan</a:t>
            </a:r>
            <a:r>
              <a:rPr lang="en-US" sz="3200" b="1" dirty="0">
                <a:solidFill>
                  <a:schemeClr val="tx1"/>
                </a:solidFill>
              </a:rPr>
              <a:t> di </a:t>
            </a:r>
            <a:r>
              <a:rPr lang="en-US" sz="3200" b="1" dirty="0" err="1">
                <a:solidFill>
                  <a:schemeClr val="tx1"/>
                </a:solidFill>
              </a:rPr>
              <a:t>Dunia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6" y="1232812"/>
            <a:ext cx="3492595" cy="4794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006" y="1232812"/>
            <a:ext cx="3875280" cy="512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1EAB656-190E-4C72-BA5F-52B3AED2E1C1}"/>
              </a:ext>
            </a:extLst>
          </p:cNvPr>
          <p:cNvSpPr txBox="1"/>
          <p:nvPr/>
        </p:nvSpPr>
        <p:spPr>
          <a:xfrm>
            <a:off x="473613" y="6062278"/>
            <a:ext cx="11718387" cy="681661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wrap="square" lIns="182880" tIns="91440" rIns="182880" bIns="18288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altLang="ko-KR" sz="2000" dirty="0" smtClean="0">
                <a:cs typeface="Arial" pitchFamily="34" charset="0"/>
              </a:rPr>
              <a:t>Iklan humor</a:t>
            </a:r>
            <a:endParaRPr lang="id-ID" altLang="ko-KR" sz="2000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465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1000"/>
                    </a14:imgEffect>
                    <a14:imgEffect>
                      <a14:brightnessContrast bright="-3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DEC987D-2023-4FCC-AF1C-7A8F13ED395E}"/>
              </a:ext>
            </a:extLst>
          </p:cNvPr>
          <p:cNvSpPr txBox="1"/>
          <p:nvPr/>
        </p:nvSpPr>
        <p:spPr>
          <a:xfrm>
            <a:off x="227680" y="1268151"/>
            <a:ext cx="11645452" cy="42473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altLang="ko-KR" sz="2000" b="1" dirty="0" smtClean="0">
                <a:cs typeface="Arial" pitchFamily="34" charset="0"/>
              </a:rPr>
              <a:t>6</a:t>
            </a:r>
            <a:r>
              <a:rPr lang="id-ID" altLang="ko-KR" sz="2000" b="1" dirty="0" smtClean="0">
                <a:cs typeface="Arial" pitchFamily="34" charset="0"/>
              </a:rPr>
              <a:t>. </a:t>
            </a:r>
            <a:r>
              <a:rPr lang="id-ID" altLang="ko-KR" sz="2000" b="1" dirty="0" smtClean="0">
                <a:cs typeface="Arial" pitchFamily="34" charset="0"/>
              </a:rPr>
              <a:t>Imagination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id-ID" altLang="ko-KR" sz="2000" dirty="0">
                <a:cs typeface="Arial" pitchFamily="34" charset="0"/>
              </a:rPr>
              <a:t>format imajinasi mencakup kartun atau film dan teknik video yang menggambarkan peristiwa yang dialami sebagai presentasi non-realistis dari dunia khayalan</a:t>
            </a:r>
            <a:r>
              <a:rPr lang="id-ID" altLang="ko-KR" sz="2000" dirty="0" smtClean="0">
                <a:cs typeface="Arial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id-ID" altLang="ko-KR" sz="2000" dirty="0">
                <a:cs typeface="Arial" pitchFamily="34" charset="0"/>
              </a:rPr>
              <a:t>formulir ini sering digunakan untuk produk anak-anak atau untuk menghindari interpretasi yang terlalu literal saat menyampaikan pesan untuk produk sensitif seperti produk saniter</a:t>
            </a:r>
            <a:r>
              <a:rPr lang="id-ID" altLang="ko-KR" sz="2000" dirty="0" smtClean="0">
                <a:cs typeface="Arial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endParaRPr lang="id-ID" altLang="ko-KR" sz="2000" dirty="0" smtClean="0"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d-ID" altLang="ko-KR" sz="2000" dirty="0" smtClean="0">
                <a:cs typeface="Arial" pitchFamily="34" charset="0"/>
              </a:rPr>
              <a:t>7. Special Effects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id-ID" altLang="ko-KR" sz="2000" dirty="0">
                <a:cs typeface="Arial" pitchFamily="34" charset="0"/>
              </a:rPr>
              <a:t>format efek khusus mencakup semua elemen artistik, animasi, kartun, efek kamera, teknik perekaman dan video, musik, dan nada.</a:t>
            </a:r>
            <a:endParaRPr lang="ko-KR" altLang="en-US" sz="2000" dirty="0">
              <a:cs typeface="Arial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E814917-16C3-4C3F-8709-7C3A4D7F3613}"/>
              </a:ext>
            </a:extLst>
          </p:cNvPr>
          <p:cNvSpPr/>
          <p:nvPr/>
        </p:nvSpPr>
        <p:spPr>
          <a:xfrm>
            <a:off x="0" y="167778"/>
            <a:ext cx="12192000" cy="9373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7 </a:t>
            </a:r>
            <a:r>
              <a:rPr lang="en-US" sz="3200" b="1" dirty="0" err="1">
                <a:solidFill>
                  <a:schemeClr val="tx1"/>
                </a:solidFill>
              </a:rPr>
              <a:t>Bentuk-Bentuk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Periklanan</a:t>
            </a:r>
            <a:r>
              <a:rPr lang="en-US" sz="3200" b="1" dirty="0">
                <a:solidFill>
                  <a:schemeClr val="tx1"/>
                </a:solidFill>
              </a:rPr>
              <a:t> di </a:t>
            </a:r>
            <a:r>
              <a:rPr lang="en-US" sz="3200" b="1" dirty="0" err="1">
                <a:solidFill>
                  <a:schemeClr val="tx1"/>
                </a:solidFill>
              </a:rPr>
              <a:t>Dunia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369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DEC987D-2023-4FCC-AF1C-7A8F13ED395E}"/>
              </a:ext>
            </a:extLst>
          </p:cNvPr>
          <p:cNvSpPr txBox="1"/>
          <p:nvPr/>
        </p:nvSpPr>
        <p:spPr>
          <a:xfrm>
            <a:off x="382425" y="5858375"/>
            <a:ext cx="11645452" cy="496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altLang="ko-KR" sz="2000" dirty="0" smtClean="0">
                <a:cs typeface="Arial" pitchFamily="34" charset="0"/>
              </a:rPr>
              <a:t>Iklan imagination</a:t>
            </a:r>
            <a:endParaRPr lang="ko-KR" altLang="en-US" sz="2000" dirty="0">
              <a:cs typeface="Arial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E814917-16C3-4C3F-8709-7C3A4D7F3613}"/>
              </a:ext>
            </a:extLst>
          </p:cNvPr>
          <p:cNvSpPr/>
          <p:nvPr/>
        </p:nvSpPr>
        <p:spPr>
          <a:xfrm>
            <a:off x="0" y="167778"/>
            <a:ext cx="12192000" cy="9373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7 </a:t>
            </a:r>
            <a:r>
              <a:rPr lang="en-US" sz="3200" b="1" dirty="0" err="1">
                <a:solidFill>
                  <a:schemeClr val="tx1"/>
                </a:solidFill>
              </a:rPr>
              <a:t>Bentuk-Bentuk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Periklanan</a:t>
            </a:r>
            <a:r>
              <a:rPr lang="en-US" sz="3200" b="1" dirty="0">
                <a:solidFill>
                  <a:schemeClr val="tx1"/>
                </a:solidFill>
              </a:rPr>
              <a:t> di </a:t>
            </a:r>
            <a:r>
              <a:rPr lang="en-US" sz="3200" b="1" dirty="0" err="1">
                <a:solidFill>
                  <a:schemeClr val="tx1"/>
                </a:solidFill>
              </a:rPr>
              <a:t>Dunia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88" y="1530261"/>
            <a:ext cx="5347921" cy="325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351" y="1530261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292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DEC987D-2023-4FCC-AF1C-7A8F13ED395E}"/>
              </a:ext>
            </a:extLst>
          </p:cNvPr>
          <p:cNvSpPr txBox="1"/>
          <p:nvPr/>
        </p:nvSpPr>
        <p:spPr>
          <a:xfrm>
            <a:off x="382425" y="5858375"/>
            <a:ext cx="11645452" cy="496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altLang="ko-KR" sz="2000" dirty="0" smtClean="0">
                <a:cs typeface="Arial" pitchFamily="34" charset="0"/>
              </a:rPr>
              <a:t>Iklan special effect</a:t>
            </a:r>
            <a:endParaRPr lang="ko-KR" altLang="en-US" sz="2000" dirty="0">
              <a:cs typeface="Arial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E814917-16C3-4C3F-8709-7C3A4D7F3613}"/>
              </a:ext>
            </a:extLst>
          </p:cNvPr>
          <p:cNvSpPr/>
          <p:nvPr/>
        </p:nvSpPr>
        <p:spPr>
          <a:xfrm>
            <a:off x="0" y="167778"/>
            <a:ext cx="12192000" cy="9373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7 </a:t>
            </a:r>
            <a:r>
              <a:rPr lang="en-US" sz="3200" b="1" dirty="0" err="1">
                <a:solidFill>
                  <a:schemeClr val="tx1"/>
                </a:solidFill>
              </a:rPr>
              <a:t>Bentuk-Bentuk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Periklanan</a:t>
            </a:r>
            <a:r>
              <a:rPr lang="en-US" sz="3200" b="1" dirty="0">
                <a:solidFill>
                  <a:schemeClr val="tx1"/>
                </a:solidFill>
              </a:rPr>
              <a:t> di </a:t>
            </a:r>
            <a:r>
              <a:rPr lang="en-US" sz="3200" b="1" dirty="0" err="1">
                <a:solidFill>
                  <a:schemeClr val="tx1"/>
                </a:solidFill>
              </a:rPr>
              <a:t>Dunia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0" y="1461281"/>
            <a:ext cx="5554393" cy="416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422" y="1782261"/>
            <a:ext cx="5636455" cy="3170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816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4E4ECC7-0291-4DF9-8868-35366092CAE5}"/>
              </a:ext>
            </a:extLst>
          </p:cNvPr>
          <p:cNvSpPr txBox="1"/>
          <p:nvPr/>
        </p:nvSpPr>
        <p:spPr>
          <a:xfrm>
            <a:off x="2926803" y="49117"/>
            <a:ext cx="5227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ko-KR" sz="3200" dirty="0" smtClean="0">
                <a:solidFill>
                  <a:schemeClr val="accent2"/>
                </a:solidFill>
                <a:cs typeface="Arial" pitchFamily="34" charset="0"/>
              </a:rPr>
              <a:t>T</a:t>
            </a:r>
            <a:r>
              <a:rPr lang="id-ID" altLang="ko-KR" sz="3200" dirty="0" smtClean="0">
                <a:solidFill>
                  <a:schemeClr val="accent2"/>
                </a:solidFill>
                <a:cs typeface="Arial" pitchFamily="34" charset="0"/>
              </a:rPr>
              <a:t>UGAS!</a:t>
            </a:r>
            <a:endParaRPr lang="ko-KR" altLang="en-US" sz="3200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5517A0A3-BF9B-4C15-94DD-2223EACCE8CE}"/>
              </a:ext>
            </a:extLst>
          </p:cNvPr>
          <p:cNvSpPr txBox="1"/>
          <p:nvPr/>
        </p:nvSpPr>
        <p:spPr>
          <a:xfrm>
            <a:off x="3545780" y="639934"/>
            <a:ext cx="845396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id-ID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Cari contoh iklan-iklan cetak dari berbagai negara di yang sesuai dengan 7 bentuk-bentuk iklan di dunia!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id-ID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Masing-masing 2 iklan untuk setiap macam dari jenis kategori tersebut (misal: jenis kategori announcement/pengumuman terdiri dari 3 macam subformnya yaitu pure display, product message dan corporate presentation, jadi dari masing-masing subform itu cari 2 contoh iklannya).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id-ID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Terkecuali kategori drama yang subform slice-of-life dan vignette (sketsa) serta kategori entertainment yang subform play or act around product TIDAK PERLU DIKERJAKAN.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id-ID" altLang="ko-KR" sz="200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Dikerjakan format word, dikumpulkan di google classrom kelas masing-masing paling lambat kamis depan jam 8 malam!</a:t>
            </a:r>
            <a:endParaRPr lang="id-ID" altLang="ko-KR" sz="20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id-ID" altLang="ko-KR" sz="20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153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D6579FB-80AA-4EBF-AE14-BA4BC4C2CF12}"/>
              </a:ext>
            </a:extLst>
          </p:cNvPr>
          <p:cNvSpPr txBox="1"/>
          <p:nvPr/>
        </p:nvSpPr>
        <p:spPr>
          <a:xfrm>
            <a:off x="617120" y="4569719"/>
            <a:ext cx="3807069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4800" b="1">
                <a:gradFill flip="none" rotWithShape="1">
                  <a:gsLst>
                    <a:gs pos="0">
                      <a:schemeClr val="accent1"/>
                    </a:gs>
                    <a:gs pos="70000">
                      <a:schemeClr val="accent3"/>
                    </a:gs>
                    <a:gs pos="35000">
                      <a:schemeClr val="accent2"/>
                    </a:gs>
                    <a:gs pos="100000">
                      <a:schemeClr val="accent4"/>
                    </a:gs>
                  </a:gsLst>
                  <a:lin ang="0" scaled="1"/>
                  <a:tileRect/>
                </a:gradFill>
                <a:latin typeface="+mj-lt"/>
                <a:cs typeface="Arial" pitchFamily="34" charset="0"/>
              </a:defRPr>
            </a:lvl1pPr>
          </a:lstStyle>
          <a:p>
            <a:pPr algn="r"/>
            <a:r>
              <a:rPr lang="en-US" altLang="ko-KR" sz="3200" dirty="0" err="1">
                <a:solidFill>
                  <a:schemeClr val="accent6">
                    <a:lumMod val="75000"/>
                  </a:schemeClr>
                </a:solidFill>
              </a:rPr>
              <a:t>Klasifikasi</a:t>
            </a:r>
            <a:r>
              <a:rPr lang="en-US" altLang="ko-KR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ko-KR" sz="3200" dirty="0" err="1">
                <a:solidFill>
                  <a:schemeClr val="accent6">
                    <a:lumMod val="75000"/>
                  </a:schemeClr>
                </a:solidFill>
              </a:rPr>
              <a:t>Bentuk-Bentuk</a:t>
            </a:r>
            <a:r>
              <a:rPr lang="en-US" altLang="ko-KR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ko-KR" sz="3200" dirty="0" err="1">
                <a:solidFill>
                  <a:schemeClr val="accent6">
                    <a:lumMod val="75000"/>
                  </a:schemeClr>
                </a:solidFill>
              </a:rPr>
              <a:t>Iklan</a:t>
            </a:r>
            <a:endParaRPr lang="ko-KR" alt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7346115-774F-4195-919C-6377CED8F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174" y="459481"/>
            <a:ext cx="6772706" cy="451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610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0FE0290C-03A9-4949-A379-CCC9015A54A7}"/>
              </a:ext>
            </a:extLst>
          </p:cNvPr>
          <p:cNvGrpSpPr/>
          <p:nvPr/>
        </p:nvGrpSpPr>
        <p:grpSpPr>
          <a:xfrm>
            <a:off x="1" y="2769507"/>
            <a:ext cx="12191999" cy="1318987"/>
            <a:chOff x="1" y="4174554"/>
            <a:chExt cx="12191999" cy="1318987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1DF8EF26-7AD5-4E7F-95B3-9A57CF80C483}"/>
                </a:ext>
              </a:extLst>
            </p:cNvPr>
            <p:cNvSpPr txBox="1"/>
            <p:nvPr/>
          </p:nvSpPr>
          <p:spPr>
            <a:xfrm>
              <a:off x="1" y="4174554"/>
              <a:ext cx="12191999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6000" dirty="0">
                  <a:cs typeface="Arial" pitchFamily="34" charset="0"/>
                </a:rPr>
                <a:t>THANK YOU</a:t>
              </a:r>
              <a:endParaRPr lang="ko-KR" altLang="en-US" sz="6000" dirty="0">
                <a:cs typeface="Arial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BADEB2CA-D11F-4CA5-BC5A-6C38FF4BF392}"/>
                </a:ext>
              </a:extLst>
            </p:cNvPr>
            <p:cNvSpPr txBox="1"/>
            <p:nvPr/>
          </p:nvSpPr>
          <p:spPr>
            <a:xfrm>
              <a:off x="51" y="5113885"/>
              <a:ext cx="12191852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867" dirty="0">
                  <a:cs typeface="Arial" pitchFamily="34" charset="0"/>
                </a:rPr>
                <a:t>Insert the Subtitle of Your Presentation</a:t>
              </a:r>
              <a:endParaRPr lang="ko-KR" altLang="en-US" sz="1867" dirty="0"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1656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D6579FB-80AA-4EBF-AE14-BA4BC4C2CF12}"/>
              </a:ext>
            </a:extLst>
          </p:cNvPr>
          <p:cNvSpPr txBox="1"/>
          <p:nvPr/>
        </p:nvSpPr>
        <p:spPr>
          <a:xfrm>
            <a:off x="617120" y="4569719"/>
            <a:ext cx="3807069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4800" b="1">
                <a:gradFill flip="none" rotWithShape="1">
                  <a:gsLst>
                    <a:gs pos="0">
                      <a:schemeClr val="accent1"/>
                    </a:gs>
                    <a:gs pos="70000">
                      <a:schemeClr val="accent3"/>
                    </a:gs>
                    <a:gs pos="35000">
                      <a:schemeClr val="accent2"/>
                    </a:gs>
                    <a:gs pos="100000">
                      <a:schemeClr val="accent4"/>
                    </a:gs>
                  </a:gsLst>
                  <a:lin ang="0" scaled="1"/>
                  <a:tileRect/>
                </a:gradFill>
                <a:latin typeface="+mj-lt"/>
                <a:cs typeface="Arial" pitchFamily="34" charset="0"/>
              </a:defRPr>
            </a:lvl1pPr>
          </a:lstStyle>
          <a:p>
            <a:pPr algn="r"/>
            <a:r>
              <a:rPr lang="en-US" altLang="ko-KR" sz="3200" dirty="0" err="1">
                <a:solidFill>
                  <a:schemeClr val="accent6">
                    <a:lumMod val="75000"/>
                  </a:schemeClr>
                </a:solidFill>
              </a:rPr>
              <a:t>Klasifikasi</a:t>
            </a:r>
            <a:r>
              <a:rPr lang="en-US" altLang="ko-KR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ko-KR" sz="3200" dirty="0" err="1">
                <a:solidFill>
                  <a:schemeClr val="accent6">
                    <a:lumMod val="75000"/>
                  </a:schemeClr>
                </a:solidFill>
              </a:rPr>
              <a:t>Bentuk-Bentuk</a:t>
            </a:r>
            <a:r>
              <a:rPr lang="en-US" altLang="ko-KR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ko-KR" sz="3200" dirty="0" err="1">
                <a:solidFill>
                  <a:schemeClr val="accent6">
                    <a:lumMod val="75000"/>
                  </a:schemeClr>
                </a:solidFill>
              </a:rPr>
              <a:t>Iklan</a:t>
            </a:r>
            <a:endParaRPr lang="ko-KR" alt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0255AFC-24D5-4D28-990E-FBAD5CEA7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044" y="382233"/>
            <a:ext cx="6555544" cy="491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10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D6579FB-80AA-4EBF-AE14-BA4BC4C2CF12}"/>
              </a:ext>
            </a:extLst>
          </p:cNvPr>
          <p:cNvSpPr txBox="1"/>
          <p:nvPr/>
        </p:nvSpPr>
        <p:spPr>
          <a:xfrm>
            <a:off x="617120" y="4569719"/>
            <a:ext cx="3807069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4800" b="1">
                <a:gradFill flip="none" rotWithShape="1">
                  <a:gsLst>
                    <a:gs pos="0">
                      <a:schemeClr val="accent1"/>
                    </a:gs>
                    <a:gs pos="70000">
                      <a:schemeClr val="accent3"/>
                    </a:gs>
                    <a:gs pos="35000">
                      <a:schemeClr val="accent2"/>
                    </a:gs>
                    <a:gs pos="100000">
                      <a:schemeClr val="accent4"/>
                    </a:gs>
                  </a:gsLst>
                  <a:lin ang="0" scaled="1"/>
                  <a:tileRect/>
                </a:gradFill>
                <a:latin typeface="+mj-lt"/>
                <a:cs typeface="Arial" pitchFamily="34" charset="0"/>
              </a:defRPr>
            </a:lvl1pPr>
          </a:lstStyle>
          <a:p>
            <a:pPr algn="r"/>
            <a:r>
              <a:rPr lang="en-US" altLang="ko-KR" sz="3200" dirty="0" err="1">
                <a:solidFill>
                  <a:schemeClr val="accent6">
                    <a:lumMod val="75000"/>
                  </a:schemeClr>
                </a:solidFill>
              </a:rPr>
              <a:t>Klasifikasi</a:t>
            </a:r>
            <a:r>
              <a:rPr lang="en-US" altLang="ko-KR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ko-KR" sz="3200" dirty="0" err="1">
                <a:solidFill>
                  <a:schemeClr val="accent6">
                    <a:lumMod val="75000"/>
                  </a:schemeClr>
                </a:solidFill>
              </a:rPr>
              <a:t>Bentuk-Bentuk</a:t>
            </a:r>
            <a:r>
              <a:rPr lang="en-US" altLang="ko-KR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ko-KR" sz="3200" dirty="0" err="1">
                <a:solidFill>
                  <a:schemeClr val="accent6">
                    <a:lumMod val="75000"/>
                  </a:schemeClr>
                </a:solidFill>
              </a:rPr>
              <a:t>Iklan</a:t>
            </a:r>
            <a:endParaRPr lang="ko-KR" alt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6F4D60C1-0EFB-4A85-A8E8-77CE2330CB53}"/>
              </a:ext>
            </a:extLst>
          </p:cNvPr>
          <p:cNvSpPr txBox="1"/>
          <p:nvPr/>
        </p:nvSpPr>
        <p:spPr>
          <a:xfrm>
            <a:off x="4698610" y="390047"/>
            <a:ext cx="7188590" cy="585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Profesional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periklanan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Perancis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telah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memberikan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klasifikasi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deskriptor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: la seduction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atau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godaan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(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iklan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Perancis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menggoda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konsumen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penawarannya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), le spectacle (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iklan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Perancis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adalah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drama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atau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pertunjukan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teater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),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l'amour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(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erotisme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keinginan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tampilan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kasih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sayang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), dan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l'humour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(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asosiasi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lucu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penggunaan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kata-kata yang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lucu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humor). Dan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ini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sangat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berbeda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klasifikasi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digunakan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di AS.</a:t>
            </a:r>
          </a:p>
          <a:p>
            <a:pPr marL="228600" indent="-2286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bentuk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periklanan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yang paling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lengkap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menurut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Moriarty: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pengumuman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berita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pemecahan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masalah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produk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sebagai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pahlawan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demonstrasi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uji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coba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nyanyian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tarian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spektakuler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efek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khusus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perbandingan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sebelum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sesudah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berdampingan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perbandingan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kompetitif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penyiar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dialog /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wawancara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/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percakapan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potongan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kehidupan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juru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bicara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dan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sketsa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(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bentuk-bentuk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ini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umumnya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di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pakai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di AS).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225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b="1" dirty="0"/>
              <a:t>7 </a:t>
            </a:r>
            <a:r>
              <a:rPr lang="en-US" sz="3200" b="1" dirty="0" err="1"/>
              <a:t>Bentuk-Bentuk</a:t>
            </a:r>
            <a:r>
              <a:rPr lang="en-US" sz="3200" b="1" dirty="0"/>
              <a:t> </a:t>
            </a:r>
            <a:r>
              <a:rPr lang="en-US" sz="3200" b="1" dirty="0" err="1"/>
              <a:t>Periklanan</a:t>
            </a:r>
            <a:r>
              <a:rPr lang="en-US" sz="3200" b="1" dirty="0"/>
              <a:t> di Dunia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09ED4FC3-419C-4D2F-B148-B4BCBD72D5A1}"/>
              </a:ext>
            </a:extLst>
          </p:cNvPr>
          <p:cNvGrpSpPr/>
          <p:nvPr/>
        </p:nvGrpSpPr>
        <p:grpSpPr>
          <a:xfrm>
            <a:off x="4761" y="1634968"/>
            <a:ext cx="4193197" cy="4732973"/>
            <a:chOff x="2139373" y="1568826"/>
            <a:chExt cx="4193197" cy="4732973"/>
          </a:xfrm>
        </p:grpSpPr>
        <p:sp>
          <p:nvSpPr>
            <p:cNvPr id="8" name="Freeform 2">
              <a:extLst>
                <a:ext uri="{FF2B5EF4-FFF2-40B4-BE49-F238E27FC236}">
                  <a16:creationId xmlns="" xmlns:a16="http://schemas.microsoft.com/office/drawing/2014/main" id="{48B993E4-FC77-4F43-B0F1-E27D34C4822F}"/>
                </a:ext>
              </a:extLst>
            </p:cNvPr>
            <p:cNvSpPr/>
            <p:nvPr/>
          </p:nvSpPr>
          <p:spPr>
            <a:xfrm>
              <a:off x="2139373" y="1568826"/>
              <a:ext cx="4193197" cy="4732973"/>
            </a:xfrm>
            <a:custGeom>
              <a:avLst/>
              <a:gdLst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33775 w 4000500"/>
                <a:gd name="connsiteY2" fmla="*/ 3314700 h 4600575"/>
                <a:gd name="connsiteX3" fmla="*/ 3543300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43300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43300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31427 w 4000500"/>
                <a:gd name="connsiteY4" fmla="*/ 2800019 h 4600575"/>
                <a:gd name="connsiteX5" fmla="*/ 3724275 w 4000500"/>
                <a:gd name="connsiteY5" fmla="*/ 2705100 h 4600575"/>
                <a:gd name="connsiteX6" fmla="*/ 3629025 w 4000500"/>
                <a:gd name="connsiteY6" fmla="*/ 2600325 h 4600575"/>
                <a:gd name="connsiteX7" fmla="*/ 3752850 w 4000500"/>
                <a:gd name="connsiteY7" fmla="*/ 2524125 h 4600575"/>
                <a:gd name="connsiteX8" fmla="*/ 3686175 w 4000500"/>
                <a:gd name="connsiteY8" fmla="*/ 2295525 h 4600575"/>
                <a:gd name="connsiteX9" fmla="*/ 4000500 w 4000500"/>
                <a:gd name="connsiteY9" fmla="*/ 2085975 h 4600575"/>
                <a:gd name="connsiteX10" fmla="*/ 3552825 w 4000500"/>
                <a:gd name="connsiteY10" fmla="*/ 1457325 h 4600575"/>
                <a:gd name="connsiteX11" fmla="*/ 2028825 w 4000500"/>
                <a:gd name="connsiteY11" fmla="*/ 0 h 4600575"/>
                <a:gd name="connsiteX12" fmla="*/ 533400 w 4000500"/>
                <a:gd name="connsiteY12" fmla="*/ 933450 h 4600575"/>
                <a:gd name="connsiteX13" fmla="*/ 1028700 w 4000500"/>
                <a:gd name="connsiteY13" fmla="*/ 2838450 h 4600575"/>
                <a:gd name="connsiteX14" fmla="*/ 0 w 4000500"/>
                <a:gd name="connsiteY14" fmla="*/ 4600575 h 4600575"/>
                <a:gd name="connsiteX15" fmla="*/ 0 w 4000500"/>
                <a:gd name="connsiteY15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12348 w 4000500"/>
                <a:gd name="connsiteY4" fmla="*/ 2709075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12348 w 4000500"/>
                <a:gd name="connsiteY4" fmla="*/ 2709075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12348 w 4000500"/>
                <a:gd name="connsiteY4" fmla="*/ 2709075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66297 w 4000500"/>
                <a:gd name="connsiteY7" fmla="*/ 2291549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66297 w 4000500"/>
                <a:gd name="connsiteY7" fmla="*/ 2291549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66297 w 4000500"/>
                <a:gd name="connsiteY7" fmla="*/ 2291549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66297 w 4000500"/>
                <a:gd name="connsiteY7" fmla="*/ 2291549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12427"/>
                <a:gd name="connsiteY0" fmla="*/ 3952875 h 4600575"/>
                <a:gd name="connsiteX1" fmla="*/ 2632875 w 4012427"/>
                <a:gd name="connsiteY1" fmla="*/ 3281404 h 4600575"/>
                <a:gd name="connsiteX2" fmla="*/ 3509921 w 4012427"/>
                <a:gd name="connsiteY2" fmla="*/ 3306749 h 4600575"/>
                <a:gd name="connsiteX3" fmla="*/ 3555226 w 4012427"/>
                <a:gd name="connsiteY3" fmla="*/ 2851950 h 4600575"/>
                <a:gd name="connsiteX4" fmla="*/ 3696446 w 4012427"/>
                <a:gd name="connsiteY4" fmla="*/ 2701124 h 4600575"/>
                <a:gd name="connsiteX5" fmla="*/ 3664806 w 4012427"/>
                <a:gd name="connsiteY5" fmla="*/ 2620203 h 4600575"/>
                <a:gd name="connsiteX6" fmla="*/ 3752850 w 4012427"/>
                <a:gd name="connsiteY6" fmla="*/ 2524125 h 4600575"/>
                <a:gd name="connsiteX7" fmla="*/ 3666297 w 4012427"/>
                <a:gd name="connsiteY7" fmla="*/ 2291549 h 4600575"/>
                <a:gd name="connsiteX8" fmla="*/ 4012427 w 4012427"/>
                <a:gd name="connsiteY8" fmla="*/ 2157537 h 4600575"/>
                <a:gd name="connsiteX9" fmla="*/ 3552825 w 4012427"/>
                <a:gd name="connsiteY9" fmla="*/ 1457325 h 4600575"/>
                <a:gd name="connsiteX10" fmla="*/ 2028825 w 4012427"/>
                <a:gd name="connsiteY10" fmla="*/ 0 h 4600575"/>
                <a:gd name="connsiteX11" fmla="*/ 533400 w 4012427"/>
                <a:gd name="connsiteY11" fmla="*/ 933450 h 4600575"/>
                <a:gd name="connsiteX12" fmla="*/ 1028700 w 4012427"/>
                <a:gd name="connsiteY12" fmla="*/ 2838450 h 4600575"/>
                <a:gd name="connsiteX13" fmla="*/ 0 w 4012427"/>
                <a:gd name="connsiteY13" fmla="*/ 4600575 h 4600575"/>
                <a:gd name="connsiteX14" fmla="*/ 0 w 4012427"/>
                <a:gd name="connsiteY14" fmla="*/ 4600575 h 4600575"/>
                <a:gd name="connsiteX0" fmla="*/ 2428875 w 4012427"/>
                <a:gd name="connsiteY0" fmla="*/ 3952875 h 4600575"/>
                <a:gd name="connsiteX1" fmla="*/ 2632875 w 4012427"/>
                <a:gd name="connsiteY1" fmla="*/ 3281404 h 4600575"/>
                <a:gd name="connsiteX2" fmla="*/ 3509921 w 4012427"/>
                <a:gd name="connsiteY2" fmla="*/ 3306749 h 4600575"/>
                <a:gd name="connsiteX3" fmla="*/ 3555226 w 4012427"/>
                <a:gd name="connsiteY3" fmla="*/ 2851950 h 4600575"/>
                <a:gd name="connsiteX4" fmla="*/ 3696446 w 4012427"/>
                <a:gd name="connsiteY4" fmla="*/ 2701124 h 4600575"/>
                <a:gd name="connsiteX5" fmla="*/ 3664806 w 4012427"/>
                <a:gd name="connsiteY5" fmla="*/ 2620203 h 4600575"/>
                <a:gd name="connsiteX6" fmla="*/ 3752850 w 4012427"/>
                <a:gd name="connsiteY6" fmla="*/ 2524125 h 4600575"/>
                <a:gd name="connsiteX7" fmla="*/ 3666297 w 4012427"/>
                <a:gd name="connsiteY7" fmla="*/ 2291549 h 4600575"/>
                <a:gd name="connsiteX8" fmla="*/ 4012427 w 4012427"/>
                <a:gd name="connsiteY8" fmla="*/ 2157537 h 4600575"/>
                <a:gd name="connsiteX9" fmla="*/ 3552825 w 4012427"/>
                <a:gd name="connsiteY9" fmla="*/ 1457325 h 4600575"/>
                <a:gd name="connsiteX10" fmla="*/ 2028825 w 4012427"/>
                <a:gd name="connsiteY10" fmla="*/ 0 h 4600575"/>
                <a:gd name="connsiteX11" fmla="*/ 533400 w 4012427"/>
                <a:gd name="connsiteY11" fmla="*/ 933450 h 4600575"/>
                <a:gd name="connsiteX12" fmla="*/ 1028700 w 4012427"/>
                <a:gd name="connsiteY12" fmla="*/ 2838450 h 4600575"/>
                <a:gd name="connsiteX13" fmla="*/ 0 w 4012427"/>
                <a:gd name="connsiteY13" fmla="*/ 4600575 h 4600575"/>
                <a:gd name="connsiteX14" fmla="*/ 0 w 4012427"/>
                <a:gd name="connsiteY14" fmla="*/ 4600575 h 4600575"/>
                <a:gd name="connsiteX0" fmla="*/ 2428875 w 4024354"/>
                <a:gd name="connsiteY0" fmla="*/ 3952875 h 4600575"/>
                <a:gd name="connsiteX1" fmla="*/ 2632875 w 4024354"/>
                <a:gd name="connsiteY1" fmla="*/ 3281404 h 4600575"/>
                <a:gd name="connsiteX2" fmla="*/ 3509921 w 4024354"/>
                <a:gd name="connsiteY2" fmla="*/ 3306749 h 4600575"/>
                <a:gd name="connsiteX3" fmla="*/ 3555226 w 4024354"/>
                <a:gd name="connsiteY3" fmla="*/ 2851950 h 4600575"/>
                <a:gd name="connsiteX4" fmla="*/ 3696446 w 4024354"/>
                <a:gd name="connsiteY4" fmla="*/ 2701124 h 4600575"/>
                <a:gd name="connsiteX5" fmla="*/ 3664806 w 4024354"/>
                <a:gd name="connsiteY5" fmla="*/ 2620203 h 4600575"/>
                <a:gd name="connsiteX6" fmla="*/ 3752850 w 4024354"/>
                <a:gd name="connsiteY6" fmla="*/ 2524125 h 4600575"/>
                <a:gd name="connsiteX7" fmla="*/ 3666297 w 4024354"/>
                <a:gd name="connsiteY7" fmla="*/ 2291549 h 4600575"/>
                <a:gd name="connsiteX8" fmla="*/ 4024354 w 4024354"/>
                <a:gd name="connsiteY8" fmla="*/ 2097902 h 4600575"/>
                <a:gd name="connsiteX9" fmla="*/ 3552825 w 4024354"/>
                <a:gd name="connsiteY9" fmla="*/ 1457325 h 4600575"/>
                <a:gd name="connsiteX10" fmla="*/ 2028825 w 4024354"/>
                <a:gd name="connsiteY10" fmla="*/ 0 h 4600575"/>
                <a:gd name="connsiteX11" fmla="*/ 533400 w 4024354"/>
                <a:gd name="connsiteY11" fmla="*/ 933450 h 4600575"/>
                <a:gd name="connsiteX12" fmla="*/ 1028700 w 4024354"/>
                <a:gd name="connsiteY12" fmla="*/ 2838450 h 4600575"/>
                <a:gd name="connsiteX13" fmla="*/ 0 w 4024354"/>
                <a:gd name="connsiteY13" fmla="*/ 4600575 h 4600575"/>
                <a:gd name="connsiteX14" fmla="*/ 0 w 4024354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66297 w 4008452"/>
                <a:gd name="connsiteY7" fmla="*/ 2291549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66297 w 4008452"/>
                <a:gd name="connsiteY7" fmla="*/ 2291549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92581 w 4008452"/>
                <a:gd name="connsiteY9" fmla="*/ 1489130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92581 w 4008452"/>
                <a:gd name="connsiteY9" fmla="*/ 1489130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70"/>
                <a:gd name="connsiteY0" fmla="*/ 3952875 h 4600575"/>
                <a:gd name="connsiteX1" fmla="*/ 2632875 w 4008470"/>
                <a:gd name="connsiteY1" fmla="*/ 3281404 h 4600575"/>
                <a:gd name="connsiteX2" fmla="*/ 3509921 w 4008470"/>
                <a:gd name="connsiteY2" fmla="*/ 3306749 h 4600575"/>
                <a:gd name="connsiteX3" fmla="*/ 3555226 w 4008470"/>
                <a:gd name="connsiteY3" fmla="*/ 2851950 h 4600575"/>
                <a:gd name="connsiteX4" fmla="*/ 3696446 w 4008470"/>
                <a:gd name="connsiteY4" fmla="*/ 2701124 h 4600575"/>
                <a:gd name="connsiteX5" fmla="*/ 3664806 w 4008470"/>
                <a:gd name="connsiteY5" fmla="*/ 2620203 h 4600575"/>
                <a:gd name="connsiteX6" fmla="*/ 3752850 w 4008470"/>
                <a:gd name="connsiteY6" fmla="*/ 2524125 h 4600575"/>
                <a:gd name="connsiteX7" fmla="*/ 3686175 w 4008470"/>
                <a:gd name="connsiteY7" fmla="*/ 2315403 h 4600575"/>
                <a:gd name="connsiteX8" fmla="*/ 4008452 w 4008470"/>
                <a:gd name="connsiteY8" fmla="*/ 2105854 h 4600575"/>
                <a:gd name="connsiteX9" fmla="*/ 3592581 w 4008470"/>
                <a:gd name="connsiteY9" fmla="*/ 1489130 h 4600575"/>
                <a:gd name="connsiteX10" fmla="*/ 2028825 w 4008470"/>
                <a:gd name="connsiteY10" fmla="*/ 0 h 4600575"/>
                <a:gd name="connsiteX11" fmla="*/ 533400 w 4008470"/>
                <a:gd name="connsiteY11" fmla="*/ 933450 h 4600575"/>
                <a:gd name="connsiteX12" fmla="*/ 1028700 w 4008470"/>
                <a:gd name="connsiteY12" fmla="*/ 2838450 h 4600575"/>
                <a:gd name="connsiteX13" fmla="*/ 0 w 4008470"/>
                <a:gd name="connsiteY13" fmla="*/ 4600575 h 4600575"/>
                <a:gd name="connsiteX14" fmla="*/ 0 w 4008470"/>
                <a:gd name="connsiteY14" fmla="*/ 4600575 h 4600575"/>
                <a:gd name="connsiteX0" fmla="*/ 2428875 w 4008470"/>
                <a:gd name="connsiteY0" fmla="*/ 3952875 h 4600575"/>
                <a:gd name="connsiteX1" fmla="*/ 2632875 w 4008470"/>
                <a:gd name="connsiteY1" fmla="*/ 3281404 h 4600575"/>
                <a:gd name="connsiteX2" fmla="*/ 3509921 w 4008470"/>
                <a:gd name="connsiteY2" fmla="*/ 3306749 h 4600575"/>
                <a:gd name="connsiteX3" fmla="*/ 3555226 w 4008470"/>
                <a:gd name="connsiteY3" fmla="*/ 2851950 h 4600575"/>
                <a:gd name="connsiteX4" fmla="*/ 3696446 w 4008470"/>
                <a:gd name="connsiteY4" fmla="*/ 2701124 h 4600575"/>
                <a:gd name="connsiteX5" fmla="*/ 3664806 w 4008470"/>
                <a:gd name="connsiteY5" fmla="*/ 2620203 h 4600575"/>
                <a:gd name="connsiteX6" fmla="*/ 3752850 w 4008470"/>
                <a:gd name="connsiteY6" fmla="*/ 2524125 h 4600575"/>
                <a:gd name="connsiteX7" fmla="*/ 3686175 w 4008470"/>
                <a:gd name="connsiteY7" fmla="*/ 2315403 h 4600575"/>
                <a:gd name="connsiteX8" fmla="*/ 4008452 w 4008470"/>
                <a:gd name="connsiteY8" fmla="*/ 2105854 h 4600575"/>
                <a:gd name="connsiteX9" fmla="*/ 3592581 w 4008470"/>
                <a:gd name="connsiteY9" fmla="*/ 1489130 h 4600575"/>
                <a:gd name="connsiteX10" fmla="*/ 2028825 w 4008470"/>
                <a:gd name="connsiteY10" fmla="*/ 0 h 4600575"/>
                <a:gd name="connsiteX11" fmla="*/ 533400 w 4008470"/>
                <a:gd name="connsiteY11" fmla="*/ 933450 h 4600575"/>
                <a:gd name="connsiteX12" fmla="*/ 1028700 w 4008470"/>
                <a:gd name="connsiteY12" fmla="*/ 2838450 h 4600575"/>
                <a:gd name="connsiteX13" fmla="*/ 0 w 4008470"/>
                <a:gd name="connsiteY13" fmla="*/ 4600575 h 4600575"/>
                <a:gd name="connsiteX14" fmla="*/ 0 w 4008470"/>
                <a:gd name="connsiteY14" fmla="*/ 4600575 h 4600575"/>
                <a:gd name="connsiteX0" fmla="*/ 2428875 w 4008470"/>
                <a:gd name="connsiteY0" fmla="*/ 3952875 h 4600575"/>
                <a:gd name="connsiteX1" fmla="*/ 2632875 w 4008470"/>
                <a:gd name="connsiteY1" fmla="*/ 3281404 h 4600575"/>
                <a:gd name="connsiteX2" fmla="*/ 3509921 w 4008470"/>
                <a:gd name="connsiteY2" fmla="*/ 3306749 h 4600575"/>
                <a:gd name="connsiteX3" fmla="*/ 3555226 w 4008470"/>
                <a:gd name="connsiteY3" fmla="*/ 2851950 h 4600575"/>
                <a:gd name="connsiteX4" fmla="*/ 3696446 w 4008470"/>
                <a:gd name="connsiteY4" fmla="*/ 2701124 h 4600575"/>
                <a:gd name="connsiteX5" fmla="*/ 3664806 w 4008470"/>
                <a:gd name="connsiteY5" fmla="*/ 2620203 h 4600575"/>
                <a:gd name="connsiteX6" fmla="*/ 3752850 w 4008470"/>
                <a:gd name="connsiteY6" fmla="*/ 2524125 h 4600575"/>
                <a:gd name="connsiteX7" fmla="*/ 3686175 w 4008470"/>
                <a:gd name="connsiteY7" fmla="*/ 2315403 h 4600575"/>
                <a:gd name="connsiteX8" fmla="*/ 4008452 w 4008470"/>
                <a:gd name="connsiteY8" fmla="*/ 2105854 h 4600575"/>
                <a:gd name="connsiteX9" fmla="*/ 3592581 w 4008470"/>
                <a:gd name="connsiteY9" fmla="*/ 1489130 h 4600575"/>
                <a:gd name="connsiteX10" fmla="*/ 2028825 w 4008470"/>
                <a:gd name="connsiteY10" fmla="*/ 0 h 4600575"/>
                <a:gd name="connsiteX11" fmla="*/ 533400 w 4008470"/>
                <a:gd name="connsiteY11" fmla="*/ 933450 h 4600575"/>
                <a:gd name="connsiteX12" fmla="*/ 1028700 w 4008470"/>
                <a:gd name="connsiteY12" fmla="*/ 2838450 h 4600575"/>
                <a:gd name="connsiteX13" fmla="*/ 0 w 4008470"/>
                <a:gd name="connsiteY13" fmla="*/ 4600575 h 4600575"/>
                <a:gd name="connsiteX14" fmla="*/ 0 w 4008470"/>
                <a:gd name="connsiteY14" fmla="*/ 4600575 h 4600575"/>
                <a:gd name="connsiteX0" fmla="*/ 2428875 w 4008470"/>
                <a:gd name="connsiteY0" fmla="*/ 3980705 h 4628405"/>
                <a:gd name="connsiteX1" fmla="*/ 2632875 w 4008470"/>
                <a:gd name="connsiteY1" fmla="*/ 3309234 h 4628405"/>
                <a:gd name="connsiteX2" fmla="*/ 3509921 w 4008470"/>
                <a:gd name="connsiteY2" fmla="*/ 3334579 h 4628405"/>
                <a:gd name="connsiteX3" fmla="*/ 3555226 w 4008470"/>
                <a:gd name="connsiteY3" fmla="*/ 2879780 h 4628405"/>
                <a:gd name="connsiteX4" fmla="*/ 3696446 w 4008470"/>
                <a:gd name="connsiteY4" fmla="*/ 2728954 h 4628405"/>
                <a:gd name="connsiteX5" fmla="*/ 3664806 w 4008470"/>
                <a:gd name="connsiteY5" fmla="*/ 2648033 h 4628405"/>
                <a:gd name="connsiteX6" fmla="*/ 3752850 w 4008470"/>
                <a:gd name="connsiteY6" fmla="*/ 2551955 h 4628405"/>
                <a:gd name="connsiteX7" fmla="*/ 3686175 w 4008470"/>
                <a:gd name="connsiteY7" fmla="*/ 2343233 h 4628405"/>
                <a:gd name="connsiteX8" fmla="*/ 4008452 w 4008470"/>
                <a:gd name="connsiteY8" fmla="*/ 2133684 h 4628405"/>
                <a:gd name="connsiteX9" fmla="*/ 3592581 w 4008470"/>
                <a:gd name="connsiteY9" fmla="*/ 1516960 h 4628405"/>
                <a:gd name="connsiteX10" fmla="*/ 2000996 w 4008470"/>
                <a:gd name="connsiteY10" fmla="*/ 0 h 4628405"/>
                <a:gd name="connsiteX11" fmla="*/ 533400 w 4008470"/>
                <a:gd name="connsiteY11" fmla="*/ 961280 h 4628405"/>
                <a:gd name="connsiteX12" fmla="*/ 1028700 w 4008470"/>
                <a:gd name="connsiteY12" fmla="*/ 2866280 h 4628405"/>
                <a:gd name="connsiteX13" fmla="*/ 0 w 4008470"/>
                <a:gd name="connsiteY13" fmla="*/ 4628405 h 4628405"/>
                <a:gd name="connsiteX14" fmla="*/ 0 w 4008470"/>
                <a:gd name="connsiteY14" fmla="*/ 4628405 h 4628405"/>
                <a:gd name="connsiteX0" fmla="*/ 2428875 w 4008470"/>
                <a:gd name="connsiteY0" fmla="*/ 3980705 h 4628405"/>
                <a:gd name="connsiteX1" fmla="*/ 2632875 w 4008470"/>
                <a:gd name="connsiteY1" fmla="*/ 3309234 h 4628405"/>
                <a:gd name="connsiteX2" fmla="*/ 3509921 w 4008470"/>
                <a:gd name="connsiteY2" fmla="*/ 3334579 h 4628405"/>
                <a:gd name="connsiteX3" fmla="*/ 3555226 w 4008470"/>
                <a:gd name="connsiteY3" fmla="*/ 2879780 h 4628405"/>
                <a:gd name="connsiteX4" fmla="*/ 3696446 w 4008470"/>
                <a:gd name="connsiteY4" fmla="*/ 2728954 h 4628405"/>
                <a:gd name="connsiteX5" fmla="*/ 3664806 w 4008470"/>
                <a:gd name="connsiteY5" fmla="*/ 2648033 h 4628405"/>
                <a:gd name="connsiteX6" fmla="*/ 3752850 w 4008470"/>
                <a:gd name="connsiteY6" fmla="*/ 2551955 h 4628405"/>
                <a:gd name="connsiteX7" fmla="*/ 3686175 w 4008470"/>
                <a:gd name="connsiteY7" fmla="*/ 2343233 h 4628405"/>
                <a:gd name="connsiteX8" fmla="*/ 4008452 w 4008470"/>
                <a:gd name="connsiteY8" fmla="*/ 2133684 h 4628405"/>
                <a:gd name="connsiteX9" fmla="*/ 3592581 w 4008470"/>
                <a:gd name="connsiteY9" fmla="*/ 1516960 h 4628405"/>
                <a:gd name="connsiteX10" fmla="*/ 2000996 w 4008470"/>
                <a:gd name="connsiteY10" fmla="*/ 0 h 4628405"/>
                <a:gd name="connsiteX11" fmla="*/ 533400 w 4008470"/>
                <a:gd name="connsiteY11" fmla="*/ 961280 h 4628405"/>
                <a:gd name="connsiteX12" fmla="*/ 1028700 w 4008470"/>
                <a:gd name="connsiteY12" fmla="*/ 2866280 h 4628405"/>
                <a:gd name="connsiteX13" fmla="*/ 0 w 4008470"/>
                <a:gd name="connsiteY13" fmla="*/ 4628405 h 4628405"/>
                <a:gd name="connsiteX14" fmla="*/ 0 w 4008470"/>
                <a:gd name="connsiteY14" fmla="*/ 4628405 h 4628405"/>
                <a:gd name="connsiteX0" fmla="*/ 2428875 w 4008470"/>
                <a:gd name="connsiteY0" fmla="*/ 3980705 h 4628405"/>
                <a:gd name="connsiteX1" fmla="*/ 2632875 w 4008470"/>
                <a:gd name="connsiteY1" fmla="*/ 3309234 h 4628405"/>
                <a:gd name="connsiteX2" fmla="*/ 3509921 w 4008470"/>
                <a:gd name="connsiteY2" fmla="*/ 3334579 h 4628405"/>
                <a:gd name="connsiteX3" fmla="*/ 3555226 w 4008470"/>
                <a:gd name="connsiteY3" fmla="*/ 2879780 h 4628405"/>
                <a:gd name="connsiteX4" fmla="*/ 3696446 w 4008470"/>
                <a:gd name="connsiteY4" fmla="*/ 2728954 h 4628405"/>
                <a:gd name="connsiteX5" fmla="*/ 3664806 w 4008470"/>
                <a:gd name="connsiteY5" fmla="*/ 2648033 h 4628405"/>
                <a:gd name="connsiteX6" fmla="*/ 3752850 w 4008470"/>
                <a:gd name="connsiteY6" fmla="*/ 2551955 h 4628405"/>
                <a:gd name="connsiteX7" fmla="*/ 3686175 w 4008470"/>
                <a:gd name="connsiteY7" fmla="*/ 2343233 h 4628405"/>
                <a:gd name="connsiteX8" fmla="*/ 4008452 w 4008470"/>
                <a:gd name="connsiteY8" fmla="*/ 2133684 h 4628405"/>
                <a:gd name="connsiteX9" fmla="*/ 3592581 w 4008470"/>
                <a:gd name="connsiteY9" fmla="*/ 1516960 h 4628405"/>
                <a:gd name="connsiteX10" fmla="*/ 2000996 w 4008470"/>
                <a:gd name="connsiteY10" fmla="*/ 0 h 4628405"/>
                <a:gd name="connsiteX11" fmla="*/ 533400 w 4008470"/>
                <a:gd name="connsiteY11" fmla="*/ 961280 h 4628405"/>
                <a:gd name="connsiteX12" fmla="*/ 1028700 w 4008470"/>
                <a:gd name="connsiteY12" fmla="*/ 2866280 h 4628405"/>
                <a:gd name="connsiteX13" fmla="*/ 0 w 4008470"/>
                <a:gd name="connsiteY13" fmla="*/ 4628405 h 4628405"/>
                <a:gd name="connsiteX14" fmla="*/ 0 w 4008470"/>
                <a:gd name="connsiteY14" fmla="*/ 4628405 h 4628405"/>
                <a:gd name="connsiteX0" fmla="*/ 2428875 w 4008470"/>
                <a:gd name="connsiteY0" fmla="*/ 3980809 h 4628509"/>
                <a:gd name="connsiteX1" fmla="*/ 2632875 w 4008470"/>
                <a:gd name="connsiteY1" fmla="*/ 3309338 h 4628509"/>
                <a:gd name="connsiteX2" fmla="*/ 3509921 w 4008470"/>
                <a:gd name="connsiteY2" fmla="*/ 3334683 h 4628509"/>
                <a:gd name="connsiteX3" fmla="*/ 3555226 w 4008470"/>
                <a:gd name="connsiteY3" fmla="*/ 2879884 h 4628509"/>
                <a:gd name="connsiteX4" fmla="*/ 3696446 w 4008470"/>
                <a:gd name="connsiteY4" fmla="*/ 2729058 h 4628509"/>
                <a:gd name="connsiteX5" fmla="*/ 3664806 w 4008470"/>
                <a:gd name="connsiteY5" fmla="*/ 2648137 h 4628509"/>
                <a:gd name="connsiteX6" fmla="*/ 3752850 w 4008470"/>
                <a:gd name="connsiteY6" fmla="*/ 2552059 h 4628509"/>
                <a:gd name="connsiteX7" fmla="*/ 3686175 w 4008470"/>
                <a:gd name="connsiteY7" fmla="*/ 2343337 h 4628509"/>
                <a:gd name="connsiteX8" fmla="*/ 4008452 w 4008470"/>
                <a:gd name="connsiteY8" fmla="*/ 2133788 h 4628509"/>
                <a:gd name="connsiteX9" fmla="*/ 3592581 w 4008470"/>
                <a:gd name="connsiteY9" fmla="*/ 1517064 h 4628509"/>
                <a:gd name="connsiteX10" fmla="*/ 2000996 w 4008470"/>
                <a:gd name="connsiteY10" fmla="*/ 104 h 4628509"/>
                <a:gd name="connsiteX11" fmla="*/ 533400 w 4008470"/>
                <a:gd name="connsiteY11" fmla="*/ 961384 h 4628509"/>
                <a:gd name="connsiteX12" fmla="*/ 1028700 w 4008470"/>
                <a:gd name="connsiteY12" fmla="*/ 2866384 h 4628509"/>
                <a:gd name="connsiteX13" fmla="*/ 0 w 4008470"/>
                <a:gd name="connsiteY13" fmla="*/ 4628509 h 4628509"/>
                <a:gd name="connsiteX14" fmla="*/ 0 w 4008470"/>
                <a:gd name="connsiteY14" fmla="*/ 4628509 h 4628509"/>
                <a:gd name="connsiteX0" fmla="*/ 2428875 w 4008470"/>
                <a:gd name="connsiteY0" fmla="*/ 3980809 h 4628509"/>
                <a:gd name="connsiteX1" fmla="*/ 2632875 w 4008470"/>
                <a:gd name="connsiteY1" fmla="*/ 3309338 h 4628509"/>
                <a:gd name="connsiteX2" fmla="*/ 3509921 w 4008470"/>
                <a:gd name="connsiteY2" fmla="*/ 3334683 h 4628509"/>
                <a:gd name="connsiteX3" fmla="*/ 3555226 w 4008470"/>
                <a:gd name="connsiteY3" fmla="*/ 2879884 h 4628509"/>
                <a:gd name="connsiteX4" fmla="*/ 3696446 w 4008470"/>
                <a:gd name="connsiteY4" fmla="*/ 2729058 h 4628509"/>
                <a:gd name="connsiteX5" fmla="*/ 3664806 w 4008470"/>
                <a:gd name="connsiteY5" fmla="*/ 2648137 h 4628509"/>
                <a:gd name="connsiteX6" fmla="*/ 3752850 w 4008470"/>
                <a:gd name="connsiteY6" fmla="*/ 2552059 h 4628509"/>
                <a:gd name="connsiteX7" fmla="*/ 3686175 w 4008470"/>
                <a:gd name="connsiteY7" fmla="*/ 2343337 h 4628509"/>
                <a:gd name="connsiteX8" fmla="*/ 4008452 w 4008470"/>
                <a:gd name="connsiteY8" fmla="*/ 2133788 h 4628509"/>
                <a:gd name="connsiteX9" fmla="*/ 3592581 w 4008470"/>
                <a:gd name="connsiteY9" fmla="*/ 1517064 h 4628509"/>
                <a:gd name="connsiteX10" fmla="*/ 2000996 w 4008470"/>
                <a:gd name="connsiteY10" fmla="*/ 104 h 4628509"/>
                <a:gd name="connsiteX11" fmla="*/ 549303 w 4008470"/>
                <a:gd name="connsiteY11" fmla="*/ 965360 h 4628509"/>
                <a:gd name="connsiteX12" fmla="*/ 1028700 w 4008470"/>
                <a:gd name="connsiteY12" fmla="*/ 2866384 h 4628509"/>
                <a:gd name="connsiteX13" fmla="*/ 0 w 4008470"/>
                <a:gd name="connsiteY13" fmla="*/ 4628509 h 4628509"/>
                <a:gd name="connsiteX14" fmla="*/ 0 w 4008470"/>
                <a:gd name="connsiteY14" fmla="*/ 4628509 h 4628509"/>
                <a:gd name="connsiteX0" fmla="*/ 2428875 w 4008470"/>
                <a:gd name="connsiteY0" fmla="*/ 3980953 h 4628653"/>
                <a:gd name="connsiteX1" fmla="*/ 2632875 w 4008470"/>
                <a:gd name="connsiteY1" fmla="*/ 3309482 h 4628653"/>
                <a:gd name="connsiteX2" fmla="*/ 3509921 w 4008470"/>
                <a:gd name="connsiteY2" fmla="*/ 3334827 h 4628653"/>
                <a:gd name="connsiteX3" fmla="*/ 3555226 w 4008470"/>
                <a:gd name="connsiteY3" fmla="*/ 2880028 h 4628653"/>
                <a:gd name="connsiteX4" fmla="*/ 3696446 w 4008470"/>
                <a:gd name="connsiteY4" fmla="*/ 2729202 h 4628653"/>
                <a:gd name="connsiteX5" fmla="*/ 3664806 w 4008470"/>
                <a:gd name="connsiteY5" fmla="*/ 2648281 h 4628653"/>
                <a:gd name="connsiteX6" fmla="*/ 3752850 w 4008470"/>
                <a:gd name="connsiteY6" fmla="*/ 2552203 h 4628653"/>
                <a:gd name="connsiteX7" fmla="*/ 3686175 w 4008470"/>
                <a:gd name="connsiteY7" fmla="*/ 2343481 h 4628653"/>
                <a:gd name="connsiteX8" fmla="*/ 4008452 w 4008470"/>
                <a:gd name="connsiteY8" fmla="*/ 2133932 h 4628653"/>
                <a:gd name="connsiteX9" fmla="*/ 3592581 w 4008470"/>
                <a:gd name="connsiteY9" fmla="*/ 1517208 h 4628653"/>
                <a:gd name="connsiteX10" fmla="*/ 2000996 w 4008470"/>
                <a:gd name="connsiteY10" fmla="*/ 248 h 4628653"/>
                <a:gd name="connsiteX11" fmla="*/ 549303 w 4008470"/>
                <a:gd name="connsiteY11" fmla="*/ 965504 h 4628653"/>
                <a:gd name="connsiteX12" fmla="*/ 1028700 w 4008470"/>
                <a:gd name="connsiteY12" fmla="*/ 2866528 h 4628653"/>
                <a:gd name="connsiteX13" fmla="*/ 0 w 4008470"/>
                <a:gd name="connsiteY13" fmla="*/ 4628653 h 4628653"/>
                <a:gd name="connsiteX14" fmla="*/ 0 w 4008470"/>
                <a:gd name="connsiteY14" fmla="*/ 4628653 h 4628653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28700 w 4008470"/>
                <a:gd name="connsiteY12" fmla="*/ 2850641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28700 w 4008470"/>
                <a:gd name="connsiteY12" fmla="*/ 2850641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17859 w 4008470"/>
                <a:gd name="connsiteY0" fmla="*/ 3005448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17859 w 4008470"/>
                <a:gd name="connsiteY0" fmla="*/ 3005448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48004 w 4008470"/>
                <a:gd name="connsiteY0" fmla="*/ 2909989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48004 w 4008470"/>
                <a:gd name="connsiteY0" fmla="*/ 2909989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48004 w 4008470"/>
                <a:gd name="connsiteY0" fmla="*/ 2909989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248004 w 4008470"/>
                <a:gd name="connsiteY0" fmla="*/ 2909989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248004 w 4008470"/>
                <a:gd name="connsiteY0" fmla="*/ 2909989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127424 w 4008470"/>
                <a:gd name="connsiteY0" fmla="*/ 2809506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127424 w 4008470"/>
                <a:gd name="connsiteY0" fmla="*/ 2769313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102304 w 4008470"/>
                <a:gd name="connsiteY0" fmla="*/ 2759264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094989 w 4008470"/>
                <a:gd name="connsiteY0" fmla="*/ 2810471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094989 w 4008470"/>
                <a:gd name="connsiteY0" fmla="*/ 2810454 h 4612749"/>
                <a:gd name="connsiteX1" fmla="*/ 2172536 w 4008470"/>
                <a:gd name="connsiteY1" fmla="*/ 3138676 h 4612749"/>
                <a:gd name="connsiteX2" fmla="*/ 2632875 w 4008470"/>
                <a:gd name="connsiteY2" fmla="*/ 3293578 h 4612749"/>
                <a:gd name="connsiteX3" fmla="*/ 3509921 w 4008470"/>
                <a:gd name="connsiteY3" fmla="*/ 3318923 h 4612749"/>
                <a:gd name="connsiteX4" fmla="*/ 3555226 w 4008470"/>
                <a:gd name="connsiteY4" fmla="*/ 2864124 h 4612749"/>
                <a:gd name="connsiteX5" fmla="*/ 3710053 w 4008470"/>
                <a:gd name="connsiteY5" fmla="*/ 2718741 h 4612749"/>
                <a:gd name="connsiteX6" fmla="*/ 3664806 w 4008470"/>
                <a:gd name="connsiteY6" fmla="*/ 2632377 h 4612749"/>
                <a:gd name="connsiteX7" fmla="*/ 3752850 w 4008470"/>
                <a:gd name="connsiteY7" fmla="*/ 2536299 h 4612749"/>
                <a:gd name="connsiteX8" fmla="*/ 3686175 w 4008470"/>
                <a:gd name="connsiteY8" fmla="*/ 2327577 h 4612749"/>
                <a:gd name="connsiteX9" fmla="*/ 4008452 w 4008470"/>
                <a:gd name="connsiteY9" fmla="*/ 2118028 h 4612749"/>
                <a:gd name="connsiteX10" fmla="*/ 3592581 w 4008470"/>
                <a:gd name="connsiteY10" fmla="*/ 1501304 h 4612749"/>
                <a:gd name="connsiteX11" fmla="*/ 2000996 w 4008470"/>
                <a:gd name="connsiteY11" fmla="*/ 247 h 4612749"/>
                <a:gd name="connsiteX12" fmla="*/ 549303 w 4008470"/>
                <a:gd name="connsiteY12" fmla="*/ 949600 h 4612749"/>
                <a:gd name="connsiteX13" fmla="*/ 1016773 w 4008470"/>
                <a:gd name="connsiteY13" fmla="*/ 2874478 h 4612749"/>
                <a:gd name="connsiteX14" fmla="*/ 0 w 4008470"/>
                <a:gd name="connsiteY14" fmla="*/ 4612749 h 4612749"/>
                <a:gd name="connsiteX15" fmla="*/ 0 w 4008470"/>
                <a:gd name="connsiteY15" fmla="*/ 4612749 h 4612749"/>
                <a:gd name="connsiteX0" fmla="*/ 2279716 w 4193197"/>
                <a:gd name="connsiteY0" fmla="*/ 2810454 h 4802265"/>
                <a:gd name="connsiteX1" fmla="*/ 2357263 w 4193197"/>
                <a:gd name="connsiteY1" fmla="*/ 3138676 h 4802265"/>
                <a:gd name="connsiteX2" fmla="*/ 2817602 w 4193197"/>
                <a:gd name="connsiteY2" fmla="*/ 3293578 h 4802265"/>
                <a:gd name="connsiteX3" fmla="*/ 3694648 w 4193197"/>
                <a:gd name="connsiteY3" fmla="*/ 3318923 h 4802265"/>
                <a:gd name="connsiteX4" fmla="*/ 3739953 w 4193197"/>
                <a:gd name="connsiteY4" fmla="*/ 2864124 h 4802265"/>
                <a:gd name="connsiteX5" fmla="*/ 3894780 w 4193197"/>
                <a:gd name="connsiteY5" fmla="*/ 2718741 h 4802265"/>
                <a:gd name="connsiteX6" fmla="*/ 3849533 w 4193197"/>
                <a:gd name="connsiteY6" fmla="*/ 2632377 h 4802265"/>
                <a:gd name="connsiteX7" fmla="*/ 3937577 w 4193197"/>
                <a:gd name="connsiteY7" fmla="*/ 2536299 h 4802265"/>
                <a:gd name="connsiteX8" fmla="*/ 3870902 w 4193197"/>
                <a:gd name="connsiteY8" fmla="*/ 2327577 h 4802265"/>
                <a:gd name="connsiteX9" fmla="*/ 4193179 w 4193197"/>
                <a:gd name="connsiteY9" fmla="*/ 2118028 h 4802265"/>
                <a:gd name="connsiteX10" fmla="*/ 3777308 w 4193197"/>
                <a:gd name="connsiteY10" fmla="*/ 1501304 h 4802265"/>
                <a:gd name="connsiteX11" fmla="*/ 2185723 w 4193197"/>
                <a:gd name="connsiteY11" fmla="*/ 247 h 4802265"/>
                <a:gd name="connsiteX12" fmla="*/ 734030 w 4193197"/>
                <a:gd name="connsiteY12" fmla="*/ 949600 h 4802265"/>
                <a:gd name="connsiteX13" fmla="*/ 1201500 w 4193197"/>
                <a:gd name="connsiteY13" fmla="*/ 2874478 h 4802265"/>
                <a:gd name="connsiteX14" fmla="*/ 184727 w 4193197"/>
                <a:gd name="connsiteY14" fmla="*/ 4612749 h 4802265"/>
                <a:gd name="connsiteX15" fmla="*/ 0 w 4193197"/>
                <a:gd name="connsiteY15" fmla="*/ 4797476 h 4802265"/>
                <a:gd name="connsiteX0" fmla="*/ 2094989 w 4008470"/>
                <a:gd name="connsiteY0" fmla="*/ 2810454 h 4612749"/>
                <a:gd name="connsiteX1" fmla="*/ 2172536 w 4008470"/>
                <a:gd name="connsiteY1" fmla="*/ 3138676 h 4612749"/>
                <a:gd name="connsiteX2" fmla="*/ 2632875 w 4008470"/>
                <a:gd name="connsiteY2" fmla="*/ 3293578 h 4612749"/>
                <a:gd name="connsiteX3" fmla="*/ 3509921 w 4008470"/>
                <a:gd name="connsiteY3" fmla="*/ 3318923 h 4612749"/>
                <a:gd name="connsiteX4" fmla="*/ 3555226 w 4008470"/>
                <a:gd name="connsiteY4" fmla="*/ 2864124 h 4612749"/>
                <a:gd name="connsiteX5" fmla="*/ 3710053 w 4008470"/>
                <a:gd name="connsiteY5" fmla="*/ 2718741 h 4612749"/>
                <a:gd name="connsiteX6" fmla="*/ 3664806 w 4008470"/>
                <a:gd name="connsiteY6" fmla="*/ 2632377 h 4612749"/>
                <a:gd name="connsiteX7" fmla="*/ 3752850 w 4008470"/>
                <a:gd name="connsiteY7" fmla="*/ 2536299 h 4612749"/>
                <a:gd name="connsiteX8" fmla="*/ 3686175 w 4008470"/>
                <a:gd name="connsiteY8" fmla="*/ 2327577 h 4612749"/>
                <a:gd name="connsiteX9" fmla="*/ 4008452 w 4008470"/>
                <a:gd name="connsiteY9" fmla="*/ 2118028 h 4612749"/>
                <a:gd name="connsiteX10" fmla="*/ 3592581 w 4008470"/>
                <a:gd name="connsiteY10" fmla="*/ 1501304 h 4612749"/>
                <a:gd name="connsiteX11" fmla="*/ 2000996 w 4008470"/>
                <a:gd name="connsiteY11" fmla="*/ 247 h 4612749"/>
                <a:gd name="connsiteX12" fmla="*/ 549303 w 4008470"/>
                <a:gd name="connsiteY12" fmla="*/ 949600 h 4612749"/>
                <a:gd name="connsiteX13" fmla="*/ 1016773 w 4008470"/>
                <a:gd name="connsiteY13" fmla="*/ 2874478 h 4612749"/>
                <a:gd name="connsiteX14" fmla="*/ 0 w 4008470"/>
                <a:gd name="connsiteY14" fmla="*/ 4612749 h 4612749"/>
                <a:gd name="connsiteX0" fmla="*/ 2279716 w 4193197"/>
                <a:gd name="connsiteY0" fmla="*/ 2810454 h 4732822"/>
                <a:gd name="connsiteX1" fmla="*/ 2357263 w 4193197"/>
                <a:gd name="connsiteY1" fmla="*/ 3138676 h 4732822"/>
                <a:gd name="connsiteX2" fmla="*/ 2817602 w 4193197"/>
                <a:gd name="connsiteY2" fmla="*/ 3293578 h 4732822"/>
                <a:gd name="connsiteX3" fmla="*/ 3694648 w 4193197"/>
                <a:gd name="connsiteY3" fmla="*/ 3318923 h 4732822"/>
                <a:gd name="connsiteX4" fmla="*/ 3739953 w 4193197"/>
                <a:gd name="connsiteY4" fmla="*/ 2864124 h 4732822"/>
                <a:gd name="connsiteX5" fmla="*/ 3894780 w 4193197"/>
                <a:gd name="connsiteY5" fmla="*/ 2718741 h 4732822"/>
                <a:gd name="connsiteX6" fmla="*/ 3849533 w 4193197"/>
                <a:gd name="connsiteY6" fmla="*/ 2632377 h 4732822"/>
                <a:gd name="connsiteX7" fmla="*/ 3937577 w 4193197"/>
                <a:gd name="connsiteY7" fmla="*/ 2536299 h 4732822"/>
                <a:gd name="connsiteX8" fmla="*/ 3870902 w 4193197"/>
                <a:gd name="connsiteY8" fmla="*/ 2327577 h 4732822"/>
                <a:gd name="connsiteX9" fmla="*/ 4193179 w 4193197"/>
                <a:gd name="connsiteY9" fmla="*/ 2118028 h 4732822"/>
                <a:gd name="connsiteX10" fmla="*/ 3777308 w 4193197"/>
                <a:gd name="connsiteY10" fmla="*/ 1501304 h 4732822"/>
                <a:gd name="connsiteX11" fmla="*/ 2185723 w 4193197"/>
                <a:gd name="connsiteY11" fmla="*/ 247 h 4732822"/>
                <a:gd name="connsiteX12" fmla="*/ 734030 w 4193197"/>
                <a:gd name="connsiteY12" fmla="*/ 949600 h 4732822"/>
                <a:gd name="connsiteX13" fmla="*/ 1201500 w 4193197"/>
                <a:gd name="connsiteY13" fmla="*/ 2874478 h 4732822"/>
                <a:gd name="connsiteX14" fmla="*/ 0 w 4193197"/>
                <a:gd name="connsiteY14" fmla="*/ 4732822 h 4732822"/>
                <a:gd name="connsiteX0" fmla="*/ 2279716 w 4193197"/>
                <a:gd name="connsiteY0" fmla="*/ 2810222 h 4732590"/>
                <a:gd name="connsiteX1" fmla="*/ 2357263 w 4193197"/>
                <a:gd name="connsiteY1" fmla="*/ 3138444 h 4732590"/>
                <a:gd name="connsiteX2" fmla="*/ 2817602 w 4193197"/>
                <a:gd name="connsiteY2" fmla="*/ 3293346 h 4732590"/>
                <a:gd name="connsiteX3" fmla="*/ 3694648 w 4193197"/>
                <a:gd name="connsiteY3" fmla="*/ 3318691 h 4732590"/>
                <a:gd name="connsiteX4" fmla="*/ 3739953 w 4193197"/>
                <a:gd name="connsiteY4" fmla="*/ 2863892 h 4732590"/>
                <a:gd name="connsiteX5" fmla="*/ 3894780 w 4193197"/>
                <a:gd name="connsiteY5" fmla="*/ 2718509 h 4732590"/>
                <a:gd name="connsiteX6" fmla="*/ 3849533 w 4193197"/>
                <a:gd name="connsiteY6" fmla="*/ 2632145 h 4732590"/>
                <a:gd name="connsiteX7" fmla="*/ 3937577 w 4193197"/>
                <a:gd name="connsiteY7" fmla="*/ 2536067 h 4732590"/>
                <a:gd name="connsiteX8" fmla="*/ 3870902 w 4193197"/>
                <a:gd name="connsiteY8" fmla="*/ 2327345 h 4732590"/>
                <a:gd name="connsiteX9" fmla="*/ 4193179 w 4193197"/>
                <a:gd name="connsiteY9" fmla="*/ 2117796 h 4732590"/>
                <a:gd name="connsiteX10" fmla="*/ 3777308 w 4193197"/>
                <a:gd name="connsiteY10" fmla="*/ 1501072 h 4732590"/>
                <a:gd name="connsiteX11" fmla="*/ 2185723 w 4193197"/>
                <a:gd name="connsiteY11" fmla="*/ 15 h 4732590"/>
                <a:gd name="connsiteX12" fmla="*/ 734030 w 4193197"/>
                <a:gd name="connsiteY12" fmla="*/ 949368 h 4732590"/>
                <a:gd name="connsiteX13" fmla="*/ 1201500 w 4193197"/>
                <a:gd name="connsiteY13" fmla="*/ 2874246 h 4732590"/>
                <a:gd name="connsiteX14" fmla="*/ 0 w 4193197"/>
                <a:gd name="connsiteY14" fmla="*/ 4732590 h 4732590"/>
                <a:gd name="connsiteX0" fmla="*/ 2279716 w 4193197"/>
                <a:gd name="connsiteY0" fmla="*/ 2810579 h 4732947"/>
                <a:gd name="connsiteX1" fmla="*/ 2357263 w 4193197"/>
                <a:gd name="connsiteY1" fmla="*/ 3138801 h 4732947"/>
                <a:gd name="connsiteX2" fmla="*/ 2817602 w 4193197"/>
                <a:gd name="connsiteY2" fmla="*/ 3293703 h 4732947"/>
                <a:gd name="connsiteX3" fmla="*/ 3694648 w 4193197"/>
                <a:gd name="connsiteY3" fmla="*/ 3319048 h 4732947"/>
                <a:gd name="connsiteX4" fmla="*/ 3739953 w 4193197"/>
                <a:gd name="connsiteY4" fmla="*/ 2864249 h 4732947"/>
                <a:gd name="connsiteX5" fmla="*/ 3894780 w 4193197"/>
                <a:gd name="connsiteY5" fmla="*/ 2718866 h 4732947"/>
                <a:gd name="connsiteX6" fmla="*/ 3849533 w 4193197"/>
                <a:gd name="connsiteY6" fmla="*/ 2632502 h 4732947"/>
                <a:gd name="connsiteX7" fmla="*/ 3937577 w 4193197"/>
                <a:gd name="connsiteY7" fmla="*/ 2536424 h 4732947"/>
                <a:gd name="connsiteX8" fmla="*/ 3870902 w 4193197"/>
                <a:gd name="connsiteY8" fmla="*/ 2327702 h 4732947"/>
                <a:gd name="connsiteX9" fmla="*/ 4193179 w 4193197"/>
                <a:gd name="connsiteY9" fmla="*/ 2118153 h 4732947"/>
                <a:gd name="connsiteX10" fmla="*/ 3777308 w 4193197"/>
                <a:gd name="connsiteY10" fmla="*/ 1501429 h 4732947"/>
                <a:gd name="connsiteX11" fmla="*/ 2185723 w 4193197"/>
                <a:gd name="connsiteY11" fmla="*/ 372 h 4732947"/>
                <a:gd name="connsiteX12" fmla="*/ 734030 w 4193197"/>
                <a:gd name="connsiteY12" fmla="*/ 949725 h 4732947"/>
                <a:gd name="connsiteX13" fmla="*/ 1201500 w 4193197"/>
                <a:gd name="connsiteY13" fmla="*/ 2874603 h 4732947"/>
                <a:gd name="connsiteX14" fmla="*/ 0 w 4193197"/>
                <a:gd name="connsiteY14" fmla="*/ 4732947 h 4732947"/>
                <a:gd name="connsiteX0" fmla="*/ 2279716 w 4193197"/>
                <a:gd name="connsiteY0" fmla="*/ 2810605 h 4732973"/>
                <a:gd name="connsiteX1" fmla="*/ 2357263 w 4193197"/>
                <a:gd name="connsiteY1" fmla="*/ 3138827 h 4732973"/>
                <a:gd name="connsiteX2" fmla="*/ 2817602 w 4193197"/>
                <a:gd name="connsiteY2" fmla="*/ 3293729 h 4732973"/>
                <a:gd name="connsiteX3" fmla="*/ 3694648 w 4193197"/>
                <a:gd name="connsiteY3" fmla="*/ 3319074 h 4732973"/>
                <a:gd name="connsiteX4" fmla="*/ 3739953 w 4193197"/>
                <a:gd name="connsiteY4" fmla="*/ 2864275 h 4732973"/>
                <a:gd name="connsiteX5" fmla="*/ 3894780 w 4193197"/>
                <a:gd name="connsiteY5" fmla="*/ 2718892 h 4732973"/>
                <a:gd name="connsiteX6" fmla="*/ 3849533 w 4193197"/>
                <a:gd name="connsiteY6" fmla="*/ 2632528 h 4732973"/>
                <a:gd name="connsiteX7" fmla="*/ 3937577 w 4193197"/>
                <a:gd name="connsiteY7" fmla="*/ 2536450 h 4732973"/>
                <a:gd name="connsiteX8" fmla="*/ 3870902 w 4193197"/>
                <a:gd name="connsiteY8" fmla="*/ 2327728 h 4732973"/>
                <a:gd name="connsiteX9" fmla="*/ 4193179 w 4193197"/>
                <a:gd name="connsiteY9" fmla="*/ 2118179 h 4732973"/>
                <a:gd name="connsiteX10" fmla="*/ 3777308 w 4193197"/>
                <a:gd name="connsiteY10" fmla="*/ 1501455 h 4732973"/>
                <a:gd name="connsiteX11" fmla="*/ 2185723 w 4193197"/>
                <a:gd name="connsiteY11" fmla="*/ 398 h 4732973"/>
                <a:gd name="connsiteX12" fmla="*/ 734030 w 4193197"/>
                <a:gd name="connsiteY12" fmla="*/ 949751 h 4732973"/>
                <a:gd name="connsiteX13" fmla="*/ 1201500 w 4193197"/>
                <a:gd name="connsiteY13" fmla="*/ 2874629 h 4732973"/>
                <a:gd name="connsiteX14" fmla="*/ 0 w 4193197"/>
                <a:gd name="connsiteY14" fmla="*/ 4732973 h 4732973"/>
                <a:gd name="connsiteX0" fmla="*/ 2279716 w 4193197"/>
                <a:gd name="connsiteY0" fmla="*/ 2810605 h 4732973"/>
                <a:gd name="connsiteX1" fmla="*/ 2357263 w 4193197"/>
                <a:gd name="connsiteY1" fmla="*/ 3138827 h 4732973"/>
                <a:gd name="connsiteX2" fmla="*/ 2817602 w 4193197"/>
                <a:gd name="connsiteY2" fmla="*/ 3293729 h 4732973"/>
                <a:gd name="connsiteX3" fmla="*/ 3694648 w 4193197"/>
                <a:gd name="connsiteY3" fmla="*/ 3319074 h 4732973"/>
                <a:gd name="connsiteX4" fmla="*/ 3739953 w 4193197"/>
                <a:gd name="connsiteY4" fmla="*/ 2864275 h 4732973"/>
                <a:gd name="connsiteX5" fmla="*/ 3894780 w 4193197"/>
                <a:gd name="connsiteY5" fmla="*/ 2718892 h 4732973"/>
                <a:gd name="connsiteX6" fmla="*/ 3849533 w 4193197"/>
                <a:gd name="connsiteY6" fmla="*/ 2632528 h 4732973"/>
                <a:gd name="connsiteX7" fmla="*/ 3937577 w 4193197"/>
                <a:gd name="connsiteY7" fmla="*/ 2536450 h 4732973"/>
                <a:gd name="connsiteX8" fmla="*/ 3870902 w 4193197"/>
                <a:gd name="connsiteY8" fmla="*/ 2327728 h 4732973"/>
                <a:gd name="connsiteX9" fmla="*/ 4193179 w 4193197"/>
                <a:gd name="connsiteY9" fmla="*/ 2118179 h 4732973"/>
                <a:gd name="connsiteX10" fmla="*/ 3777308 w 4193197"/>
                <a:gd name="connsiteY10" fmla="*/ 1501455 h 4732973"/>
                <a:gd name="connsiteX11" fmla="*/ 2185723 w 4193197"/>
                <a:gd name="connsiteY11" fmla="*/ 398 h 4732973"/>
                <a:gd name="connsiteX12" fmla="*/ 734030 w 4193197"/>
                <a:gd name="connsiteY12" fmla="*/ 949751 h 4732973"/>
                <a:gd name="connsiteX13" fmla="*/ 1201500 w 4193197"/>
                <a:gd name="connsiteY13" fmla="*/ 2874629 h 4732973"/>
                <a:gd name="connsiteX14" fmla="*/ 0 w 4193197"/>
                <a:gd name="connsiteY14" fmla="*/ 4732973 h 4732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93197" h="4732973">
                  <a:moveTo>
                    <a:pt x="2279716" y="2810605"/>
                  </a:moveTo>
                  <a:cubicBezTo>
                    <a:pt x="2279699" y="2813553"/>
                    <a:pt x="2293118" y="3074893"/>
                    <a:pt x="2357263" y="3138827"/>
                  </a:cubicBezTo>
                  <a:cubicBezTo>
                    <a:pt x="2421408" y="3202761"/>
                    <a:pt x="2602241" y="3253640"/>
                    <a:pt x="2817602" y="3293729"/>
                  </a:cubicBezTo>
                  <a:cubicBezTo>
                    <a:pt x="3120276" y="3327299"/>
                    <a:pt x="3353266" y="3509408"/>
                    <a:pt x="3694648" y="3319074"/>
                  </a:cubicBezTo>
                  <a:cubicBezTo>
                    <a:pt x="3836971" y="3193980"/>
                    <a:pt x="3740754" y="3068884"/>
                    <a:pt x="3739953" y="2864275"/>
                  </a:cubicBezTo>
                  <a:cubicBezTo>
                    <a:pt x="3775679" y="2764000"/>
                    <a:pt x="3886456" y="2820251"/>
                    <a:pt x="3894780" y="2718892"/>
                  </a:cubicBezTo>
                  <a:cubicBezTo>
                    <a:pt x="3894481" y="2664585"/>
                    <a:pt x="3872007" y="2666128"/>
                    <a:pt x="3849533" y="2632528"/>
                  </a:cubicBezTo>
                  <a:cubicBezTo>
                    <a:pt x="3878881" y="2600502"/>
                    <a:pt x="3931042" y="2591288"/>
                    <a:pt x="3937577" y="2536450"/>
                  </a:cubicBezTo>
                  <a:cubicBezTo>
                    <a:pt x="3940460" y="2477004"/>
                    <a:pt x="3869273" y="2411880"/>
                    <a:pt x="3870902" y="2327728"/>
                  </a:cubicBezTo>
                  <a:cubicBezTo>
                    <a:pt x="3906766" y="2247276"/>
                    <a:pt x="4161291" y="2258266"/>
                    <a:pt x="4193179" y="2118179"/>
                  </a:cubicBezTo>
                  <a:cubicBezTo>
                    <a:pt x="4196354" y="1985492"/>
                    <a:pt x="3794012" y="1785217"/>
                    <a:pt x="3777308" y="1501455"/>
                  </a:cubicBezTo>
                  <a:cubicBezTo>
                    <a:pt x="3788793" y="-20640"/>
                    <a:pt x="2469409" y="9939"/>
                    <a:pt x="2185723" y="398"/>
                  </a:cubicBezTo>
                  <a:cubicBezTo>
                    <a:pt x="1833552" y="-11446"/>
                    <a:pt x="986143" y="239133"/>
                    <a:pt x="734030" y="949751"/>
                  </a:cubicBezTo>
                  <a:cubicBezTo>
                    <a:pt x="415922" y="2117157"/>
                    <a:pt x="1089409" y="2189270"/>
                    <a:pt x="1201500" y="2874629"/>
                  </a:cubicBezTo>
                  <a:cubicBezTo>
                    <a:pt x="1152798" y="3891375"/>
                    <a:pt x="200250" y="4412473"/>
                    <a:pt x="0" y="4732973"/>
                  </a:cubicBezTo>
                </a:path>
              </a:pathLst>
            </a:custGeom>
            <a:ln w="38100">
              <a:solidFill>
                <a:schemeClr val="accent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" name="Round Same Side Corner Rectangle 9">
              <a:extLst>
                <a:ext uri="{FF2B5EF4-FFF2-40B4-BE49-F238E27FC236}">
                  <a16:creationId xmlns="" xmlns:a16="http://schemas.microsoft.com/office/drawing/2014/main" id="{1B07C22F-15EE-4DC9-8029-DE016BC26505}"/>
                </a:ext>
              </a:extLst>
            </p:cNvPr>
            <p:cNvSpPr/>
            <p:nvPr/>
          </p:nvSpPr>
          <p:spPr>
            <a:xfrm rot="10800000">
              <a:off x="4326391" y="4080639"/>
              <a:ext cx="198721" cy="334249"/>
            </a:xfrm>
            <a:custGeom>
              <a:avLst/>
              <a:gdLst/>
              <a:ahLst/>
              <a:cxnLst/>
              <a:rect l="l" t="t" r="r" b="b"/>
              <a:pathLst>
                <a:path w="198721" h="334249">
                  <a:moveTo>
                    <a:pt x="198721" y="334249"/>
                  </a:moveTo>
                  <a:lnTo>
                    <a:pt x="0" y="334249"/>
                  </a:lnTo>
                  <a:lnTo>
                    <a:pt x="0" y="111716"/>
                  </a:lnTo>
                  <a:cubicBezTo>
                    <a:pt x="0" y="93424"/>
                    <a:pt x="14829" y="78595"/>
                    <a:pt x="33121" y="78595"/>
                  </a:cubicBezTo>
                  <a:lnTo>
                    <a:pt x="45876" y="78595"/>
                  </a:lnTo>
                  <a:lnTo>
                    <a:pt x="45876" y="17828"/>
                  </a:lnTo>
                  <a:cubicBezTo>
                    <a:pt x="45876" y="7982"/>
                    <a:pt x="53858" y="0"/>
                    <a:pt x="63704" y="0"/>
                  </a:cubicBezTo>
                  <a:lnTo>
                    <a:pt x="135016" y="0"/>
                  </a:lnTo>
                  <a:cubicBezTo>
                    <a:pt x="144862" y="0"/>
                    <a:pt x="152844" y="7982"/>
                    <a:pt x="152844" y="17828"/>
                  </a:cubicBezTo>
                  <a:lnTo>
                    <a:pt x="152844" y="78595"/>
                  </a:lnTo>
                  <a:lnTo>
                    <a:pt x="165600" y="78595"/>
                  </a:lnTo>
                  <a:cubicBezTo>
                    <a:pt x="183892" y="78595"/>
                    <a:pt x="198721" y="93424"/>
                    <a:pt x="198721" y="111716"/>
                  </a:cubicBezTo>
                  <a:close/>
                </a:path>
              </a:pathLst>
            </a:custGeom>
            <a:solidFill>
              <a:schemeClr val="accent6"/>
            </a:solidFill>
            <a:ln w="381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9C71C3A-7A7A-471A-BAFA-1D0D2B94677F}"/>
              </a:ext>
            </a:extLst>
          </p:cNvPr>
          <p:cNvGrpSpPr/>
          <p:nvPr/>
        </p:nvGrpSpPr>
        <p:grpSpPr>
          <a:xfrm>
            <a:off x="1654051" y="2180694"/>
            <a:ext cx="1274175" cy="2088232"/>
            <a:chOff x="3773339" y="2132856"/>
            <a:chExt cx="1274175" cy="2088232"/>
          </a:xfrm>
        </p:grpSpPr>
        <p:pic>
          <p:nvPicPr>
            <p:cNvPr id="11" name="그림 5">
              <a:extLst>
                <a:ext uri="{FF2B5EF4-FFF2-40B4-BE49-F238E27FC236}">
                  <a16:creationId xmlns="" xmlns:a16="http://schemas.microsoft.com/office/drawing/2014/main" id="{47A4A3A8-9075-4E86-830B-480E35EAB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3339" y="2132856"/>
              <a:ext cx="1274175" cy="208823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CD7222E5-70CB-4706-B3FC-88E3A5DFA941}"/>
                </a:ext>
              </a:extLst>
            </p:cNvPr>
            <p:cNvSpPr/>
            <p:nvPr/>
          </p:nvSpPr>
          <p:spPr>
            <a:xfrm>
              <a:off x="4008346" y="2446798"/>
              <a:ext cx="831717" cy="12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30200" dist="127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13" name="Oval 1">
            <a:extLst>
              <a:ext uri="{FF2B5EF4-FFF2-40B4-BE49-F238E27FC236}">
                <a16:creationId xmlns="" xmlns:a16="http://schemas.microsoft.com/office/drawing/2014/main" id="{158A0C44-AD31-4844-B4D3-EAD6520623A5}"/>
              </a:ext>
            </a:extLst>
          </p:cNvPr>
          <p:cNvSpPr/>
          <p:nvPr/>
        </p:nvSpPr>
        <p:spPr>
          <a:xfrm>
            <a:off x="1962659" y="2638982"/>
            <a:ext cx="592928" cy="718651"/>
          </a:xfrm>
          <a:custGeom>
            <a:avLst/>
            <a:gdLst/>
            <a:ahLst/>
            <a:cxnLst/>
            <a:rect l="l" t="t" r="r" b="b"/>
            <a:pathLst>
              <a:path w="3254409" h="3944462">
                <a:moveTo>
                  <a:pt x="1259449" y="3654708"/>
                </a:moveTo>
                <a:lnTo>
                  <a:pt x="2056275" y="3654708"/>
                </a:lnTo>
                <a:lnTo>
                  <a:pt x="2056275" y="3799585"/>
                </a:lnTo>
                <a:cubicBezTo>
                  <a:pt x="2056275" y="3879598"/>
                  <a:pt x="1877900" y="3944462"/>
                  <a:pt x="1657862" y="3944462"/>
                </a:cubicBezTo>
                <a:cubicBezTo>
                  <a:pt x="1437825" y="3944462"/>
                  <a:pt x="1259449" y="3879598"/>
                  <a:pt x="1259449" y="3799585"/>
                </a:cubicBezTo>
                <a:close/>
                <a:moveTo>
                  <a:pt x="1261196" y="3409579"/>
                </a:moveTo>
                <a:lnTo>
                  <a:pt x="2054529" y="3409579"/>
                </a:lnTo>
                <a:cubicBezTo>
                  <a:pt x="2095500" y="3409579"/>
                  <a:pt x="2128714" y="3442793"/>
                  <a:pt x="2128714" y="3483764"/>
                </a:cubicBezTo>
                <a:lnTo>
                  <a:pt x="2128714" y="3516511"/>
                </a:lnTo>
                <a:cubicBezTo>
                  <a:pt x="2128714" y="3557481"/>
                  <a:pt x="2095500" y="3590696"/>
                  <a:pt x="2054529" y="3590696"/>
                </a:cubicBezTo>
                <a:lnTo>
                  <a:pt x="1261196" y="3590696"/>
                </a:lnTo>
                <a:cubicBezTo>
                  <a:pt x="1220225" y="3590696"/>
                  <a:pt x="1187011" y="3557481"/>
                  <a:pt x="1187011" y="3516511"/>
                </a:cubicBezTo>
                <a:lnTo>
                  <a:pt x="1187011" y="3483764"/>
                </a:lnTo>
                <a:cubicBezTo>
                  <a:pt x="1187011" y="3442793"/>
                  <a:pt x="1220225" y="3409579"/>
                  <a:pt x="1261196" y="3409579"/>
                </a:cubicBezTo>
                <a:close/>
                <a:moveTo>
                  <a:pt x="1224976" y="3164451"/>
                </a:moveTo>
                <a:lnTo>
                  <a:pt x="2090747" y="3164451"/>
                </a:lnTo>
                <a:cubicBezTo>
                  <a:pt x="2131719" y="3164451"/>
                  <a:pt x="2164933" y="3197665"/>
                  <a:pt x="2164933" y="3238636"/>
                </a:cubicBezTo>
                <a:lnTo>
                  <a:pt x="2164933" y="3271382"/>
                </a:lnTo>
                <a:cubicBezTo>
                  <a:pt x="2164933" y="3312353"/>
                  <a:pt x="2131719" y="3345567"/>
                  <a:pt x="2090747" y="3345567"/>
                </a:cubicBezTo>
                <a:lnTo>
                  <a:pt x="1224976" y="3345567"/>
                </a:lnTo>
                <a:cubicBezTo>
                  <a:pt x="1184005" y="3345567"/>
                  <a:pt x="1150791" y="3312353"/>
                  <a:pt x="1150791" y="3271382"/>
                </a:cubicBezTo>
                <a:lnTo>
                  <a:pt x="1150791" y="3238636"/>
                </a:lnTo>
                <a:cubicBezTo>
                  <a:pt x="1150791" y="3197665"/>
                  <a:pt x="1184005" y="3164451"/>
                  <a:pt x="1224976" y="3164451"/>
                </a:cubicBezTo>
                <a:close/>
                <a:moveTo>
                  <a:pt x="1188757" y="2919322"/>
                </a:moveTo>
                <a:lnTo>
                  <a:pt x="2126967" y="2919322"/>
                </a:lnTo>
                <a:cubicBezTo>
                  <a:pt x="2167938" y="2919322"/>
                  <a:pt x="2201152" y="2952536"/>
                  <a:pt x="2201152" y="2993507"/>
                </a:cubicBezTo>
                <a:lnTo>
                  <a:pt x="2201152" y="3026254"/>
                </a:lnTo>
                <a:cubicBezTo>
                  <a:pt x="2201152" y="3067224"/>
                  <a:pt x="2167938" y="3100439"/>
                  <a:pt x="2126967" y="3100439"/>
                </a:cubicBezTo>
                <a:lnTo>
                  <a:pt x="1188757" y="3100439"/>
                </a:lnTo>
                <a:cubicBezTo>
                  <a:pt x="1147785" y="3100439"/>
                  <a:pt x="1114571" y="3067224"/>
                  <a:pt x="1114571" y="3026254"/>
                </a:cubicBezTo>
                <a:lnTo>
                  <a:pt x="1114571" y="2993507"/>
                </a:lnTo>
                <a:cubicBezTo>
                  <a:pt x="1114571" y="2952536"/>
                  <a:pt x="1147785" y="2919322"/>
                  <a:pt x="1188757" y="2919322"/>
                </a:cubicBezTo>
                <a:close/>
                <a:moveTo>
                  <a:pt x="1574533" y="1620510"/>
                </a:moveTo>
                <a:cubicBezTo>
                  <a:pt x="1552384" y="1644018"/>
                  <a:pt x="1521864" y="1658080"/>
                  <a:pt x="1488300" y="1658080"/>
                </a:cubicBezTo>
                <a:cubicBezTo>
                  <a:pt x="1460798" y="1658080"/>
                  <a:pt x="1435338" y="1648638"/>
                  <a:pt x="1416032" y="1630675"/>
                </a:cubicBezTo>
                <a:lnTo>
                  <a:pt x="1584647" y="2695264"/>
                </a:lnTo>
                <a:lnTo>
                  <a:pt x="1650915" y="2694732"/>
                </a:lnTo>
                <a:lnTo>
                  <a:pt x="1650915" y="2694695"/>
                </a:lnTo>
                <a:lnTo>
                  <a:pt x="1653298" y="2694714"/>
                </a:lnTo>
                <a:lnTo>
                  <a:pt x="1655679" y="2694695"/>
                </a:lnTo>
                <a:lnTo>
                  <a:pt x="1655679" y="2694732"/>
                </a:lnTo>
                <a:lnTo>
                  <a:pt x="1721162" y="2695258"/>
                </a:lnTo>
                <a:lnTo>
                  <a:pt x="1887727" y="1643609"/>
                </a:lnTo>
                <a:cubicBezTo>
                  <a:pt x="1871593" y="1653234"/>
                  <a:pt x="1852936" y="1658080"/>
                  <a:pt x="1833231" y="1658080"/>
                </a:cubicBezTo>
                <a:cubicBezTo>
                  <a:pt x="1799667" y="1658080"/>
                  <a:pt x="1769147" y="1644018"/>
                  <a:pt x="1746999" y="1620510"/>
                </a:cubicBezTo>
                <a:cubicBezTo>
                  <a:pt x="1724849" y="1644018"/>
                  <a:pt x="1694329" y="1658080"/>
                  <a:pt x="1660766" y="1658080"/>
                </a:cubicBezTo>
                <a:cubicBezTo>
                  <a:pt x="1627202" y="1658080"/>
                  <a:pt x="1596682" y="1644018"/>
                  <a:pt x="1574533" y="1620510"/>
                </a:cubicBezTo>
                <a:close/>
                <a:moveTo>
                  <a:pt x="3254409" y="1194373"/>
                </a:moveTo>
                <a:lnTo>
                  <a:pt x="3254409" y="1446373"/>
                </a:lnTo>
                <a:lnTo>
                  <a:pt x="2894409" y="1395973"/>
                </a:lnTo>
                <a:lnTo>
                  <a:pt x="2894409" y="1244773"/>
                </a:lnTo>
                <a:close/>
                <a:moveTo>
                  <a:pt x="0" y="1194373"/>
                </a:moveTo>
                <a:lnTo>
                  <a:pt x="360000" y="1244773"/>
                </a:lnTo>
                <a:lnTo>
                  <a:pt x="360000" y="1395973"/>
                </a:lnTo>
                <a:lnTo>
                  <a:pt x="0" y="1446373"/>
                </a:lnTo>
                <a:close/>
                <a:moveTo>
                  <a:pt x="1650915" y="686852"/>
                </a:moveTo>
                <a:cubicBezTo>
                  <a:pt x="1164505" y="687423"/>
                  <a:pt x="770387" y="1081929"/>
                  <a:pt x="770387" y="1568485"/>
                </a:cubicBezTo>
                <a:cubicBezTo>
                  <a:pt x="770387" y="1897865"/>
                  <a:pt x="1005466" y="2222947"/>
                  <a:pt x="1190556" y="2371462"/>
                </a:cubicBezTo>
                <a:cubicBezTo>
                  <a:pt x="1274950" y="2469103"/>
                  <a:pt x="1268259" y="2471104"/>
                  <a:pt x="1302554" y="2596072"/>
                </a:cubicBezTo>
                <a:cubicBezTo>
                  <a:pt x="1316217" y="2683697"/>
                  <a:pt x="1288538" y="2692455"/>
                  <a:pt x="1367056" y="2697010"/>
                </a:cubicBezTo>
                <a:lnTo>
                  <a:pt x="1424224" y="2696551"/>
                </a:lnTo>
                <a:lnTo>
                  <a:pt x="1231891" y="1482210"/>
                </a:lnTo>
                <a:cubicBezTo>
                  <a:pt x="1225156" y="1439688"/>
                  <a:pt x="1254167" y="1399758"/>
                  <a:pt x="1296689" y="1393023"/>
                </a:cubicBezTo>
                <a:lnTo>
                  <a:pt x="1299400" y="1392594"/>
                </a:lnTo>
                <a:cubicBezTo>
                  <a:pt x="1338047" y="1386473"/>
                  <a:pt x="1374553" y="1409880"/>
                  <a:pt x="1384555" y="1446557"/>
                </a:cubicBezTo>
                <a:cubicBezTo>
                  <a:pt x="1405249" y="1408365"/>
                  <a:pt x="1444141" y="1384022"/>
                  <a:pt x="1488300" y="1384022"/>
                </a:cubicBezTo>
                <a:cubicBezTo>
                  <a:pt x="1521864" y="1384022"/>
                  <a:pt x="1552384" y="1398085"/>
                  <a:pt x="1574533" y="1421593"/>
                </a:cubicBezTo>
                <a:cubicBezTo>
                  <a:pt x="1596682" y="1398085"/>
                  <a:pt x="1627202" y="1384022"/>
                  <a:pt x="1660766" y="1384022"/>
                </a:cubicBezTo>
                <a:cubicBezTo>
                  <a:pt x="1694329" y="1384022"/>
                  <a:pt x="1724849" y="1398085"/>
                  <a:pt x="1746999" y="1421593"/>
                </a:cubicBezTo>
                <a:cubicBezTo>
                  <a:pt x="1769147" y="1398085"/>
                  <a:pt x="1799667" y="1384022"/>
                  <a:pt x="1833231" y="1384022"/>
                </a:cubicBezTo>
                <a:cubicBezTo>
                  <a:pt x="1870523" y="1384022"/>
                  <a:pt x="1904060" y="1401383"/>
                  <a:pt x="1926459" y="1429718"/>
                </a:cubicBezTo>
                <a:cubicBezTo>
                  <a:pt x="1940429" y="1399945"/>
                  <a:pt x="1972972" y="1382212"/>
                  <a:pt x="2007193" y="1387633"/>
                </a:cubicBezTo>
                <a:lnTo>
                  <a:pt x="2009904" y="1388062"/>
                </a:lnTo>
                <a:cubicBezTo>
                  <a:pt x="2052427" y="1394797"/>
                  <a:pt x="2081437" y="1434727"/>
                  <a:pt x="2074703" y="1477248"/>
                </a:cubicBezTo>
                <a:lnTo>
                  <a:pt x="1881585" y="2696545"/>
                </a:lnTo>
                <a:lnTo>
                  <a:pt x="1939537" y="2697010"/>
                </a:lnTo>
                <a:cubicBezTo>
                  <a:pt x="2018055" y="2692455"/>
                  <a:pt x="1990377" y="2683697"/>
                  <a:pt x="2004039" y="2596072"/>
                </a:cubicBezTo>
                <a:cubicBezTo>
                  <a:pt x="2038334" y="2471104"/>
                  <a:pt x="2031644" y="2469103"/>
                  <a:pt x="2116037" y="2371462"/>
                </a:cubicBezTo>
                <a:cubicBezTo>
                  <a:pt x="2301127" y="2222947"/>
                  <a:pt x="2536206" y="1897865"/>
                  <a:pt x="2536206" y="1568485"/>
                </a:cubicBezTo>
                <a:cubicBezTo>
                  <a:pt x="2536206" y="1081929"/>
                  <a:pt x="2142089" y="687423"/>
                  <a:pt x="1655679" y="686852"/>
                </a:cubicBezTo>
                <a:lnTo>
                  <a:pt x="1655679" y="687071"/>
                </a:lnTo>
                <a:lnTo>
                  <a:pt x="1653298" y="686887"/>
                </a:lnTo>
                <a:lnTo>
                  <a:pt x="1650915" y="687071"/>
                </a:lnTo>
                <a:close/>
                <a:moveTo>
                  <a:pt x="1651270" y="468000"/>
                </a:moveTo>
                <a:lnTo>
                  <a:pt x="1653298" y="468156"/>
                </a:lnTo>
                <a:lnTo>
                  <a:pt x="1655324" y="468000"/>
                </a:lnTo>
                <a:cubicBezTo>
                  <a:pt x="2251596" y="468000"/>
                  <a:pt x="2734970" y="951374"/>
                  <a:pt x="2734970" y="1547647"/>
                </a:cubicBezTo>
                <a:cubicBezTo>
                  <a:pt x="2734970" y="1951147"/>
                  <a:pt x="2446871" y="2349377"/>
                  <a:pt x="2220195" y="2531148"/>
                </a:cubicBezTo>
                <a:cubicBezTo>
                  <a:pt x="2152664" y="2608950"/>
                  <a:pt x="2182466" y="2649832"/>
                  <a:pt x="2167955" y="2751256"/>
                </a:cubicBezTo>
                <a:cubicBezTo>
                  <a:pt x="2130228" y="2829553"/>
                  <a:pt x="2096483" y="2854590"/>
                  <a:pt x="2029795" y="2854590"/>
                </a:cubicBezTo>
                <a:lnTo>
                  <a:pt x="1653298" y="2853242"/>
                </a:lnTo>
                <a:lnTo>
                  <a:pt x="1276798" y="2854590"/>
                </a:lnTo>
                <a:cubicBezTo>
                  <a:pt x="1210112" y="2854590"/>
                  <a:pt x="1176366" y="2829553"/>
                  <a:pt x="1138638" y="2751256"/>
                </a:cubicBezTo>
                <a:cubicBezTo>
                  <a:pt x="1124127" y="2649832"/>
                  <a:pt x="1153930" y="2608950"/>
                  <a:pt x="1086399" y="2531148"/>
                </a:cubicBezTo>
                <a:cubicBezTo>
                  <a:pt x="859722" y="2349377"/>
                  <a:pt x="571623" y="1951147"/>
                  <a:pt x="571623" y="1547647"/>
                </a:cubicBezTo>
                <a:cubicBezTo>
                  <a:pt x="571623" y="951374"/>
                  <a:pt x="1054998" y="468000"/>
                  <a:pt x="1651270" y="468000"/>
                </a:cubicBezTo>
                <a:close/>
                <a:moveTo>
                  <a:pt x="2572549" y="249121"/>
                </a:moveTo>
                <a:lnTo>
                  <a:pt x="2765592" y="411103"/>
                </a:lnTo>
                <a:lnTo>
                  <a:pt x="2495580" y="654483"/>
                </a:lnTo>
                <a:lnTo>
                  <a:pt x="2379754" y="557293"/>
                </a:lnTo>
                <a:close/>
                <a:moveTo>
                  <a:pt x="663986" y="249121"/>
                </a:moveTo>
                <a:lnTo>
                  <a:pt x="856781" y="557293"/>
                </a:lnTo>
                <a:lnTo>
                  <a:pt x="740955" y="654483"/>
                </a:lnTo>
                <a:lnTo>
                  <a:pt x="470943" y="411103"/>
                </a:lnTo>
                <a:close/>
                <a:moveTo>
                  <a:pt x="1527296" y="0"/>
                </a:moveTo>
                <a:lnTo>
                  <a:pt x="1779296" y="0"/>
                </a:lnTo>
                <a:lnTo>
                  <a:pt x="1728896" y="360000"/>
                </a:lnTo>
                <a:lnTo>
                  <a:pt x="1577696" y="36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EF24DD7-F47C-4A1D-BCF4-869592D231D0}"/>
              </a:ext>
            </a:extLst>
          </p:cNvPr>
          <p:cNvSpPr txBox="1"/>
          <p:nvPr/>
        </p:nvSpPr>
        <p:spPr>
          <a:xfrm>
            <a:off x="4197958" y="924420"/>
            <a:ext cx="7670513" cy="511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altLang="ko-K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Pengumuman</a:t>
            </a:r>
            <a:endParaRPr lang="en-US" altLang="ko-KR" sz="2000" b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Pengumuman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adalah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presentasi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fakta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tanpa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perlu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menggunakan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model/ talent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karena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fakta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atau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gambaran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visual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diasumsikan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dapat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menyampaikan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pesan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iklan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Jenis-jenisnya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:</a:t>
            </a:r>
          </a:p>
          <a:p>
            <a:pPr marL="457200" indent="-457200" algn="just">
              <a:lnSpc>
                <a:spcPct val="150000"/>
              </a:lnSpc>
              <a:buAutoNum type="alphaLcPeriod"/>
            </a:pP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Pure display: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mencakup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semua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bentuk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terutama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didasarkan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pada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penampilan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produk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bukan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seperti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produk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di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etalase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toko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atau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ruang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pamer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buAutoNum type="alphaLcPeriod"/>
            </a:pP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Product message: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bentuk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ini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didasarkan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pada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penyajian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atribut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produk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dapat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berupa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penyajian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visual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berupa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penjelasan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fakta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tentang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produk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atau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merek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.</a:t>
            </a:r>
            <a:endParaRPr lang="ko-KR" altLang="en-US" sz="20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278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b="1" dirty="0"/>
              <a:t>7 </a:t>
            </a:r>
            <a:r>
              <a:rPr lang="en-US" sz="3200" b="1" dirty="0" err="1"/>
              <a:t>Bentuk-Bentuk</a:t>
            </a:r>
            <a:r>
              <a:rPr lang="en-US" sz="3200" b="1" dirty="0"/>
              <a:t> </a:t>
            </a:r>
            <a:r>
              <a:rPr lang="en-US" sz="3200" b="1" dirty="0" err="1"/>
              <a:t>Periklanan</a:t>
            </a:r>
            <a:r>
              <a:rPr lang="en-US" sz="3200" b="1" dirty="0"/>
              <a:t> di Dunia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09ED4FC3-419C-4D2F-B148-B4BCBD72D5A1}"/>
              </a:ext>
            </a:extLst>
          </p:cNvPr>
          <p:cNvGrpSpPr/>
          <p:nvPr/>
        </p:nvGrpSpPr>
        <p:grpSpPr>
          <a:xfrm>
            <a:off x="4761" y="1634968"/>
            <a:ext cx="4193197" cy="4732973"/>
            <a:chOff x="2139373" y="1568826"/>
            <a:chExt cx="4193197" cy="4732973"/>
          </a:xfrm>
        </p:grpSpPr>
        <p:sp>
          <p:nvSpPr>
            <p:cNvPr id="8" name="Freeform 2">
              <a:extLst>
                <a:ext uri="{FF2B5EF4-FFF2-40B4-BE49-F238E27FC236}">
                  <a16:creationId xmlns="" xmlns:a16="http://schemas.microsoft.com/office/drawing/2014/main" id="{48B993E4-FC77-4F43-B0F1-E27D34C4822F}"/>
                </a:ext>
              </a:extLst>
            </p:cNvPr>
            <p:cNvSpPr/>
            <p:nvPr/>
          </p:nvSpPr>
          <p:spPr>
            <a:xfrm>
              <a:off x="2139373" y="1568826"/>
              <a:ext cx="4193197" cy="4732973"/>
            </a:xfrm>
            <a:custGeom>
              <a:avLst/>
              <a:gdLst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33775 w 4000500"/>
                <a:gd name="connsiteY2" fmla="*/ 3314700 h 4600575"/>
                <a:gd name="connsiteX3" fmla="*/ 3543300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43300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43300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31427 w 4000500"/>
                <a:gd name="connsiteY4" fmla="*/ 2800019 h 4600575"/>
                <a:gd name="connsiteX5" fmla="*/ 3724275 w 4000500"/>
                <a:gd name="connsiteY5" fmla="*/ 2705100 h 4600575"/>
                <a:gd name="connsiteX6" fmla="*/ 3629025 w 4000500"/>
                <a:gd name="connsiteY6" fmla="*/ 2600325 h 4600575"/>
                <a:gd name="connsiteX7" fmla="*/ 3752850 w 4000500"/>
                <a:gd name="connsiteY7" fmla="*/ 2524125 h 4600575"/>
                <a:gd name="connsiteX8" fmla="*/ 3686175 w 4000500"/>
                <a:gd name="connsiteY8" fmla="*/ 2295525 h 4600575"/>
                <a:gd name="connsiteX9" fmla="*/ 4000500 w 4000500"/>
                <a:gd name="connsiteY9" fmla="*/ 2085975 h 4600575"/>
                <a:gd name="connsiteX10" fmla="*/ 3552825 w 4000500"/>
                <a:gd name="connsiteY10" fmla="*/ 1457325 h 4600575"/>
                <a:gd name="connsiteX11" fmla="*/ 2028825 w 4000500"/>
                <a:gd name="connsiteY11" fmla="*/ 0 h 4600575"/>
                <a:gd name="connsiteX12" fmla="*/ 533400 w 4000500"/>
                <a:gd name="connsiteY12" fmla="*/ 933450 h 4600575"/>
                <a:gd name="connsiteX13" fmla="*/ 1028700 w 4000500"/>
                <a:gd name="connsiteY13" fmla="*/ 2838450 h 4600575"/>
                <a:gd name="connsiteX14" fmla="*/ 0 w 4000500"/>
                <a:gd name="connsiteY14" fmla="*/ 4600575 h 4600575"/>
                <a:gd name="connsiteX15" fmla="*/ 0 w 4000500"/>
                <a:gd name="connsiteY15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12348 w 4000500"/>
                <a:gd name="connsiteY4" fmla="*/ 2709075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12348 w 4000500"/>
                <a:gd name="connsiteY4" fmla="*/ 2709075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12348 w 4000500"/>
                <a:gd name="connsiteY4" fmla="*/ 2709075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66297 w 4000500"/>
                <a:gd name="connsiteY7" fmla="*/ 2291549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66297 w 4000500"/>
                <a:gd name="connsiteY7" fmla="*/ 2291549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66297 w 4000500"/>
                <a:gd name="connsiteY7" fmla="*/ 2291549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66297 w 4000500"/>
                <a:gd name="connsiteY7" fmla="*/ 2291549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12427"/>
                <a:gd name="connsiteY0" fmla="*/ 3952875 h 4600575"/>
                <a:gd name="connsiteX1" fmla="*/ 2632875 w 4012427"/>
                <a:gd name="connsiteY1" fmla="*/ 3281404 h 4600575"/>
                <a:gd name="connsiteX2" fmla="*/ 3509921 w 4012427"/>
                <a:gd name="connsiteY2" fmla="*/ 3306749 h 4600575"/>
                <a:gd name="connsiteX3" fmla="*/ 3555226 w 4012427"/>
                <a:gd name="connsiteY3" fmla="*/ 2851950 h 4600575"/>
                <a:gd name="connsiteX4" fmla="*/ 3696446 w 4012427"/>
                <a:gd name="connsiteY4" fmla="*/ 2701124 h 4600575"/>
                <a:gd name="connsiteX5" fmla="*/ 3664806 w 4012427"/>
                <a:gd name="connsiteY5" fmla="*/ 2620203 h 4600575"/>
                <a:gd name="connsiteX6" fmla="*/ 3752850 w 4012427"/>
                <a:gd name="connsiteY6" fmla="*/ 2524125 h 4600575"/>
                <a:gd name="connsiteX7" fmla="*/ 3666297 w 4012427"/>
                <a:gd name="connsiteY7" fmla="*/ 2291549 h 4600575"/>
                <a:gd name="connsiteX8" fmla="*/ 4012427 w 4012427"/>
                <a:gd name="connsiteY8" fmla="*/ 2157537 h 4600575"/>
                <a:gd name="connsiteX9" fmla="*/ 3552825 w 4012427"/>
                <a:gd name="connsiteY9" fmla="*/ 1457325 h 4600575"/>
                <a:gd name="connsiteX10" fmla="*/ 2028825 w 4012427"/>
                <a:gd name="connsiteY10" fmla="*/ 0 h 4600575"/>
                <a:gd name="connsiteX11" fmla="*/ 533400 w 4012427"/>
                <a:gd name="connsiteY11" fmla="*/ 933450 h 4600575"/>
                <a:gd name="connsiteX12" fmla="*/ 1028700 w 4012427"/>
                <a:gd name="connsiteY12" fmla="*/ 2838450 h 4600575"/>
                <a:gd name="connsiteX13" fmla="*/ 0 w 4012427"/>
                <a:gd name="connsiteY13" fmla="*/ 4600575 h 4600575"/>
                <a:gd name="connsiteX14" fmla="*/ 0 w 4012427"/>
                <a:gd name="connsiteY14" fmla="*/ 4600575 h 4600575"/>
                <a:gd name="connsiteX0" fmla="*/ 2428875 w 4012427"/>
                <a:gd name="connsiteY0" fmla="*/ 3952875 h 4600575"/>
                <a:gd name="connsiteX1" fmla="*/ 2632875 w 4012427"/>
                <a:gd name="connsiteY1" fmla="*/ 3281404 h 4600575"/>
                <a:gd name="connsiteX2" fmla="*/ 3509921 w 4012427"/>
                <a:gd name="connsiteY2" fmla="*/ 3306749 h 4600575"/>
                <a:gd name="connsiteX3" fmla="*/ 3555226 w 4012427"/>
                <a:gd name="connsiteY3" fmla="*/ 2851950 h 4600575"/>
                <a:gd name="connsiteX4" fmla="*/ 3696446 w 4012427"/>
                <a:gd name="connsiteY4" fmla="*/ 2701124 h 4600575"/>
                <a:gd name="connsiteX5" fmla="*/ 3664806 w 4012427"/>
                <a:gd name="connsiteY5" fmla="*/ 2620203 h 4600575"/>
                <a:gd name="connsiteX6" fmla="*/ 3752850 w 4012427"/>
                <a:gd name="connsiteY6" fmla="*/ 2524125 h 4600575"/>
                <a:gd name="connsiteX7" fmla="*/ 3666297 w 4012427"/>
                <a:gd name="connsiteY7" fmla="*/ 2291549 h 4600575"/>
                <a:gd name="connsiteX8" fmla="*/ 4012427 w 4012427"/>
                <a:gd name="connsiteY8" fmla="*/ 2157537 h 4600575"/>
                <a:gd name="connsiteX9" fmla="*/ 3552825 w 4012427"/>
                <a:gd name="connsiteY9" fmla="*/ 1457325 h 4600575"/>
                <a:gd name="connsiteX10" fmla="*/ 2028825 w 4012427"/>
                <a:gd name="connsiteY10" fmla="*/ 0 h 4600575"/>
                <a:gd name="connsiteX11" fmla="*/ 533400 w 4012427"/>
                <a:gd name="connsiteY11" fmla="*/ 933450 h 4600575"/>
                <a:gd name="connsiteX12" fmla="*/ 1028700 w 4012427"/>
                <a:gd name="connsiteY12" fmla="*/ 2838450 h 4600575"/>
                <a:gd name="connsiteX13" fmla="*/ 0 w 4012427"/>
                <a:gd name="connsiteY13" fmla="*/ 4600575 h 4600575"/>
                <a:gd name="connsiteX14" fmla="*/ 0 w 4012427"/>
                <a:gd name="connsiteY14" fmla="*/ 4600575 h 4600575"/>
                <a:gd name="connsiteX0" fmla="*/ 2428875 w 4024354"/>
                <a:gd name="connsiteY0" fmla="*/ 3952875 h 4600575"/>
                <a:gd name="connsiteX1" fmla="*/ 2632875 w 4024354"/>
                <a:gd name="connsiteY1" fmla="*/ 3281404 h 4600575"/>
                <a:gd name="connsiteX2" fmla="*/ 3509921 w 4024354"/>
                <a:gd name="connsiteY2" fmla="*/ 3306749 h 4600575"/>
                <a:gd name="connsiteX3" fmla="*/ 3555226 w 4024354"/>
                <a:gd name="connsiteY3" fmla="*/ 2851950 h 4600575"/>
                <a:gd name="connsiteX4" fmla="*/ 3696446 w 4024354"/>
                <a:gd name="connsiteY4" fmla="*/ 2701124 h 4600575"/>
                <a:gd name="connsiteX5" fmla="*/ 3664806 w 4024354"/>
                <a:gd name="connsiteY5" fmla="*/ 2620203 h 4600575"/>
                <a:gd name="connsiteX6" fmla="*/ 3752850 w 4024354"/>
                <a:gd name="connsiteY6" fmla="*/ 2524125 h 4600575"/>
                <a:gd name="connsiteX7" fmla="*/ 3666297 w 4024354"/>
                <a:gd name="connsiteY7" fmla="*/ 2291549 h 4600575"/>
                <a:gd name="connsiteX8" fmla="*/ 4024354 w 4024354"/>
                <a:gd name="connsiteY8" fmla="*/ 2097902 h 4600575"/>
                <a:gd name="connsiteX9" fmla="*/ 3552825 w 4024354"/>
                <a:gd name="connsiteY9" fmla="*/ 1457325 h 4600575"/>
                <a:gd name="connsiteX10" fmla="*/ 2028825 w 4024354"/>
                <a:gd name="connsiteY10" fmla="*/ 0 h 4600575"/>
                <a:gd name="connsiteX11" fmla="*/ 533400 w 4024354"/>
                <a:gd name="connsiteY11" fmla="*/ 933450 h 4600575"/>
                <a:gd name="connsiteX12" fmla="*/ 1028700 w 4024354"/>
                <a:gd name="connsiteY12" fmla="*/ 2838450 h 4600575"/>
                <a:gd name="connsiteX13" fmla="*/ 0 w 4024354"/>
                <a:gd name="connsiteY13" fmla="*/ 4600575 h 4600575"/>
                <a:gd name="connsiteX14" fmla="*/ 0 w 4024354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66297 w 4008452"/>
                <a:gd name="connsiteY7" fmla="*/ 2291549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66297 w 4008452"/>
                <a:gd name="connsiteY7" fmla="*/ 2291549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92581 w 4008452"/>
                <a:gd name="connsiteY9" fmla="*/ 1489130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92581 w 4008452"/>
                <a:gd name="connsiteY9" fmla="*/ 1489130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70"/>
                <a:gd name="connsiteY0" fmla="*/ 3952875 h 4600575"/>
                <a:gd name="connsiteX1" fmla="*/ 2632875 w 4008470"/>
                <a:gd name="connsiteY1" fmla="*/ 3281404 h 4600575"/>
                <a:gd name="connsiteX2" fmla="*/ 3509921 w 4008470"/>
                <a:gd name="connsiteY2" fmla="*/ 3306749 h 4600575"/>
                <a:gd name="connsiteX3" fmla="*/ 3555226 w 4008470"/>
                <a:gd name="connsiteY3" fmla="*/ 2851950 h 4600575"/>
                <a:gd name="connsiteX4" fmla="*/ 3696446 w 4008470"/>
                <a:gd name="connsiteY4" fmla="*/ 2701124 h 4600575"/>
                <a:gd name="connsiteX5" fmla="*/ 3664806 w 4008470"/>
                <a:gd name="connsiteY5" fmla="*/ 2620203 h 4600575"/>
                <a:gd name="connsiteX6" fmla="*/ 3752850 w 4008470"/>
                <a:gd name="connsiteY6" fmla="*/ 2524125 h 4600575"/>
                <a:gd name="connsiteX7" fmla="*/ 3686175 w 4008470"/>
                <a:gd name="connsiteY7" fmla="*/ 2315403 h 4600575"/>
                <a:gd name="connsiteX8" fmla="*/ 4008452 w 4008470"/>
                <a:gd name="connsiteY8" fmla="*/ 2105854 h 4600575"/>
                <a:gd name="connsiteX9" fmla="*/ 3592581 w 4008470"/>
                <a:gd name="connsiteY9" fmla="*/ 1489130 h 4600575"/>
                <a:gd name="connsiteX10" fmla="*/ 2028825 w 4008470"/>
                <a:gd name="connsiteY10" fmla="*/ 0 h 4600575"/>
                <a:gd name="connsiteX11" fmla="*/ 533400 w 4008470"/>
                <a:gd name="connsiteY11" fmla="*/ 933450 h 4600575"/>
                <a:gd name="connsiteX12" fmla="*/ 1028700 w 4008470"/>
                <a:gd name="connsiteY12" fmla="*/ 2838450 h 4600575"/>
                <a:gd name="connsiteX13" fmla="*/ 0 w 4008470"/>
                <a:gd name="connsiteY13" fmla="*/ 4600575 h 4600575"/>
                <a:gd name="connsiteX14" fmla="*/ 0 w 4008470"/>
                <a:gd name="connsiteY14" fmla="*/ 4600575 h 4600575"/>
                <a:gd name="connsiteX0" fmla="*/ 2428875 w 4008470"/>
                <a:gd name="connsiteY0" fmla="*/ 3952875 h 4600575"/>
                <a:gd name="connsiteX1" fmla="*/ 2632875 w 4008470"/>
                <a:gd name="connsiteY1" fmla="*/ 3281404 h 4600575"/>
                <a:gd name="connsiteX2" fmla="*/ 3509921 w 4008470"/>
                <a:gd name="connsiteY2" fmla="*/ 3306749 h 4600575"/>
                <a:gd name="connsiteX3" fmla="*/ 3555226 w 4008470"/>
                <a:gd name="connsiteY3" fmla="*/ 2851950 h 4600575"/>
                <a:gd name="connsiteX4" fmla="*/ 3696446 w 4008470"/>
                <a:gd name="connsiteY4" fmla="*/ 2701124 h 4600575"/>
                <a:gd name="connsiteX5" fmla="*/ 3664806 w 4008470"/>
                <a:gd name="connsiteY5" fmla="*/ 2620203 h 4600575"/>
                <a:gd name="connsiteX6" fmla="*/ 3752850 w 4008470"/>
                <a:gd name="connsiteY6" fmla="*/ 2524125 h 4600575"/>
                <a:gd name="connsiteX7" fmla="*/ 3686175 w 4008470"/>
                <a:gd name="connsiteY7" fmla="*/ 2315403 h 4600575"/>
                <a:gd name="connsiteX8" fmla="*/ 4008452 w 4008470"/>
                <a:gd name="connsiteY8" fmla="*/ 2105854 h 4600575"/>
                <a:gd name="connsiteX9" fmla="*/ 3592581 w 4008470"/>
                <a:gd name="connsiteY9" fmla="*/ 1489130 h 4600575"/>
                <a:gd name="connsiteX10" fmla="*/ 2028825 w 4008470"/>
                <a:gd name="connsiteY10" fmla="*/ 0 h 4600575"/>
                <a:gd name="connsiteX11" fmla="*/ 533400 w 4008470"/>
                <a:gd name="connsiteY11" fmla="*/ 933450 h 4600575"/>
                <a:gd name="connsiteX12" fmla="*/ 1028700 w 4008470"/>
                <a:gd name="connsiteY12" fmla="*/ 2838450 h 4600575"/>
                <a:gd name="connsiteX13" fmla="*/ 0 w 4008470"/>
                <a:gd name="connsiteY13" fmla="*/ 4600575 h 4600575"/>
                <a:gd name="connsiteX14" fmla="*/ 0 w 4008470"/>
                <a:gd name="connsiteY14" fmla="*/ 4600575 h 4600575"/>
                <a:gd name="connsiteX0" fmla="*/ 2428875 w 4008470"/>
                <a:gd name="connsiteY0" fmla="*/ 3952875 h 4600575"/>
                <a:gd name="connsiteX1" fmla="*/ 2632875 w 4008470"/>
                <a:gd name="connsiteY1" fmla="*/ 3281404 h 4600575"/>
                <a:gd name="connsiteX2" fmla="*/ 3509921 w 4008470"/>
                <a:gd name="connsiteY2" fmla="*/ 3306749 h 4600575"/>
                <a:gd name="connsiteX3" fmla="*/ 3555226 w 4008470"/>
                <a:gd name="connsiteY3" fmla="*/ 2851950 h 4600575"/>
                <a:gd name="connsiteX4" fmla="*/ 3696446 w 4008470"/>
                <a:gd name="connsiteY4" fmla="*/ 2701124 h 4600575"/>
                <a:gd name="connsiteX5" fmla="*/ 3664806 w 4008470"/>
                <a:gd name="connsiteY5" fmla="*/ 2620203 h 4600575"/>
                <a:gd name="connsiteX6" fmla="*/ 3752850 w 4008470"/>
                <a:gd name="connsiteY6" fmla="*/ 2524125 h 4600575"/>
                <a:gd name="connsiteX7" fmla="*/ 3686175 w 4008470"/>
                <a:gd name="connsiteY7" fmla="*/ 2315403 h 4600575"/>
                <a:gd name="connsiteX8" fmla="*/ 4008452 w 4008470"/>
                <a:gd name="connsiteY8" fmla="*/ 2105854 h 4600575"/>
                <a:gd name="connsiteX9" fmla="*/ 3592581 w 4008470"/>
                <a:gd name="connsiteY9" fmla="*/ 1489130 h 4600575"/>
                <a:gd name="connsiteX10" fmla="*/ 2028825 w 4008470"/>
                <a:gd name="connsiteY10" fmla="*/ 0 h 4600575"/>
                <a:gd name="connsiteX11" fmla="*/ 533400 w 4008470"/>
                <a:gd name="connsiteY11" fmla="*/ 933450 h 4600575"/>
                <a:gd name="connsiteX12" fmla="*/ 1028700 w 4008470"/>
                <a:gd name="connsiteY12" fmla="*/ 2838450 h 4600575"/>
                <a:gd name="connsiteX13" fmla="*/ 0 w 4008470"/>
                <a:gd name="connsiteY13" fmla="*/ 4600575 h 4600575"/>
                <a:gd name="connsiteX14" fmla="*/ 0 w 4008470"/>
                <a:gd name="connsiteY14" fmla="*/ 4600575 h 4600575"/>
                <a:gd name="connsiteX0" fmla="*/ 2428875 w 4008470"/>
                <a:gd name="connsiteY0" fmla="*/ 3980705 h 4628405"/>
                <a:gd name="connsiteX1" fmla="*/ 2632875 w 4008470"/>
                <a:gd name="connsiteY1" fmla="*/ 3309234 h 4628405"/>
                <a:gd name="connsiteX2" fmla="*/ 3509921 w 4008470"/>
                <a:gd name="connsiteY2" fmla="*/ 3334579 h 4628405"/>
                <a:gd name="connsiteX3" fmla="*/ 3555226 w 4008470"/>
                <a:gd name="connsiteY3" fmla="*/ 2879780 h 4628405"/>
                <a:gd name="connsiteX4" fmla="*/ 3696446 w 4008470"/>
                <a:gd name="connsiteY4" fmla="*/ 2728954 h 4628405"/>
                <a:gd name="connsiteX5" fmla="*/ 3664806 w 4008470"/>
                <a:gd name="connsiteY5" fmla="*/ 2648033 h 4628405"/>
                <a:gd name="connsiteX6" fmla="*/ 3752850 w 4008470"/>
                <a:gd name="connsiteY6" fmla="*/ 2551955 h 4628405"/>
                <a:gd name="connsiteX7" fmla="*/ 3686175 w 4008470"/>
                <a:gd name="connsiteY7" fmla="*/ 2343233 h 4628405"/>
                <a:gd name="connsiteX8" fmla="*/ 4008452 w 4008470"/>
                <a:gd name="connsiteY8" fmla="*/ 2133684 h 4628405"/>
                <a:gd name="connsiteX9" fmla="*/ 3592581 w 4008470"/>
                <a:gd name="connsiteY9" fmla="*/ 1516960 h 4628405"/>
                <a:gd name="connsiteX10" fmla="*/ 2000996 w 4008470"/>
                <a:gd name="connsiteY10" fmla="*/ 0 h 4628405"/>
                <a:gd name="connsiteX11" fmla="*/ 533400 w 4008470"/>
                <a:gd name="connsiteY11" fmla="*/ 961280 h 4628405"/>
                <a:gd name="connsiteX12" fmla="*/ 1028700 w 4008470"/>
                <a:gd name="connsiteY12" fmla="*/ 2866280 h 4628405"/>
                <a:gd name="connsiteX13" fmla="*/ 0 w 4008470"/>
                <a:gd name="connsiteY13" fmla="*/ 4628405 h 4628405"/>
                <a:gd name="connsiteX14" fmla="*/ 0 w 4008470"/>
                <a:gd name="connsiteY14" fmla="*/ 4628405 h 4628405"/>
                <a:gd name="connsiteX0" fmla="*/ 2428875 w 4008470"/>
                <a:gd name="connsiteY0" fmla="*/ 3980705 h 4628405"/>
                <a:gd name="connsiteX1" fmla="*/ 2632875 w 4008470"/>
                <a:gd name="connsiteY1" fmla="*/ 3309234 h 4628405"/>
                <a:gd name="connsiteX2" fmla="*/ 3509921 w 4008470"/>
                <a:gd name="connsiteY2" fmla="*/ 3334579 h 4628405"/>
                <a:gd name="connsiteX3" fmla="*/ 3555226 w 4008470"/>
                <a:gd name="connsiteY3" fmla="*/ 2879780 h 4628405"/>
                <a:gd name="connsiteX4" fmla="*/ 3696446 w 4008470"/>
                <a:gd name="connsiteY4" fmla="*/ 2728954 h 4628405"/>
                <a:gd name="connsiteX5" fmla="*/ 3664806 w 4008470"/>
                <a:gd name="connsiteY5" fmla="*/ 2648033 h 4628405"/>
                <a:gd name="connsiteX6" fmla="*/ 3752850 w 4008470"/>
                <a:gd name="connsiteY6" fmla="*/ 2551955 h 4628405"/>
                <a:gd name="connsiteX7" fmla="*/ 3686175 w 4008470"/>
                <a:gd name="connsiteY7" fmla="*/ 2343233 h 4628405"/>
                <a:gd name="connsiteX8" fmla="*/ 4008452 w 4008470"/>
                <a:gd name="connsiteY8" fmla="*/ 2133684 h 4628405"/>
                <a:gd name="connsiteX9" fmla="*/ 3592581 w 4008470"/>
                <a:gd name="connsiteY9" fmla="*/ 1516960 h 4628405"/>
                <a:gd name="connsiteX10" fmla="*/ 2000996 w 4008470"/>
                <a:gd name="connsiteY10" fmla="*/ 0 h 4628405"/>
                <a:gd name="connsiteX11" fmla="*/ 533400 w 4008470"/>
                <a:gd name="connsiteY11" fmla="*/ 961280 h 4628405"/>
                <a:gd name="connsiteX12" fmla="*/ 1028700 w 4008470"/>
                <a:gd name="connsiteY12" fmla="*/ 2866280 h 4628405"/>
                <a:gd name="connsiteX13" fmla="*/ 0 w 4008470"/>
                <a:gd name="connsiteY13" fmla="*/ 4628405 h 4628405"/>
                <a:gd name="connsiteX14" fmla="*/ 0 w 4008470"/>
                <a:gd name="connsiteY14" fmla="*/ 4628405 h 4628405"/>
                <a:gd name="connsiteX0" fmla="*/ 2428875 w 4008470"/>
                <a:gd name="connsiteY0" fmla="*/ 3980705 h 4628405"/>
                <a:gd name="connsiteX1" fmla="*/ 2632875 w 4008470"/>
                <a:gd name="connsiteY1" fmla="*/ 3309234 h 4628405"/>
                <a:gd name="connsiteX2" fmla="*/ 3509921 w 4008470"/>
                <a:gd name="connsiteY2" fmla="*/ 3334579 h 4628405"/>
                <a:gd name="connsiteX3" fmla="*/ 3555226 w 4008470"/>
                <a:gd name="connsiteY3" fmla="*/ 2879780 h 4628405"/>
                <a:gd name="connsiteX4" fmla="*/ 3696446 w 4008470"/>
                <a:gd name="connsiteY4" fmla="*/ 2728954 h 4628405"/>
                <a:gd name="connsiteX5" fmla="*/ 3664806 w 4008470"/>
                <a:gd name="connsiteY5" fmla="*/ 2648033 h 4628405"/>
                <a:gd name="connsiteX6" fmla="*/ 3752850 w 4008470"/>
                <a:gd name="connsiteY6" fmla="*/ 2551955 h 4628405"/>
                <a:gd name="connsiteX7" fmla="*/ 3686175 w 4008470"/>
                <a:gd name="connsiteY7" fmla="*/ 2343233 h 4628405"/>
                <a:gd name="connsiteX8" fmla="*/ 4008452 w 4008470"/>
                <a:gd name="connsiteY8" fmla="*/ 2133684 h 4628405"/>
                <a:gd name="connsiteX9" fmla="*/ 3592581 w 4008470"/>
                <a:gd name="connsiteY9" fmla="*/ 1516960 h 4628405"/>
                <a:gd name="connsiteX10" fmla="*/ 2000996 w 4008470"/>
                <a:gd name="connsiteY10" fmla="*/ 0 h 4628405"/>
                <a:gd name="connsiteX11" fmla="*/ 533400 w 4008470"/>
                <a:gd name="connsiteY11" fmla="*/ 961280 h 4628405"/>
                <a:gd name="connsiteX12" fmla="*/ 1028700 w 4008470"/>
                <a:gd name="connsiteY12" fmla="*/ 2866280 h 4628405"/>
                <a:gd name="connsiteX13" fmla="*/ 0 w 4008470"/>
                <a:gd name="connsiteY13" fmla="*/ 4628405 h 4628405"/>
                <a:gd name="connsiteX14" fmla="*/ 0 w 4008470"/>
                <a:gd name="connsiteY14" fmla="*/ 4628405 h 4628405"/>
                <a:gd name="connsiteX0" fmla="*/ 2428875 w 4008470"/>
                <a:gd name="connsiteY0" fmla="*/ 3980809 h 4628509"/>
                <a:gd name="connsiteX1" fmla="*/ 2632875 w 4008470"/>
                <a:gd name="connsiteY1" fmla="*/ 3309338 h 4628509"/>
                <a:gd name="connsiteX2" fmla="*/ 3509921 w 4008470"/>
                <a:gd name="connsiteY2" fmla="*/ 3334683 h 4628509"/>
                <a:gd name="connsiteX3" fmla="*/ 3555226 w 4008470"/>
                <a:gd name="connsiteY3" fmla="*/ 2879884 h 4628509"/>
                <a:gd name="connsiteX4" fmla="*/ 3696446 w 4008470"/>
                <a:gd name="connsiteY4" fmla="*/ 2729058 h 4628509"/>
                <a:gd name="connsiteX5" fmla="*/ 3664806 w 4008470"/>
                <a:gd name="connsiteY5" fmla="*/ 2648137 h 4628509"/>
                <a:gd name="connsiteX6" fmla="*/ 3752850 w 4008470"/>
                <a:gd name="connsiteY6" fmla="*/ 2552059 h 4628509"/>
                <a:gd name="connsiteX7" fmla="*/ 3686175 w 4008470"/>
                <a:gd name="connsiteY7" fmla="*/ 2343337 h 4628509"/>
                <a:gd name="connsiteX8" fmla="*/ 4008452 w 4008470"/>
                <a:gd name="connsiteY8" fmla="*/ 2133788 h 4628509"/>
                <a:gd name="connsiteX9" fmla="*/ 3592581 w 4008470"/>
                <a:gd name="connsiteY9" fmla="*/ 1517064 h 4628509"/>
                <a:gd name="connsiteX10" fmla="*/ 2000996 w 4008470"/>
                <a:gd name="connsiteY10" fmla="*/ 104 h 4628509"/>
                <a:gd name="connsiteX11" fmla="*/ 533400 w 4008470"/>
                <a:gd name="connsiteY11" fmla="*/ 961384 h 4628509"/>
                <a:gd name="connsiteX12" fmla="*/ 1028700 w 4008470"/>
                <a:gd name="connsiteY12" fmla="*/ 2866384 h 4628509"/>
                <a:gd name="connsiteX13" fmla="*/ 0 w 4008470"/>
                <a:gd name="connsiteY13" fmla="*/ 4628509 h 4628509"/>
                <a:gd name="connsiteX14" fmla="*/ 0 w 4008470"/>
                <a:gd name="connsiteY14" fmla="*/ 4628509 h 4628509"/>
                <a:gd name="connsiteX0" fmla="*/ 2428875 w 4008470"/>
                <a:gd name="connsiteY0" fmla="*/ 3980809 h 4628509"/>
                <a:gd name="connsiteX1" fmla="*/ 2632875 w 4008470"/>
                <a:gd name="connsiteY1" fmla="*/ 3309338 h 4628509"/>
                <a:gd name="connsiteX2" fmla="*/ 3509921 w 4008470"/>
                <a:gd name="connsiteY2" fmla="*/ 3334683 h 4628509"/>
                <a:gd name="connsiteX3" fmla="*/ 3555226 w 4008470"/>
                <a:gd name="connsiteY3" fmla="*/ 2879884 h 4628509"/>
                <a:gd name="connsiteX4" fmla="*/ 3696446 w 4008470"/>
                <a:gd name="connsiteY4" fmla="*/ 2729058 h 4628509"/>
                <a:gd name="connsiteX5" fmla="*/ 3664806 w 4008470"/>
                <a:gd name="connsiteY5" fmla="*/ 2648137 h 4628509"/>
                <a:gd name="connsiteX6" fmla="*/ 3752850 w 4008470"/>
                <a:gd name="connsiteY6" fmla="*/ 2552059 h 4628509"/>
                <a:gd name="connsiteX7" fmla="*/ 3686175 w 4008470"/>
                <a:gd name="connsiteY7" fmla="*/ 2343337 h 4628509"/>
                <a:gd name="connsiteX8" fmla="*/ 4008452 w 4008470"/>
                <a:gd name="connsiteY8" fmla="*/ 2133788 h 4628509"/>
                <a:gd name="connsiteX9" fmla="*/ 3592581 w 4008470"/>
                <a:gd name="connsiteY9" fmla="*/ 1517064 h 4628509"/>
                <a:gd name="connsiteX10" fmla="*/ 2000996 w 4008470"/>
                <a:gd name="connsiteY10" fmla="*/ 104 h 4628509"/>
                <a:gd name="connsiteX11" fmla="*/ 549303 w 4008470"/>
                <a:gd name="connsiteY11" fmla="*/ 965360 h 4628509"/>
                <a:gd name="connsiteX12" fmla="*/ 1028700 w 4008470"/>
                <a:gd name="connsiteY12" fmla="*/ 2866384 h 4628509"/>
                <a:gd name="connsiteX13" fmla="*/ 0 w 4008470"/>
                <a:gd name="connsiteY13" fmla="*/ 4628509 h 4628509"/>
                <a:gd name="connsiteX14" fmla="*/ 0 w 4008470"/>
                <a:gd name="connsiteY14" fmla="*/ 4628509 h 4628509"/>
                <a:gd name="connsiteX0" fmla="*/ 2428875 w 4008470"/>
                <a:gd name="connsiteY0" fmla="*/ 3980953 h 4628653"/>
                <a:gd name="connsiteX1" fmla="*/ 2632875 w 4008470"/>
                <a:gd name="connsiteY1" fmla="*/ 3309482 h 4628653"/>
                <a:gd name="connsiteX2" fmla="*/ 3509921 w 4008470"/>
                <a:gd name="connsiteY2" fmla="*/ 3334827 h 4628653"/>
                <a:gd name="connsiteX3" fmla="*/ 3555226 w 4008470"/>
                <a:gd name="connsiteY3" fmla="*/ 2880028 h 4628653"/>
                <a:gd name="connsiteX4" fmla="*/ 3696446 w 4008470"/>
                <a:gd name="connsiteY4" fmla="*/ 2729202 h 4628653"/>
                <a:gd name="connsiteX5" fmla="*/ 3664806 w 4008470"/>
                <a:gd name="connsiteY5" fmla="*/ 2648281 h 4628653"/>
                <a:gd name="connsiteX6" fmla="*/ 3752850 w 4008470"/>
                <a:gd name="connsiteY6" fmla="*/ 2552203 h 4628653"/>
                <a:gd name="connsiteX7" fmla="*/ 3686175 w 4008470"/>
                <a:gd name="connsiteY7" fmla="*/ 2343481 h 4628653"/>
                <a:gd name="connsiteX8" fmla="*/ 4008452 w 4008470"/>
                <a:gd name="connsiteY8" fmla="*/ 2133932 h 4628653"/>
                <a:gd name="connsiteX9" fmla="*/ 3592581 w 4008470"/>
                <a:gd name="connsiteY9" fmla="*/ 1517208 h 4628653"/>
                <a:gd name="connsiteX10" fmla="*/ 2000996 w 4008470"/>
                <a:gd name="connsiteY10" fmla="*/ 248 h 4628653"/>
                <a:gd name="connsiteX11" fmla="*/ 549303 w 4008470"/>
                <a:gd name="connsiteY11" fmla="*/ 965504 h 4628653"/>
                <a:gd name="connsiteX12" fmla="*/ 1028700 w 4008470"/>
                <a:gd name="connsiteY12" fmla="*/ 2866528 h 4628653"/>
                <a:gd name="connsiteX13" fmla="*/ 0 w 4008470"/>
                <a:gd name="connsiteY13" fmla="*/ 4628653 h 4628653"/>
                <a:gd name="connsiteX14" fmla="*/ 0 w 4008470"/>
                <a:gd name="connsiteY14" fmla="*/ 4628653 h 4628653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28700 w 4008470"/>
                <a:gd name="connsiteY12" fmla="*/ 2850641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28700 w 4008470"/>
                <a:gd name="connsiteY12" fmla="*/ 2850641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17859 w 4008470"/>
                <a:gd name="connsiteY0" fmla="*/ 3005448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17859 w 4008470"/>
                <a:gd name="connsiteY0" fmla="*/ 3005448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48004 w 4008470"/>
                <a:gd name="connsiteY0" fmla="*/ 2909989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48004 w 4008470"/>
                <a:gd name="connsiteY0" fmla="*/ 2909989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48004 w 4008470"/>
                <a:gd name="connsiteY0" fmla="*/ 2909989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248004 w 4008470"/>
                <a:gd name="connsiteY0" fmla="*/ 2909989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248004 w 4008470"/>
                <a:gd name="connsiteY0" fmla="*/ 2909989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127424 w 4008470"/>
                <a:gd name="connsiteY0" fmla="*/ 2809506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127424 w 4008470"/>
                <a:gd name="connsiteY0" fmla="*/ 2769313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102304 w 4008470"/>
                <a:gd name="connsiteY0" fmla="*/ 2759264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094989 w 4008470"/>
                <a:gd name="connsiteY0" fmla="*/ 2810471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094989 w 4008470"/>
                <a:gd name="connsiteY0" fmla="*/ 2810454 h 4612749"/>
                <a:gd name="connsiteX1" fmla="*/ 2172536 w 4008470"/>
                <a:gd name="connsiteY1" fmla="*/ 3138676 h 4612749"/>
                <a:gd name="connsiteX2" fmla="*/ 2632875 w 4008470"/>
                <a:gd name="connsiteY2" fmla="*/ 3293578 h 4612749"/>
                <a:gd name="connsiteX3" fmla="*/ 3509921 w 4008470"/>
                <a:gd name="connsiteY3" fmla="*/ 3318923 h 4612749"/>
                <a:gd name="connsiteX4" fmla="*/ 3555226 w 4008470"/>
                <a:gd name="connsiteY4" fmla="*/ 2864124 h 4612749"/>
                <a:gd name="connsiteX5" fmla="*/ 3710053 w 4008470"/>
                <a:gd name="connsiteY5" fmla="*/ 2718741 h 4612749"/>
                <a:gd name="connsiteX6" fmla="*/ 3664806 w 4008470"/>
                <a:gd name="connsiteY6" fmla="*/ 2632377 h 4612749"/>
                <a:gd name="connsiteX7" fmla="*/ 3752850 w 4008470"/>
                <a:gd name="connsiteY7" fmla="*/ 2536299 h 4612749"/>
                <a:gd name="connsiteX8" fmla="*/ 3686175 w 4008470"/>
                <a:gd name="connsiteY8" fmla="*/ 2327577 h 4612749"/>
                <a:gd name="connsiteX9" fmla="*/ 4008452 w 4008470"/>
                <a:gd name="connsiteY9" fmla="*/ 2118028 h 4612749"/>
                <a:gd name="connsiteX10" fmla="*/ 3592581 w 4008470"/>
                <a:gd name="connsiteY10" fmla="*/ 1501304 h 4612749"/>
                <a:gd name="connsiteX11" fmla="*/ 2000996 w 4008470"/>
                <a:gd name="connsiteY11" fmla="*/ 247 h 4612749"/>
                <a:gd name="connsiteX12" fmla="*/ 549303 w 4008470"/>
                <a:gd name="connsiteY12" fmla="*/ 949600 h 4612749"/>
                <a:gd name="connsiteX13" fmla="*/ 1016773 w 4008470"/>
                <a:gd name="connsiteY13" fmla="*/ 2874478 h 4612749"/>
                <a:gd name="connsiteX14" fmla="*/ 0 w 4008470"/>
                <a:gd name="connsiteY14" fmla="*/ 4612749 h 4612749"/>
                <a:gd name="connsiteX15" fmla="*/ 0 w 4008470"/>
                <a:gd name="connsiteY15" fmla="*/ 4612749 h 4612749"/>
                <a:gd name="connsiteX0" fmla="*/ 2279716 w 4193197"/>
                <a:gd name="connsiteY0" fmla="*/ 2810454 h 4802265"/>
                <a:gd name="connsiteX1" fmla="*/ 2357263 w 4193197"/>
                <a:gd name="connsiteY1" fmla="*/ 3138676 h 4802265"/>
                <a:gd name="connsiteX2" fmla="*/ 2817602 w 4193197"/>
                <a:gd name="connsiteY2" fmla="*/ 3293578 h 4802265"/>
                <a:gd name="connsiteX3" fmla="*/ 3694648 w 4193197"/>
                <a:gd name="connsiteY3" fmla="*/ 3318923 h 4802265"/>
                <a:gd name="connsiteX4" fmla="*/ 3739953 w 4193197"/>
                <a:gd name="connsiteY4" fmla="*/ 2864124 h 4802265"/>
                <a:gd name="connsiteX5" fmla="*/ 3894780 w 4193197"/>
                <a:gd name="connsiteY5" fmla="*/ 2718741 h 4802265"/>
                <a:gd name="connsiteX6" fmla="*/ 3849533 w 4193197"/>
                <a:gd name="connsiteY6" fmla="*/ 2632377 h 4802265"/>
                <a:gd name="connsiteX7" fmla="*/ 3937577 w 4193197"/>
                <a:gd name="connsiteY7" fmla="*/ 2536299 h 4802265"/>
                <a:gd name="connsiteX8" fmla="*/ 3870902 w 4193197"/>
                <a:gd name="connsiteY8" fmla="*/ 2327577 h 4802265"/>
                <a:gd name="connsiteX9" fmla="*/ 4193179 w 4193197"/>
                <a:gd name="connsiteY9" fmla="*/ 2118028 h 4802265"/>
                <a:gd name="connsiteX10" fmla="*/ 3777308 w 4193197"/>
                <a:gd name="connsiteY10" fmla="*/ 1501304 h 4802265"/>
                <a:gd name="connsiteX11" fmla="*/ 2185723 w 4193197"/>
                <a:gd name="connsiteY11" fmla="*/ 247 h 4802265"/>
                <a:gd name="connsiteX12" fmla="*/ 734030 w 4193197"/>
                <a:gd name="connsiteY12" fmla="*/ 949600 h 4802265"/>
                <a:gd name="connsiteX13" fmla="*/ 1201500 w 4193197"/>
                <a:gd name="connsiteY13" fmla="*/ 2874478 h 4802265"/>
                <a:gd name="connsiteX14" fmla="*/ 184727 w 4193197"/>
                <a:gd name="connsiteY14" fmla="*/ 4612749 h 4802265"/>
                <a:gd name="connsiteX15" fmla="*/ 0 w 4193197"/>
                <a:gd name="connsiteY15" fmla="*/ 4797476 h 4802265"/>
                <a:gd name="connsiteX0" fmla="*/ 2094989 w 4008470"/>
                <a:gd name="connsiteY0" fmla="*/ 2810454 h 4612749"/>
                <a:gd name="connsiteX1" fmla="*/ 2172536 w 4008470"/>
                <a:gd name="connsiteY1" fmla="*/ 3138676 h 4612749"/>
                <a:gd name="connsiteX2" fmla="*/ 2632875 w 4008470"/>
                <a:gd name="connsiteY2" fmla="*/ 3293578 h 4612749"/>
                <a:gd name="connsiteX3" fmla="*/ 3509921 w 4008470"/>
                <a:gd name="connsiteY3" fmla="*/ 3318923 h 4612749"/>
                <a:gd name="connsiteX4" fmla="*/ 3555226 w 4008470"/>
                <a:gd name="connsiteY4" fmla="*/ 2864124 h 4612749"/>
                <a:gd name="connsiteX5" fmla="*/ 3710053 w 4008470"/>
                <a:gd name="connsiteY5" fmla="*/ 2718741 h 4612749"/>
                <a:gd name="connsiteX6" fmla="*/ 3664806 w 4008470"/>
                <a:gd name="connsiteY6" fmla="*/ 2632377 h 4612749"/>
                <a:gd name="connsiteX7" fmla="*/ 3752850 w 4008470"/>
                <a:gd name="connsiteY7" fmla="*/ 2536299 h 4612749"/>
                <a:gd name="connsiteX8" fmla="*/ 3686175 w 4008470"/>
                <a:gd name="connsiteY8" fmla="*/ 2327577 h 4612749"/>
                <a:gd name="connsiteX9" fmla="*/ 4008452 w 4008470"/>
                <a:gd name="connsiteY9" fmla="*/ 2118028 h 4612749"/>
                <a:gd name="connsiteX10" fmla="*/ 3592581 w 4008470"/>
                <a:gd name="connsiteY10" fmla="*/ 1501304 h 4612749"/>
                <a:gd name="connsiteX11" fmla="*/ 2000996 w 4008470"/>
                <a:gd name="connsiteY11" fmla="*/ 247 h 4612749"/>
                <a:gd name="connsiteX12" fmla="*/ 549303 w 4008470"/>
                <a:gd name="connsiteY12" fmla="*/ 949600 h 4612749"/>
                <a:gd name="connsiteX13" fmla="*/ 1016773 w 4008470"/>
                <a:gd name="connsiteY13" fmla="*/ 2874478 h 4612749"/>
                <a:gd name="connsiteX14" fmla="*/ 0 w 4008470"/>
                <a:gd name="connsiteY14" fmla="*/ 4612749 h 4612749"/>
                <a:gd name="connsiteX0" fmla="*/ 2279716 w 4193197"/>
                <a:gd name="connsiteY0" fmla="*/ 2810454 h 4732822"/>
                <a:gd name="connsiteX1" fmla="*/ 2357263 w 4193197"/>
                <a:gd name="connsiteY1" fmla="*/ 3138676 h 4732822"/>
                <a:gd name="connsiteX2" fmla="*/ 2817602 w 4193197"/>
                <a:gd name="connsiteY2" fmla="*/ 3293578 h 4732822"/>
                <a:gd name="connsiteX3" fmla="*/ 3694648 w 4193197"/>
                <a:gd name="connsiteY3" fmla="*/ 3318923 h 4732822"/>
                <a:gd name="connsiteX4" fmla="*/ 3739953 w 4193197"/>
                <a:gd name="connsiteY4" fmla="*/ 2864124 h 4732822"/>
                <a:gd name="connsiteX5" fmla="*/ 3894780 w 4193197"/>
                <a:gd name="connsiteY5" fmla="*/ 2718741 h 4732822"/>
                <a:gd name="connsiteX6" fmla="*/ 3849533 w 4193197"/>
                <a:gd name="connsiteY6" fmla="*/ 2632377 h 4732822"/>
                <a:gd name="connsiteX7" fmla="*/ 3937577 w 4193197"/>
                <a:gd name="connsiteY7" fmla="*/ 2536299 h 4732822"/>
                <a:gd name="connsiteX8" fmla="*/ 3870902 w 4193197"/>
                <a:gd name="connsiteY8" fmla="*/ 2327577 h 4732822"/>
                <a:gd name="connsiteX9" fmla="*/ 4193179 w 4193197"/>
                <a:gd name="connsiteY9" fmla="*/ 2118028 h 4732822"/>
                <a:gd name="connsiteX10" fmla="*/ 3777308 w 4193197"/>
                <a:gd name="connsiteY10" fmla="*/ 1501304 h 4732822"/>
                <a:gd name="connsiteX11" fmla="*/ 2185723 w 4193197"/>
                <a:gd name="connsiteY11" fmla="*/ 247 h 4732822"/>
                <a:gd name="connsiteX12" fmla="*/ 734030 w 4193197"/>
                <a:gd name="connsiteY12" fmla="*/ 949600 h 4732822"/>
                <a:gd name="connsiteX13" fmla="*/ 1201500 w 4193197"/>
                <a:gd name="connsiteY13" fmla="*/ 2874478 h 4732822"/>
                <a:gd name="connsiteX14" fmla="*/ 0 w 4193197"/>
                <a:gd name="connsiteY14" fmla="*/ 4732822 h 4732822"/>
                <a:gd name="connsiteX0" fmla="*/ 2279716 w 4193197"/>
                <a:gd name="connsiteY0" fmla="*/ 2810222 h 4732590"/>
                <a:gd name="connsiteX1" fmla="*/ 2357263 w 4193197"/>
                <a:gd name="connsiteY1" fmla="*/ 3138444 h 4732590"/>
                <a:gd name="connsiteX2" fmla="*/ 2817602 w 4193197"/>
                <a:gd name="connsiteY2" fmla="*/ 3293346 h 4732590"/>
                <a:gd name="connsiteX3" fmla="*/ 3694648 w 4193197"/>
                <a:gd name="connsiteY3" fmla="*/ 3318691 h 4732590"/>
                <a:gd name="connsiteX4" fmla="*/ 3739953 w 4193197"/>
                <a:gd name="connsiteY4" fmla="*/ 2863892 h 4732590"/>
                <a:gd name="connsiteX5" fmla="*/ 3894780 w 4193197"/>
                <a:gd name="connsiteY5" fmla="*/ 2718509 h 4732590"/>
                <a:gd name="connsiteX6" fmla="*/ 3849533 w 4193197"/>
                <a:gd name="connsiteY6" fmla="*/ 2632145 h 4732590"/>
                <a:gd name="connsiteX7" fmla="*/ 3937577 w 4193197"/>
                <a:gd name="connsiteY7" fmla="*/ 2536067 h 4732590"/>
                <a:gd name="connsiteX8" fmla="*/ 3870902 w 4193197"/>
                <a:gd name="connsiteY8" fmla="*/ 2327345 h 4732590"/>
                <a:gd name="connsiteX9" fmla="*/ 4193179 w 4193197"/>
                <a:gd name="connsiteY9" fmla="*/ 2117796 h 4732590"/>
                <a:gd name="connsiteX10" fmla="*/ 3777308 w 4193197"/>
                <a:gd name="connsiteY10" fmla="*/ 1501072 h 4732590"/>
                <a:gd name="connsiteX11" fmla="*/ 2185723 w 4193197"/>
                <a:gd name="connsiteY11" fmla="*/ 15 h 4732590"/>
                <a:gd name="connsiteX12" fmla="*/ 734030 w 4193197"/>
                <a:gd name="connsiteY12" fmla="*/ 949368 h 4732590"/>
                <a:gd name="connsiteX13" fmla="*/ 1201500 w 4193197"/>
                <a:gd name="connsiteY13" fmla="*/ 2874246 h 4732590"/>
                <a:gd name="connsiteX14" fmla="*/ 0 w 4193197"/>
                <a:gd name="connsiteY14" fmla="*/ 4732590 h 4732590"/>
                <a:gd name="connsiteX0" fmla="*/ 2279716 w 4193197"/>
                <a:gd name="connsiteY0" fmla="*/ 2810579 h 4732947"/>
                <a:gd name="connsiteX1" fmla="*/ 2357263 w 4193197"/>
                <a:gd name="connsiteY1" fmla="*/ 3138801 h 4732947"/>
                <a:gd name="connsiteX2" fmla="*/ 2817602 w 4193197"/>
                <a:gd name="connsiteY2" fmla="*/ 3293703 h 4732947"/>
                <a:gd name="connsiteX3" fmla="*/ 3694648 w 4193197"/>
                <a:gd name="connsiteY3" fmla="*/ 3319048 h 4732947"/>
                <a:gd name="connsiteX4" fmla="*/ 3739953 w 4193197"/>
                <a:gd name="connsiteY4" fmla="*/ 2864249 h 4732947"/>
                <a:gd name="connsiteX5" fmla="*/ 3894780 w 4193197"/>
                <a:gd name="connsiteY5" fmla="*/ 2718866 h 4732947"/>
                <a:gd name="connsiteX6" fmla="*/ 3849533 w 4193197"/>
                <a:gd name="connsiteY6" fmla="*/ 2632502 h 4732947"/>
                <a:gd name="connsiteX7" fmla="*/ 3937577 w 4193197"/>
                <a:gd name="connsiteY7" fmla="*/ 2536424 h 4732947"/>
                <a:gd name="connsiteX8" fmla="*/ 3870902 w 4193197"/>
                <a:gd name="connsiteY8" fmla="*/ 2327702 h 4732947"/>
                <a:gd name="connsiteX9" fmla="*/ 4193179 w 4193197"/>
                <a:gd name="connsiteY9" fmla="*/ 2118153 h 4732947"/>
                <a:gd name="connsiteX10" fmla="*/ 3777308 w 4193197"/>
                <a:gd name="connsiteY10" fmla="*/ 1501429 h 4732947"/>
                <a:gd name="connsiteX11" fmla="*/ 2185723 w 4193197"/>
                <a:gd name="connsiteY11" fmla="*/ 372 h 4732947"/>
                <a:gd name="connsiteX12" fmla="*/ 734030 w 4193197"/>
                <a:gd name="connsiteY12" fmla="*/ 949725 h 4732947"/>
                <a:gd name="connsiteX13" fmla="*/ 1201500 w 4193197"/>
                <a:gd name="connsiteY13" fmla="*/ 2874603 h 4732947"/>
                <a:gd name="connsiteX14" fmla="*/ 0 w 4193197"/>
                <a:gd name="connsiteY14" fmla="*/ 4732947 h 4732947"/>
                <a:gd name="connsiteX0" fmla="*/ 2279716 w 4193197"/>
                <a:gd name="connsiteY0" fmla="*/ 2810605 h 4732973"/>
                <a:gd name="connsiteX1" fmla="*/ 2357263 w 4193197"/>
                <a:gd name="connsiteY1" fmla="*/ 3138827 h 4732973"/>
                <a:gd name="connsiteX2" fmla="*/ 2817602 w 4193197"/>
                <a:gd name="connsiteY2" fmla="*/ 3293729 h 4732973"/>
                <a:gd name="connsiteX3" fmla="*/ 3694648 w 4193197"/>
                <a:gd name="connsiteY3" fmla="*/ 3319074 h 4732973"/>
                <a:gd name="connsiteX4" fmla="*/ 3739953 w 4193197"/>
                <a:gd name="connsiteY4" fmla="*/ 2864275 h 4732973"/>
                <a:gd name="connsiteX5" fmla="*/ 3894780 w 4193197"/>
                <a:gd name="connsiteY5" fmla="*/ 2718892 h 4732973"/>
                <a:gd name="connsiteX6" fmla="*/ 3849533 w 4193197"/>
                <a:gd name="connsiteY6" fmla="*/ 2632528 h 4732973"/>
                <a:gd name="connsiteX7" fmla="*/ 3937577 w 4193197"/>
                <a:gd name="connsiteY7" fmla="*/ 2536450 h 4732973"/>
                <a:gd name="connsiteX8" fmla="*/ 3870902 w 4193197"/>
                <a:gd name="connsiteY8" fmla="*/ 2327728 h 4732973"/>
                <a:gd name="connsiteX9" fmla="*/ 4193179 w 4193197"/>
                <a:gd name="connsiteY9" fmla="*/ 2118179 h 4732973"/>
                <a:gd name="connsiteX10" fmla="*/ 3777308 w 4193197"/>
                <a:gd name="connsiteY10" fmla="*/ 1501455 h 4732973"/>
                <a:gd name="connsiteX11" fmla="*/ 2185723 w 4193197"/>
                <a:gd name="connsiteY11" fmla="*/ 398 h 4732973"/>
                <a:gd name="connsiteX12" fmla="*/ 734030 w 4193197"/>
                <a:gd name="connsiteY12" fmla="*/ 949751 h 4732973"/>
                <a:gd name="connsiteX13" fmla="*/ 1201500 w 4193197"/>
                <a:gd name="connsiteY13" fmla="*/ 2874629 h 4732973"/>
                <a:gd name="connsiteX14" fmla="*/ 0 w 4193197"/>
                <a:gd name="connsiteY14" fmla="*/ 4732973 h 4732973"/>
                <a:gd name="connsiteX0" fmla="*/ 2279716 w 4193197"/>
                <a:gd name="connsiteY0" fmla="*/ 2810605 h 4732973"/>
                <a:gd name="connsiteX1" fmla="*/ 2357263 w 4193197"/>
                <a:gd name="connsiteY1" fmla="*/ 3138827 h 4732973"/>
                <a:gd name="connsiteX2" fmla="*/ 2817602 w 4193197"/>
                <a:gd name="connsiteY2" fmla="*/ 3293729 h 4732973"/>
                <a:gd name="connsiteX3" fmla="*/ 3694648 w 4193197"/>
                <a:gd name="connsiteY3" fmla="*/ 3319074 h 4732973"/>
                <a:gd name="connsiteX4" fmla="*/ 3739953 w 4193197"/>
                <a:gd name="connsiteY4" fmla="*/ 2864275 h 4732973"/>
                <a:gd name="connsiteX5" fmla="*/ 3894780 w 4193197"/>
                <a:gd name="connsiteY5" fmla="*/ 2718892 h 4732973"/>
                <a:gd name="connsiteX6" fmla="*/ 3849533 w 4193197"/>
                <a:gd name="connsiteY6" fmla="*/ 2632528 h 4732973"/>
                <a:gd name="connsiteX7" fmla="*/ 3937577 w 4193197"/>
                <a:gd name="connsiteY7" fmla="*/ 2536450 h 4732973"/>
                <a:gd name="connsiteX8" fmla="*/ 3870902 w 4193197"/>
                <a:gd name="connsiteY8" fmla="*/ 2327728 h 4732973"/>
                <a:gd name="connsiteX9" fmla="*/ 4193179 w 4193197"/>
                <a:gd name="connsiteY9" fmla="*/ 2118179 h 4732973"/>
                <a:gd name="connsiteX10" fmla="*/ 3777308 w 4193197"/>
                <a:gd name="connsiteY10" fmla="*/ 1501455 h 4732973"/>
                <a:gd name="connsiteX11" fmla="*/ 2185723 w 4193197"/>
                <a:gd name="connsiteY11" fmla="*/ 398 h 4732973"/>
                <a:gd name="connsiteX12" fmla="*/ 734030 w 4193197"/>
                <a:gd name="connsiteY12" fmla="*/ 949751 h 4732973"/>
                <a:gd name="connsiteX13" fmla="*/ 1201500 w 4193197"/>
                <a:gd name="connsiteY13" fmla="*/ 2874629 h 4732973"/>
                <a:gd name="connsiteX14" fmla="*/ 0 w 4193197"/>
                <a:gd name="connsiteY14" fmla="*/ 4732973 h 4732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93197" h="4732973">
                  <a:moveTo>
                    <a:pt x="2279716" y="2810605"/>
                  </a:moveTo>
                  <a:cubicBezTo>
                    <a:pt x="2279699" y="2813553"/>
                    <a:pt x="2293118" y="3074893"/>
                    <a:pt x="2357263" y="3138827"/>
                  </a:cubicBezTo>
                  <a:cubicBezTo>
                    <a:pt x="2421408" y="3202761"/>
                    <a:pt x="2602241" y="3253640"/>
                    <a:pt x="2817602" y="3293729"/>
                  </a:cubicBezTo>
                  <a:cubicBezTo>
                    <a:pt x="3120276" y="3327299"/>
                    <a:pt x="3353266" y="3509408"/>
                    <a:pt x="3694648" y="3319074"/>
                  </a:cubicBezTo>
                  <a:cubicBezTo>
                    <a:pt x="3836971" y="3193980"/>
                    <a:pt x="3740754" y="3068884"/>
                    <a:pt x="3739953" y="2864275"/>
                  </a:cubicBezTo>
                  <a:cubicBezTo>
                    <a:pt x="3775679" y="2764000"/>
                    <a:pt x="3886456" y="2820251"/>
                    <a:pt x="3894780" y="2718892"/>
                  </a:cubicBezTo>
                  <a:cubicBezTo>
                    <a:pt x="3894481" y="2664585"/>
                    <a:pt x="3872007" y="2666128"/>
                    <a:pt x="3849533" y="2632528"/>
                  </a:cubicBezTo>
                  <a:cubicBezTo>
                    <a:pt x="3878881" y="2600502"/>
                    <a:pt x="3931042" y="2591288"/>
                    <a:pt x="3937577" y="2536450"/>
                  </a:cubicBezTo>
                  <a:cubicBezTo>
                    <a:pt x="3940460" y="2477004"/>
                    <a:pt x="3869273" y="2411880"/>
                    <a:pt x="3870902" y="2327728"/>
                  </a:cubicBezTo>
                  <a:cubicBezTo>
                    <a:pt x="3906766" y="2247276"/>
                    <a:pt x="4161291" y="2258266"/>
                    <a:pt x="4193179" y="2118179"/>
                  </a:cubicBezTo>
                  <a:cubicBezTo>
                    <a:pt x="4196354" y="1985492"/>
                    <a:pt x="3794012" y="1785217"/>
                    <a:pt x="3777308" y="1501455"/>
                  </a:cubicBezTo>
                  <a:cubicBezTo>
                    <a:pt x="3788793" y="-20640"/>
                    <a:pt x="2469409" y="9939"/>
                    <a:pt x="2185723" y="398"/>
                  </a:cubicBezTo>
                  <a:cubicBezTo>
                    <a:pt x="1833552" y="-11446"/>
                    <a:pt x="986143" y="239133"/>
                    <a:pt x="734030" y="949751"/>
                  </a:cubicBezTo>
                  <a:cubicBezTo>
                    <a:pt x="415922" y="2117157"/>
                    <a:pt x="1089409" y="2189270"/>
                    <a:pt x="1201500" y="2874629"/>
                  </a:cubicBezTo>
                  <a:cubicBezTo>
                    <a:pt x="1152798" y="3891375"/>
                    <a:pt x="200250" y="4412473"/>
                    <a:pt x="0" y="4732973"/>
                  </a:cubicBezTo>
                </a:path>
              </a:pathLst>
            </a:custGeom>
            <a:ln w="38100">
              <a:solidFill>
                <a:schemeClr val="accent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" name="Round Same Side Corner Rectangle 9">
              <a:extLst>
                <a:ext uri="{FF2B5EF4-FFF2-40B4-BE49-F238E27FC236}">
                  <a16:creationId xmlns="" xmlns:a16="http://schemas.microsoft.com/office/drawing/2014/main" id="{1B07C22F-15EE-4DC9-8029-DE016BC26505}"/>
                </a:ext>
              </a:extLst>
            </p:cNvPr>
            <p:cNvSpPr/>
            <p:nvPr/>
          </p:nvSpPr>
          <p:spPr>
            <a:xfrm rot="10800000">
              <a:off x="4326391" y="4080639"/>
              <a:ext cx="198721" cy="334249"/>
            </a:xfrm>
            <a:custGeom>
              <a:avLst/>
              <a:gdLst/>
              <a:ahLst/>
              <a:cxnLst/>
              <a:rect l="l" t="t" r="r" b="b"/>
              <a:pathLst>
                <a:path w="198721" h="334249">
                  <a:moveTo>
                    <a:pt x="198721" y="334249"/>
                  </a:moveTo>
                  <a:lnTo>
                    <a:pt x="0" y="334249"/>
                  </a:lnTo>
                  <a:lnTo>
                    <a:pt x="0" y="111716"/>
                  </a:lnTo>
                  <a:cubicBezTo>
                    <a:pt x="0" y="93424"/>
                    <a:pt x="14829" y="78595"/>
                    <a:pt x="33121" y="78595"/>
                  </a:cubicBezTo>
                  <a:lnTo>
                    <a:pt x="45876" y="78595"/>
                  </a:lnTo>
                  <a:lnTo>
                    <a:pt x="45876" y="17828"/>
                  </a:lnTo>
                  <a:cubicBezTo>
                    <a:pt x="45876" y="7982"/>
                    <a:pt x="53858" y="0"/>
                    <a:pt x="63704" y="0"/>
                  </a:cubicBezTo>
                  <a:lnTo>
                    <a:pt x="135016" y="0"/>
                  </a:lnTo>
                  <a:cubicBezTo>
                    <a:pt x="144862" y="0"/>
                    <a:pt x="152844" y="7982"/>
                    <a:pt x="152844" y="17828"/>
                  </a:cubicBezTo>
                  <a:lnTo>
                    <a:pt x="152844" y="78595"/>
                  </a:lnTo>
                  <a:lnTo>
                    <a:pt x="165600" y="78595"/>
                  </a:lnTo>
                  <a:cubicBezTo>
                    <a:pt x="183892" y="78595"/>
                    <a:pt x="198721" y="93424"/>
                    <a:pt x="198721" y="111716"/>
                  </a:cubicBezTo>
                  <a:close/>
                </a:path>
              </a:pathLst>
            </a:custGeom>
            <a:solidFill>
              <a:schemeClr val="accent6"/>
            </a:solidFill>
            <a:ln w="381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9C71C3A-7A7A-471A-BAFA-1D0D2B94677F}"/>
              </a:ext>
            </a:extLst>
          </p:cNvPr>
          <p:cNvGrpSpPr/>
          <p:nvPr/>
        </p:nvGrpSpPr>
        <p:grpSpPr>
          <a:xfrm>
            <a:off x="1654051" y="2180694"/>
            <a:ext cx="1274175" cy="2088232"/>
            <a:chOff x="3773339" y="2132856"/>
            <a:chExt cx="1274175" cy="2088232"/>
          </a:xfrm>
        </p:grpSpPr>
        <p:pic>
          <p:nvPicPr>
            <p:cNvPr id="11" name="그림 5">
              <a:extLst>
                <a:ext uri="{FF2B5EF4-FFF2-40B4-BE49-F238E27FC236}">
                  <a16:creationId xmlns="" xmlns:a16="http://schemas.microsoft.com/office/drawing/2014/main" id="{47A4A3A8-9075-4E86-830B-480E35EAB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3339" y="2132856"/>
              <a:ext cx="1274175" cy="208823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CD7222E5-70CB-4706-B3FC-88E3A5DFA941}"/>
                </a:ext>
              </a:extLst>
            </p:cNvPr>
            <p:cNvSpPr/>
            <p:nvPr/>
          </p:nvSpPr>
          <p:spPr>
            <a:xfrm>
              <a:off x="4008346" y="2446798"/>
              <a:ext cx="831717" cy="12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30200" dist="127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13" name="Oval 1">
            <a:extLst>
              <a:ext uri="{FF2B5EF4-FFF2-40B4-BE49-F238E27FC236}">
                <a16:creationId xmlns="" xmlns:a16="http://schemas.microsoft.com/office/drawing/2014/main" id="{158A0C44-AD31-4844-B4D3-EAD6520623A5}"/>
              </a:ext>
            </a:extLst>
          </p:cNvPr>
          <p:cNvSpPr/>
          <p:nvPr/>
        </p:nvSpPr>
        <p:spPr>
          <a:xfrm>
            <a:off x="1962659" y="2638982"/>
            <a:ext cx="592928" cy="718651"/>
          </a:xfrm>
          <a:custGeom>
            <a:avLst/>
            <a:gdLst/>
            <a:ahLst/>
            <a:cxnLst/>
            <a:rect l="l" t="t" r="r" b="b"/>
            <a:pathLst>
              <a:path w="3254409" h="3944462">
                <a:moveTo>
                  <a:pt x="1259449" y="3654708"/>
                </a:moveTo>
                <a:lnTo>
                  <a:pt x="2056275" y="3654708"/>
                </a:lnTo>
                <a:lnTo>
                  <a:pt x="2056275" y="3799585"/>
                </a:lnTo>
                <a:cubicBezTo>
                  <a:pt x="2056275" y="3879598"/>
                  <a:pt x="1877900" y="3944462"/>
                  <a:pt x="1657862" y="3944462"/>
                </a:cubicBezTo>
                <a:cubicBezTo>
                  <a:pt x="1437825" y="3944462"/>
                  <a:pt x="1259449" y="3879598"/>
                  <a:pt x="1259449" y="3799585"/>
                </a:cubicBezTo>
                <a:close/>
                <a:moveTo>
                  <a:pt x="1261196" y="3409579"/>
                </a:moveTo>
                <a:lnTo>
                  <a:pt x="2054529" y="3409579"/>
                </a:lnTo>
                <a:cubicBezTo>
                  <a:pt x="2095500" y="3409579"/>
                  <a:pt x="2128714" y="3442793"/>
                  <a:pt x="2128714" y="3483764"/>
                </a:cubicBezTo>
                <a:lnTo>
                  <a:pt x="2128714" y="3516511"/>
                </a:lnTo>
                <a:cubicBezTo>
                  <a:pt x="2128714" y="3557481"/>
                  <a:pt x="2095500" y="3590696"/>
                  <a:pt x="2054529" y="3590696"/>
                </a:cubicBezTo>
                <a:lnTo>
                  <a:pt x="1261196" y="3590696"/>
                </a:lnTo>
                <a:cubicBezTo>
                  <a:pt x="1220225" y="3590696"/>
                  <a:pt x="1187011" y="3557481"/>
                  <a:pt x="1187011" y="3516511"/>
                </a:cubicBezTo>
                <a:lnTo>
                  <a:pt x="1187011" y="3483764"/>
                </a:lnTo>
                <a:cubicBezTo>
                  <a:pt x="1187011" y="3442793"/>
                  <a:pt x="1220225" y="3409579"/>
                  <a:pt x="1261196" y="3409579"/>
                </a:cubicBezTo>
                <a:close/>
                <a:moveTo>
                  <a:pt x="1224976" y="3164451"/>
                </a:moveTo>
                <a:lnTo>
                  <a:pt x="2090747" y="3164451"/>
                </a:lnTo>
                <a:cubicBezTo>
                  <a:pt x="2131719" y="3164451"/>
                  <a:pt x="2164933" y="3197665"/>
                  <a:pt x="2164933" y="3238636"/>
                </a:cubicBezTo>
                <a:lnTo>
                  <a:pt x="2164933" y="3271382"/>
                </a:lnTo>
                <a:cubicBezTo>
                  <a:pt x="2164933" y="3312353"/>
                  <a:pt x="2131719" y="3345567"/>
                  <a:pt x="2090747" y="3345567"/>
                </a:cubicBezTo>
                <a:lnTo>
                  <a:pt x="1224976" y="3345567"/>
                </a:lnTo>
                <a:cubicBezTo>
                  <a:pt x="1184005" y="3345567"/>
                  <a:pt x="1150791" y="3312353"/>
                  <a:pt x="1150791" y="3271382"/>
                </a:cubicBezTo>
                <a:lnTo>
                  <a:pt x="1150791" y="3238636"/>
                </a:lnTo>
                <a:cubicBezTo>
                  <a:pt x="1150791" y="3197665"/>
                  <a:pt x="1184005" y="3164451"/>
                  <a:pt x="1224976" y="3164451"/>
                </a:cubicBezTo>
                <a:close/>
                <a:moveTo>
                  <a:pt x="1188757" y="2919322"/>
                </a:moveTo>
                <a:lnTo>
                  <a:pt x="2126967" y="2919322"/>
                </a:lnTo>
                <a:cubicBezTo>
                  <a:pt x="2167938" y="2919322"/>
                  <a:pt x="2201152" y="2952536"/>
                  <a:pt x="2201152" y="2993507"/>
                </a:cubicBezTo>
                <a:lnTo>
                  <a:pt x="2201152" y="3026254"/>
                </a:lnTo>
                <a:cubicBezTo>
                  <a:pt x="2201152" y="3067224"/>
                  <a:pt x="2167938" y="3100439"/>
                  <a:pt x="2126967" y="3100439"/>
                </a:cubicBezTo>
                <a:lnTo>
                  <a:pt x="1188757" y="3100439"/>
                </a:lnTo>
                <a:cubicBezTo>
                  <a:pt x="1147785" y="3100439"/>
                  <a:pt x="1114571" y="3067224"/>
                  <a:pt x="1114571" y="3026254"/>
                </a:cubicBezTo>
                <a:lnTo>
                  <a:pt x="1114571" y="2993507"/>
                </a:lnTo>
                <a:cubicBezTo>
                  <a:pt x="1114571" y="2952536"/>
                  <a:pt x="1147785" y="2919322"/>
                  <a:pt x="1188757" y="2919322"/>
                </a:cubicBezTo>
                <a:close/>
                <a:moveTo>
                  <a:pt x="1574533" y="1620510"/>
                </a:moveTo>
                <a:cubicBezTo>
                  <a:pt x="1552384" y="1644018"/>
                  <a:pt x="1521864" y="1658080"/>
                  <a:pt x="1488300" y="1658080"/>
                </a:cubicBezTo>
                <a:cubicBezTo>
                  <a:pt x="1460798" y="1658080"/>
                  <a:pt x="1435338" y="1648638"/>
                  <a:pt x="1416032" y="1630675"/>
                </a:cubicBezTo>
                <a:lnTo>
                  <a:pt x="1584647" y="2695264"/>
                </a:lnTo>
                <a:lnTo>
                  <a:pt x="1650915" y="2694732"/>
                </a:lnTo>
                <a:lnTo>
                  <a:pt x="1650915" y="2694695"/>
                </a:lnTo>
                <a:lnTo>
                  <a:pt x="1653298" y="2694714"/>
                </a:lnTo>
                <a:lnTo>
                  <a:pt x="1655679" y="2694695"/>
                </a:lnTo>
                <a:lnTo>
                  <a:pt x="1655679" y="2694732"/>
                </a:lnTo>
                <a:lnTo>
                  <a:pt x="1721162" y="2695258"/>
                </a:lnTo>
                <a:lnTo>
                  <a:pt x="1887727" y="1643609"/>
                </a:lnTo>
                <a:cubicBezTo>
                  <a:pt x="1871593" y="1653234"/>
                  <a:pt x="1852936" y="1658080"/>
                  <a:pt x="1833231" y="1658080"/>
                </a:cubicBezTo>
                <a:cubicBezTo>
                  <a:pt x="1799667" y="1658080"/>
                  <a:pt x="1769147" y="1644018"/>
                  <a:pt x="1746999" y="1620510"/>
                </a:cubicBezTo>
                <a:cubicBezTo>
                  <a:pt x="1724849" y="1644018"/>
                  <a:pt x="1694329" y="1658080"/>
                  <a:pt x="1660766" y="1658080"/>
                </a:cubicBezTo>
                <a:cubicBezTo>
                  <a:pt x="1627202" y="1658080"/>
                  <a:pt x="1596682" y="1644018"/>
                  <a:pt x="1574533" y="1620510"/>
                </a:cubicBezTo>
                <a:close/>
                <a:moveTo>
                  <a:pt x="3254409" y="1194373"/>
                </a:moveTo>
                <a:lnTo>
                  <a:pt x="3254409" y="1446373"/>
                </a:lnTo>
                <a:lnTo>
                  <a:pt x="2894409" y="1395973"/>
                </a:lnTo>
                <a:lnTo>
                  <a:pt x="2894409" y="1244773"/>
                </a:lnTo>
                <a:close/>
                <a:moveTo>
                  <a:pt x="0" y="1194373"/>
                </a:moveTo>
                <a:lnTo>
                  <a:pt x="360000" y="1244773"/>
                </a:lnTo>
                <a:lnTo>
                  <a:pt x="360000" y="1395973"/>
                </a:lnTo>
                <a:lnTo>
                  <a:pt x="0" y="1446373"/>
                </a:lnTo>
                <a:close/>
                <a:moveTo>
                  <a:pt x="1650915" y="686852"/>
                </a:moveTo>
                <a:cubicBezTo>
                  <a:pt x="1164505" y="687423"/>
                  <a:pt x="770387" y="1081929"/>
                  <a:pt x="770387" y="1568485"/>
                </a:cubicBezTo>
                <a:cubicBezTo>
                  <a:pt x="770387" y="1897865"/>
                  <a:pt x="1005466" y="2222947"/>
                  <a:pt x="1190556" y="2371462"/>
                </a:cubicBezTo>
                <a:cubicBezTo>
                  <a:pt x="1274950" y="2469103"/>
                  <a:pt x="1268259" y="2471104"/>
                  <a:pt x="1302554" y="2596072"/>
                </a:cubicBezTo>
                <a:cubicBezTo>
                  <a:pt x="1316217" y="2683697"/>
                  <a:pt x="1288538" y="2692455"/>
                  <a:pt x="1367056" y="2697010"/>
                </a:cubicBezTo>
                <a:lnTo>
                  <a:pt x="1424224" y="2696551"/>
                </a:lnTo>
                <a:lnTo>
                  <a:pt x="1231891" y="1482210"/>
                </a:lnTo>
                <a:cubicBezTo>
                  <a:pt x="1225156" y="1439688"/>
                  <a:pt x="1254167" y="1399758"/>
                  <a:pt x="1296689" y="1393023"/>
                </a:cubicBezTo>
                <a:lnTo>
                  <a:pt x="1299400" y="1392594"/>
                </a:lnTo>
                <a:cubicBezTo>
                  <a:pt x="1338047" y="1386473"/>
                  <a:pt x="1374553" y="1409880"/>
                  <a:pt x="1384555" y="1446557"/>
                </a:cubicBezTo>
                <a:cubicBezTo>
                  <a:pt x="1405249" y="1408365"/>
                  <a:pt x="1444141" y="1384022"/>
                  <a:pt x="1488300" y="1384022"/>
                </a:cubicBezTo>
                <a:cubicBezTo>
                  <a:pt x="1521864" y="1384022"/>
                  <a:pt x="1552384" y="1398085"/>
                  <a:pt x="1574533" y="1421593"/>
                </a:cubicBezTo>
                <a:cubicBezTo>
                  <a:pt x="1596682" y="1398085"/>
                  <a:pt x="1627202" y="1384022"/>
                  <a:pt x="1660766" y="1384022"/>
                </a:cubicBezTo>
                <a:cubicBezTo>
                  <a:pt x="1694329" y="1384022"/>
                  <a:pt x="1724849" y="1398085"/>
                  <a:pt x="1746999" y="1421593"/>
                </a:cubicBezTo>
                <a:cubicBezTo>
                  <a:pt x="1769147" y="1398085"/>
                  <a:pt x="1799667" y="1384022"/>
                  <a:pt x="1833231" y="1384022"/>
                </a:cubicBezTo>
                <a:cubicBezTo>
                  <a:pt x="1870523" y="1384022"/>
                  <a:pt x="1904060" y="1401383"/>
                  <a:pt x="1926459" y="1429718"/>
                </a:cubicBezTo>
                <a:cubicBezTo>
                  <a:pt x="1940429" y="1399945"/>
                  <a:pt x="1972972" y="1382212"/>
                  <a:pt x="2007193" y="1387633"/>
                </a:cubicBezTo>
                <a:lnTo>
                  <a:pt x="2009904" y="1388062"/>
                </a:lnTo>
                <a:cubicBezTo>
                  <a:pt x="2052427" y="1394797"/>
                  <a:pt x="2081437" y="1434727"/>
                  <a:pt x="2074703" y="1477248"/>
                </a:cubicBezTo>
                <a:lnTo>
                  <a:pt x="1881585" y="2696545"/>
                </a:lnTo>
                <a:lnTo>
                  <a:pt x="1939537" y="2697010"/>
                </a:lnTo>
                <a:cubicBezTo>
                  <a:pt x="2018055" y="2692455"/>
                  <a:pt x="1990377" y="2683697"/>
                  <a:pt x="2004039" y="2596072"/>
                </a:cubicBezTo>
                <a:cubicBezTo>
                  <a:pt x="2038334" y="2471104"/>
                  <a:pt x="2031644" y="2469103"/>
                  <a:pt x="2116037" y="2371462"/>
                </a:cubicBezTo>
                <a:cubicBezTo>
                  <a:pt x="2301127" y="2222947"/>
                  <a:pt x="2536206" y="1897865"/>
                  <a:pt x="2536206" y="1568485"/>
                </a:cubicBezTo>
                <a:cubicBezTo>
                  <a:pt x="2536206" y="1081929"/>
                  <a:pt x="2142089" y="687423"/>
                  <a:pt x="1655679" y="686852"/>
                </a:cubicBezTo>
                <a:lnTo>
                  <a:pt x="1655679" y="687071"/>
                </a:lnTo>
                <a:lnTo>
                  <a:pt x="1653298" y="686887"/>
                </a:lnTo>
                <a:lnTo>
                  <a:pt x="1650915" y="687071"/>
                </a:lnTo>
                <a:close/>
                <a:moveTo>
                  <a:pt x="1651270" y="468000"/>
                </a:moveTo>
                <a:lnTo>
                  <a:pt x="1653298" y="468156"/>
                </a:lnTo>
                <a:lnTo>
                  <a:pt x="1655324" y="468000"/>
                </a:lnTo>
                <a:cubicBezTo>
                  <a:pt x="2251596" y="468000"/>
                  <a:pt x="2734970" y="951374"/>
                  <a:pt x="2734970" y="1547647"/>
                </a:cubicBezTo>
                <a:cubicBezTo>
                  <a:pt x="2734970" y="1951147"/>
                  <a:pt x="2446871" y="2349377"/>
                  <a:pt x="2220195" y="2531148"/>
                </a:cubicBezTo>
                <a:cubicBezTo>
                  <a:pt x="2152664" y="2608950"/>
                  <a:pt x="2182466" y="2649832"/>
                  <a:pt x="2167955" y="2751256"/>
                </a:cubicBezTo>
                <a:cubicBezTo>
                  <a:pt x="2130228" y="2829553"/>
                  <a:pt x="2096483" y="2854590"/>
                  <a:pt x="2029795" y="2854590"/>
                </a:cubicBezTo>
                <a:lnTo>
                  <a:pt x="1653298" y="2853242"/>
                </a:lnTo>
                <a:lnTo>
                  <a:pt x="1276798" y="2854590"/>
                </a:lnTo>
                <a:cubicBezTo>
                  <a:pt x="1210112" y="2854590"/>
                  <a:pt x="1176366" y="2829553"/>
                  <a:pt x="1138638" y="2751256"/>
                </a:cubicBezTo>
                <a:cubicBezTo>
                  <a:pt x="1124127" y="2649832"/>
                  <a:pt x="1153930" y="2608950"/>
                  <a:pt x="1086399" y="2531148"/>
                </a:cubicBezTo>
                <a:cubicBezTo>
                  <a:pt x="859722" y="2349377"/>
                  <a:pt x="571623" y="1951147"/>
                  <a:pt x="571623" y="1547647"/>
                </a:cubicBezTo>
                <a:cubicBezTo>
                  <a:pt x="571623" y="951374"/>
                  <a:pt x="1054998" y="468000"/>
                  <a:pt x="1651270" y="468000"/>
                </a:cubicBezTo>
                <a:close/>
                <a:moveTo>
                  <a:pt x="2572549" y="249121"/>
                </a:moveTo>
                <a:lnTo>
                  <a:pt x="2765592" y="411103"/>
                </a:lnTo>
                <a:lnTo>
                  <a:pt x="2495580" y="654483"/>
                </a:lnTo>
                <a:lnTo>
                  <a:pt x="2379754" y="557293"/>
                </a:lnTo>
                <a:close/>
                <a:moveTo>
                  <a:pt x="663986" y="249121"/>
                </a:moveTo>
                <a:lnTo>
                  <a:pt x="856781" y="557293"/>
                </a:lnTo>
                <a:lnTo>
                  <a:pt x="740955" y="654483"/>
                </a:lnTo>
                <a:lnTo>
                  <a:pt x="470943" y="411103"/>
                </a:lnTo>
                <a:close/>
                <a:moveTo>
                  <a:pt x="1527296" y="0"/>
                </a:moveTo>
                <a:lnTo>
                  <a:pt x="1779296" y="0"/>
                </a:lnTo>
                <a:lnTo>
                  <a:pt x="1728896" y="360000"/>
                </a:lnTo>
                <a:lnTo>
                  <a:pt x="1577696" y="36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EF24DD7-F47C-4A1D-BCF4-869592D231D0}"/>
              </a:ext>
            </a:extLst>
          </p:cNvPr>
          <p:cNvSpPr txBox="1"/>
          <p:nvPr/>
        </p:nvSpPr>
        <p:spPr>
          <a:xfrm>
            <a:off x="4197958" y="924420"/>
            <a:ext cx="7670513" cy="372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altLang="ko-K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Pengumuman</a:t>
            </a:r>
            <a:endParaRPr lang="en-US" altLang="ko-KR" sz="2000" b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c. Corporate presentation: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Ini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adalah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bentuk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khas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digunakan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untuk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periklanan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perusahaan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dapat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menggunakan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film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dokumenter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menyangkut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presentasi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perusahaan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produk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atau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jasanya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secara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lisan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dan visual.  </a:t>
            </a:r>
          </a:p>
          <a:p>
            <a:pPr algn="just">
              <a:lnSpc>
                <a:spcPct val="150000"/>
              </a:lnSpc>
            </a:pP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Perusahan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AS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akan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menggunakan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pendekatan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iklan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yang direct/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langsung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sedangkan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perusahan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Asia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akan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lebih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indirect/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tidak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langsung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karena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memasukan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nilai-nilai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ketimuran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1492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b="1" dirty="0"/>
              <a:t>7 </a:t>
            </a:r>
            <a:r>
              <a:rPr lang="en-US" sz="3200" b="1" dirty="0" err="1"/>
              <a:t>Bentuk-Bentuk</a:t>
            </a:r>
            <a:r>
              <a:rPr lang="en-US" sz="3200" b="1" dirty="0"/>
              <a:t> </a:t>
            </a:r>
            <a:r>
              <a:rPr lang="en-US" sz="3200" b="1" dirty="0" err="1"/>
              <a:t>Periklanan</a:t>
            </a:r>
            <a:r>
              <a:rPr lang="en-US" sz="3200" b="1" dirty="0"/>
              <a:t> di Dunia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09ED4FC3-419C-4D2F-B148-B4BCBD72D5A1}"/>
              </a:ext>
            </a:extLst>
          </p:cNvPr>
          <p:cNvGrpSpPr/>
          <p:nvPr/>
        </p:nvGrpSpPr>
        <p:grpSpPr>
          <a:xfrm>
            <a:off x="4761" y="1634968"/>
            <a:ext cx="4193197" cy="4732973"/>
            <a:chOff x="2139373" y="1568826"/>
            <a:chExt cx="4193197" cy="4732973"/>
          </a:xfrm>
        </p:grpSpPr>
        <p:sp>
          <p:nvSpPr>
            <p:cNvPr id="8" name="Freeform 2">
              <a:extLst>
                <a:ext uri="{FF2B5EF4-FFF2-40B4-BE49-F238E27FC236}">
                  <a16:creationId xmlns="" xmlns:a16="http://schemas.microsoft.com/office/drawing/2014/main" id="{48B993E4-FC77-4F43-B0F1-E27D34C4822F}"/>
                </a:ext>
              </a:extLst>
            </p:cNvPr>
            <p:cNvSpPr/>
            <p:nvPr/>
          </p:nvSpPr>
          <p:spPr>
            <a:xfrm>
              <a:off x="2139373" y="1568826"/>
              <a:ext cx="4193197" cy="4732973"/>
            </a:xfrm>
            <a:custGeom>
              <a:avLst/>
              <a:gdLst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33775 w 4000500"/>
                <a:gd name="connsiteY2" fmla="*/ 3314700 h 4600575"/>
                <a:gd name="connsiteX3" fmla="*/ 3543300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43300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43300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31427 w 4000500"/>
                <a:gd name="connsiteY4" fmla="*/ 2800019 h 4600575"/>
                <a:gd name="connsiteX5" fmla="*/ 3724275 w 4000500"/>
                <a:gd name="connsiteY5" fmla="*/ 2705100 h 4600575"/>
                <a:gd name="connsiteX6" fmla="*/ 3629025 w 4000500"/>
                <a:gd name="connsiteY6" fmla="*/ 2600325 h 4600575"/>
                <a:gd name="connsiteX7" fmla="*/ 3752850 w 4000500"/>
                <a:gd name="connsiteY7" fmla="*/ 2524125 h 4600575"/>
                <a:gd name="connsiteX8" fmla="*/ 3686175 w 4000500"/>
                <a:gd name="connsiteY8" fmla="*/ 2295525 h 4600575"/>
                <a:gd name="connsiteX9" fmla="*/ 4000500 w 4000500"/>
                <a:gd name="connsiteY9" fmla="*/ 2085975 h 4600575"/>
                <a:gd name="connsiteX10" fmla="*/ 3552825 w 4000500"/>
                <a:gd name="connsiteY10" fmla="*/ 1457325 h 4600575"/>
                <a:gd name="connsiteX11" fmla="*/ 2028825 w 4000500"/>
                <a:gd name="connsiteY11" fmla="*/ 0 h 4600575"/>
                <a:gd name="connsiteX12" fmla="*/ 533400 w 4000500"/>
                <a:gd name="connsiteY12" fmla="*/ 933450 h 4600575"/>
                <a:gd name="connsiteX13" fmla="*/ 1028700 w 4000500"/>
                <a:gd name="connsiteY13" fmla="*/ 2838450 h 4600575"/>
                <a:gd name="connsiteX14" fmla="*/ 0 w 4000500"/>
                <a:gd name="connsiteY14" fmla="*/ 4600575 h 4600575"/>
                <a:gd name="connsiteX15" fmla="*/ 0 w 4000500"/>
                <a:gd name="connsiteY15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12348 w 4000500"/>
                <a:gd name="connsiteY4" fmla="*/ 2709075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12348 w 4000500"/>
                <a:gd name="connsiteY4" fmla="*/ 2709075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12348 w 4000500"/>
                <a:gd name="connsiteY4" fmla="*/ 2709075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66297 w 4000500"/>
                <a:gd name="connsiteY7" fmla="*/ 2291549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66297 w 4000500"/>
                <a:gd name="connsiteY7" fmla="*/ 2291549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66297 w 4000500"/>
                <a:gd name="connsiteY7" fmla="*/ 2291549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66297 w 4000500"/>
                <a:gd name="connsiteY7" fmla="*/ 2291549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12427"/>
                <a:gd name="connsiteY0" fmla="*/ 3952875 h 4600575"/>
                <a:gd name="connsiteX1" fmla="*/ 2632875 w 4012427"/>
                <a:gd name="connsiteY1" fmla="*/ 3281404 h 4600575"/>
                <a:gd name="connsiteX2" fmla="*/ 3509921 w 4012427"/>
                <a:gd name="connsiteY2" fmla="*/ 3306749 h 4600575"/>
                <a:gd name="connsiteX3" fmla="*/ 3555226 w 4012427"/>
                <a:gd name="connsiteY3" fmla="*/ 2851950 h 4600575"/>
                <a:gd name="connsiteX4" fmla="*/ 3696446 w 4012427"/>
                <a:gd name="connsiteY4" fmla="*/ 2701124 h 4600575"/>
                <a:gd name="connsiteX5" fmla="*/ 3664806 w 4012427"/>
                <a:gd name="connsiteY5" fmla="*/ 2620203 h 4600575"/>
                <a:gd name="connsiteX6" fmla="*/ 3752850 w 4012427"/>
                <a:gd name="connsiteY6" fmla="*/ 2524125 h 4600575"/>
                <a:gd name="connsiteX7" fmla="*/ 3666297 w 4012427"/>
                <a:gd name="connsiteY7" fmla="*/ 2291549 h 4600575"/>
                <a:gd name="connsiteX8" fmla="*/ 4012427 w 4012427"/>
                <a:gd name="connsiteY8" fmla="*/ 2157537 h 4600575"/>
                <a:gd name="connsiteX9" fmla="*/ 3552825 w 4012427"/>
                <a:gd name="connsiteY9" fmla="*/ 1457325 h 4600575"/>
                <a:gd name="connsiteX10" fmla="*/ 2028825 w 4012427"/>
                <a:gd name="connsiteY10" fmla="*/ 0 h 4600575"/>
                <a:gd name="connsiteX11" fmla="*/ 533400 w 4012427"/>
                <a:gd name="connsiteY11" fmla="*/ 933450 h 4600575"/>
                <a:gd name="connsiteX12" fmla="*/ 1028700 w 4012427"/>
                <a:gd name="connsiteY12" fmla="*/ 2838450 h 4600575"/>
                <a:gd name="connsiteX13" fmla="*/ 0 w 4012427"/>
                <a:gd name="connsiteY13" fmla="*/ 4600575 h 4600575"/>
                <a:gd name="connsiteX14" fmla="*/ 0 w 4012427"/>
                <a:gd name="connsiteY14" fmla="*/ 4600575 h 4600575"/>
                <a:gd name="connsiteX0" fmla="*/ 2428875 w 4012427"/>
                <a:gd name="connsiteY0" fmla="*/ 3952875 h 4600575"/>
                <a:gd name="connsiteX1" fmla="*/ 2632875 w 4012427"/>
                <a:gd name="connsiteY1" fmla="*/ 3281404 h 4600575"/>
                <a:gd name="connsiteX2" fmla="*/ 3509921 w 4012427"/>
                <a:gd name="connsiteY2" fmla="*/ 3306749 h 4600575"/>
                <a:gd name="connsiteX3" fmla="*/ 3555226 w 4012427"/>
                <a:gd name="connsiteY3" fmla="*/ 2851950 h 4600575"/>
                <a:gd name="connsiteX4" fmla="*/ 3696446 w 4012427"/>
                <a:gd name="connsiteY4" fmla="*/ 2701124 h 4600575"/>
                <a:gd name="connsiteX5" fmla="*/ 3664806 w 4012427"/>
                <a:gd name="connsiteY5" fmla="*/ 2620203 h 4600575"/>
                <a:gd name="connsiteX6" fmla="*/ 3752850 w 4012427"/>
                <a:gd name="connsiteY6" fmla="*/ 2524125 h 4600575"/>
                <a:gd name="connsiteX7" fmla="*/ 3666297 w 4012427"/>
                <a:gd name="connsiteY7" fmla="*/ 2291549 h 4600575"/>
                <a:gd name="connsiteX8" fmla="*/ 4012427 w 4012427"/>
                <a:gd name="connsiteY8" fmla="*/ 2157537 h 4600575"/>
                <a:gd name="connsiteX9" fmla="*/ 3552825 w 4012427"/>
                <a:gd name="connsiteY9" fmla="*/ 1457325 h 4600575"/>
                <a:gd name="connsiteX10" fmla="*/ 2028825 w 4012427"/>
                <a:gd name="connsiteY10" fmla="*/ 0 h 4600575"/>
                <a:gd name="connsiteX11" fmla="*/ 533400 w 4012427"/>
                <a:gd name="connsiteY11" fmla="*/ 933450 h 4600575"/>
                <a:gd name="connsiteX12" fmla="*/ 1028700 w 4012427"/>
                <a:gd name="connsiteY12" fmla="*/ 2838450 h 4600575"/>
                <a:gd name="connsiteX13" fmla="*/ 0 w 4012427"/>
                <a:gd name="connsiteY13" fmla="*/ 4600575 h 4600575"/>
                <a:gd name="connsiteX14" fmla="*/ 0 w 4012427"/>
                <a:gd name="connsiteY14" fmla="*/ 4600575 h 4600575"/>
                <a:gd name="connsiteX0" fmla="*/ 2428875 w 4024354"/>
                <a:gd name="connsiteY0" fmla="*/ 3952875 h 4600575"/>
                <a:gd name="connsiteX1" fmla="*/ 2632875 w 4024354"/>
                <a:gd name="connsiteY1" fmla="*/ 3281404 h 4600575"/>
                <a:gd name="connsiteX2" fmla="*/ 3509921 w 4024354"/>
                <a:gd name="connsiteY2" fmla="*/ 3306749 h 4600575"/>
                <a:gd name="connsiteX3" fmla="*/ 3555226 w 4024354"/>
                <a:gd name="connsiteY3" fmla="*/ 2851950 h 4600575"/>
                <a:gd name="connsiteX4" fmla="*/ 3696446 w 4024354"/>
                <a:gd name="connsiteY4" fmla="*/ 2701124 h 4600575"/>
                <a:gd name="connsiteX5" fmla="*/ 3664806 w 4024354"/>
                <a:gd name="connsiteY5" fmla="*/ 2620203 h 4600575"/>
                <a:gd name="connsiteX6" fmla="*/ 3752850 w 4024354"/>
                <a:gd name="connsiteY6" fmla="*/ 2524125 h 4600575"/>
                <a:gd name="connsiteX7" fmla="*/ 3666297 w 4024354"/>
                <a:gd name="connsiteY7" fmla="*/ 2291549 h 4600575"/>
                <a:gd name="connsiteX8" fmla="*/ 4024354 w 4024354"/>
                <a:gd name="connsiteY8" fmla="*/ 2097902 h 4600575"/>
                <a:gd name="connsiteX9" fmla="*/ 3552825 w 4024354"/>
                <a:gd name="connsiteY9" fmla="*/ 1457325 h 4600575"/>
                <a:gd name="connsiteX10" fmla="*/ 2028825 w 4024354"/>
                <a:gd name="connsiteY10" fmla="*/ 0 h 4600575"/>
                <a:gd name="connsiteX11" fmla="*/ 533400 w 4024354"/>
                <a:gd name="connsiteY11" fmla="*/ 933450 h 4600575"/>
                <a:gd name="connsiteX12" fmla="*/ 1028700 w 4024354"/>
                <a:gd name="connsiteY12" fmla="*/ 2838450 h 4600575"/>
                <a:gd name="connsiteX13" fmla="*/ 0 w 4024354"/>
                <a:gd name="connsiteY13" fmla="*/ 4600575 h 4600575"/>
                <a:gd name="connsiteX14" fmla="*/ 0 w 4024354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66297 w 4008452"/>
                <a:gd name="connsiteY7" fmla="*/ 2291549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66297 w 4008452"/>
                <a:gd name="connsiteY7" fmla="*/ 2291549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92581 w 4008452"/>
                <a:gd name="connsiteY9" fmla="*/ 1489130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92581 w 4008452"/>
                <a:gd name="connsiteY9" fmla="*/ 1489130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70"/>
                <a:gd name="connsiteY0" fmla="*/ 3952875 h 4600575"/>
                <a:gd name="connsiteX1" fmla="*/ 2632875 w 4008470"/>
                <a:gd name="connsiteY1" fmla="*/ 3281404 h 4600575"/>
                <a:gd name="connsiteX2" fmla="*/ 3509921 w 4008470"/>
                <a:gd name="connsiteY2" fmla="*/ 3306749 h 4600575"/>
                <a:gd name="connsiteX3" fmla="*/ 3555226 w 4008470"/>
                <a:gd name="connsiteY3" fmla="*/ 2851950 h 4600575"/>
                <a:gd name="connsiteX4" fmla="*/ 3696446 w 4008470"/>
                <a:gd name="connsiteY4" fmla="*/ 2701124 h 4600575"/>
                <a:gd name="connsiteX5" fmla="*/ 3664806 w 4008470"/>
                <a:gd name="connsiteY5" fmla="*/ 2620203 h 4600575"/>
                <a:gd name="connsiteX6" fmla="*/ 3752850 w 4008470"/>
                <a:gd name="connsiteY6" fmla="*/ 2524125 h 4600575"/>
                <a:gd name="connsiteX7" fmla="*/ 3686175 w 4008470"/>
                <a:gd name="connsiteY7" fmla="*/ 2315403 h 4600575"/>
                <a:gd name="connsiteX8" fmla="*/ 4008452 w 4008470"/>
                <a:gd name="connsiteY8" fmla="*/ 2105854 h 4600575"/>
                <a:gd name="connsiteX9" fmla="*/ 3592581 w 4008470"/>
                <a:gd name="connsiteY9" fmla="*/ 1489130 h 4600575"/>
                <a:gd name="connsiteX10" fmla="*/ 2028825 w 4008470"/>
                <a:gd name="connsiteY10" fmla="*/ 0 h 4600575"/>
                <a:gd name="connsiteX11" fmla="*/ 533400 w 4008470"/>
                <a:gd name="connsiteY11" fmla="*/ 933450 h 4600575"/>
                <a:gd name="connsiteX12" fmla="*/ 1028700 w 4008470"/>
                <a:gd name="connsiteY12" fmla="*/ 2838450 h 4600575"/>
                <a:gd name="connsiteX13" fmla="*/ 0 w 4008470"/>
                <a:gd name="connsiteY13" fmla="*/ 4600575 h 4600575"/>
                <a:gd name="connsiteX14" fmla="*/ 0 w 4008470"/>
                <a:gd name="connsiteY14" fmla="*/ 4600575 h 4600575"/>
                <a:gd name="connsiteX0" fmla="*/ 2428875 w 4008470"/>
                <a:gd name="connsiteY0" fmla="*/ 3952875 h 4600575"/>
                <a:gd name="connsiteX1" fmla="*/ 2632875 w 4008470"/>
                <a:gd name="connsiteY1" fmla="*/ 3281404 h 4600575"/>
                <a:gd name="connsiteX2" fmla="*/ 3509921 w 4008470"/>
                <a:gd name="connsiteY2" fmla="*/ 3306749 h 4600575"/>
                <a:gd name="connsiteX3" fmla="*/ 3555226 w 4008470"/>
                <a:gd name="connsiteY3" fmla="*/ 2851950 h 4600575"/>
                <a:gd name="connsiteX4" fmla="*/ 3696446 w 4008470"/>
                <a:gd name="connsiteY4" fmla="*/ 2701124 h 4600575"/>
                <a:gd name="connsiteX5" fmla="*/ 3664806 w 4008470"/>
                <a:gd name="connsiteY5" fmla="*/ 2620203 h 4600575"/>
                <a:gd name="connsiteX6" fmla="*/ 3752850 w 4008470"/>
                <a:gd name="connsiteY6" fmla="*/ 2524125 h 4600575"/>
                <a:gd name="connsiteX7" fmla="*/ 3686175 w 4008470"/>
                <a:gd name="connsiteY7" fmla="*/ 2315403 h 4600575"/>
                <a:gd name="connsiteX8" fmla="*/ 4008452 w 4008470"/>
                <a:gd name="connsiteY8" fmla="*/ 2105854 h 4600575"/>
                <a:gd name="connsiteX9" fmla="*/ 3592581 w 4008470"/>
                <a:gd name="connsiteY9" fmla="*/ 1489130 h 4600575"/>
                <a:gd name="connsiteX10" fmla="*/ 2028825 w 4008470"/>
                <a:gd name="connsiteY10" fmla="*/ 0 h 4600575"/>
                <a:gd name="connsiteX11" fmla="*/ 533400 w 4008470"/>
                <a:gd name="connsiteY11" fmla="*/ 933450 h 4600575"/>
                <a:gd name="connsiteX12" fmla="*/ 1028700 w 4008470"/>
                <a:gd name="connsiteY12" fmla="*/ 2838450 h 4600575"/>
                <a:gd name="connsiteX13" fmla="*/ 0 w 4008470"/>
                <a:gd name="connsiteY13" fmla="*/ 4600575 h 4600575"/>
                <a:gd name="connsiteX14" fmla="*/ 0 w 4008470"/>
                <a:gd name="connsiteY14" fmla="*/ 4600575 h 4600575"/>
                <a:gd name="connsiteX0" fmla="*/ 2428875 w 4008470"/>
                <a:gd name="connsiteY0" fmla="*/ 3952875 h 4600575"/>
                <a:gd name="connsiteX1" fmla="*/ 2632875 w 4008470"/>
                <a:gd name="connsiteY1" fmla="*/ 3281404 h 4600575"/>
                <a:gd name="connsiteX2" fmla="*/ 3509921 w 4008470"/>
                <a:gd name="connsiteY2" fmla="*/ 3306749 h 4600575"/>
                <a:gd name="connsiteX3" fmla="*/ 3555226 w 4008470"/>
                <a:gd name="connsiteY3" fmla="*/ 2851950 h 4600575"/>
                <a:gd name="connsiteX4" fmla="*/ 3696446 w 4008470"/>
                <a:gd name="connsiteY4" fmla="*/ 2701124 h 4600575"/>
                <a:gd name="connsiteX5" fmla="*/ 3664806 w 4008470"/>
                <a:gd name="connsiteY5" fmla="*/ 2620203 h 4600575"/>
                <a:gd name="connsiteX6" fmla="*/ 3752850 w 4008470"/>
                <a:gd name="connsiteY6" fmla="*/ 2524125 h 4600575"/>
                <a:gd name="connsiteX7" fmla="*/ 3686175 w 4008470"/>
                <a:gd name="connsiteY7" fmla="*/ 2315403 h 4600575"/>
                <a:gd name="connsiteX8" fmla="*/ 4008452 w 4008470"/>
                <a:gd name="connsiteY8" fmla="*/ 2105854 h 4600575"/>
                <a:gd name="connsiteX9" fmla="*/ 3592581 w 4008470"/>
                <a:gd name="connsiteY9" fmla="*/ 1489130 h 4600575"/>
                <a:gd name="connsiteX10" fmla="*/ 2028825 w 4008470"/>
                <a:gd name="connsiteY10" fmla="*/ 0 h 4600575"/>
                <a:gd name="connsiteX11" fmla="*/ 533400 w 4008470"/>
                <a:gd name="connsiteY11" fmla="*/ 933450 h 4600575"/>
                <a:gd name="connsiteX12" fmla="*/ 1028700 w 4008470"/>
                <a:gd name="connsiteY12" fmla="*/ 2838450 h 4600575"/>
                <a:gd name="connsiteX13" fmla="*/ 0 w 4008470"/>
                <a:gd name="connsiteY13" fmla="*/ 4600575 h 4600575"/>
                <a:gd name="connsiteX14" fmla="*/ 0 w 4008470"/>
                <a:gd name="connsiteY14" fmla="*/ 4600575 h 4600575"/>
                <a:gd name="connsiteX0" fmla="*/ 2428875 w 4008470"/>
                <a:gd name="connsiteY0" fmla="*/ 3980705 h 4628405"/>
                <a:gd name="connsiteX1" fmla="*/ 2632875 w 4008470"/>
                <a:gd name="connsiteY1" fmla="*/ 3309234 h 4628405"/>
                <a:gd name="connsiteX2" fmla="*/ 3509921 w 4008470"/>
                <a:gd name="connsiteY2" fmla="*/ 3334579 h 4628405"/>
                <a:gd name="connsiteX3" fmla="*/ 3555226 w 4008470"/>
                <a:gd name="connsiteY3" fmla="*/ 2879780 h 4628405"/>
                <a:gd name="connsiteX4" fmla="*/ 3696446 w 4008470"/>
                <a:gd name="connsiteY4" fmla="*/ 2728954 h 4628405"/>
                <a:gd name="connsiteX5" fmla="*/ 3664806 w 4008470"/>
                <a:gd name="connsiteY5" fmla="*/ 2648033 h 4628405"/>
                <a:gd name="connsiteX6" fmla="*/ 3752850 w 4008470"/>
                <a:gd name="connsiteY6" fmla="*/ 2551955 h 4628405"/>
                <a:gd name="connsiteX7" fmla="*/ 3686175 w 4008470"/>
                <a:gd name="connsiteY7" fmla="*/ 2343233 h 4628405"/>
                <a:gd name="connsiteX8" fmla="*/ 4008452 w 4008470"/>
                <a:gd name="connsiteY8" fmla="*/ 2133684 h 4628405"/>
                <a:gd name="connsiteX9" fmla="*/ 3592581 w 4008470"/>
                <a:gd name="connsiteY9" fmla="*/ 1516960 h 4628405"/>
                <a:gd name="connsiteX10" fmla="*/ 2000996 w 4008470"/>
                <a:gd name="connsiteY10" fmla="*/ 0 h 4628405"/>
                <a:gd name="connsiteX11" fmla="*/ 533400 w 4008470"/>
                <a:gd name="connsiteY11" fmla="*/ 961280 h 4628405"/>
                <a:gd name="connsiteX12" fmla="*/ 1028700 w 4008470"/>
                <a:gd name="connsiteY12" fmla="*/ 2866280 h 4628405"/>
                <a:gd name="connsiteX13" fmla="*/ 0 w 4008470"/>
                <a:gd name="connsiteY13" fmla="*/ 4628405 h 4628405"/>
                <a:gd name="connsiteX14" fmla="*/ 0 w 4008470"/>
                <a:gd name="connsiteY14" fmla="*/ 4628405 h 4628405"/>
                <a:gd name="connsiteX0" fmla="*/ 2428875 w 4008470"/>
                <a:gd name="connsiteY0" fmla="*/ 3980705 h 4628405"/>
                <a:gd name="connsiteX1" fmla="*/ 2632875 w 4008470"/>
                <a:gd name="connsiteY1" fmla="*/ 3309234 h 4628405"/>
                <a:gd name="connsiteX2" fmla="*/ 3509921 w 4008470"/>
                <a:gd name="connsiteY2" fmla="*/ 3334579 h 4628405"/>
                <a:gd name="connsiteX3" fmla="*/ 3555226 w 4008470"/>
                <a:gd name="connsiteY3" fmla="*/ 2879780 h 4628405"/>
                <a:gd name="connsiteX4" fmla="*/ 3696446 w 4008470"/>
                <a:gd name="connsiteY4" fmla="*/ 2728954 h 4628405"/>
                <a:gd name="connsiteX5" fmla="*/ 3664806 w 4008470"/>
                <a:gd name="connsiteY5" fmla="*/ 2648033 h 4628405"/>
                <a:gd name="connsiteX6" fmla="*/ 3752850 w 4008470"/>
                <a:gd name="connsiteY6" fmla="*/ 2551955 h 4628405"/>
                <a:gd name="connsiteX7" fmla="*/ 3686175 w 4008470"/>
                <a:gd name="connsiteY7" fmla="*/ 2343233 h 4628405"/>
                <a:gd name="connsiteX8" fmla="*/ 4008452 w 4008470"/>
                <a:gd name="connsiteY8" fmla="*/ 2133684 h 4628405"/>
                <a:gd name="connsiteX9" fmla="*/ 3592581 w 4008470"/>
                <a:gd name="connsiteY9" fmla="*/ 1516960 h 4628405"/>
                <a:gd name="connsiteX10" fmla="*/ 2000996 w 4008470"/>
                <a:gd name="connsiteY10" fmla="*/ 0 h 4628405"/>
                <a:gd name="connsiteX11" fmla="*/ 533400 w 4008470"/>
                <a:gd name="connsiteY11" fmla="*/ 961280 h 4628405"/>
                <a:gd name="connsiteX12" fmla="*/ 1028700 w 4008470"/>
                <a:gd name="connsiteY12" fmla="*/ 2866280 h 4628405"/>
                <a:gd name="connsiteX13" fmla="*/ 0 w 4008470"/>
                <a:gd name="connsiteY13" fmla="*/ 4628405 h 4628405"/>
                <a:gd name="connsiteX14" fmla="*/ 0 w 4008470"/>
                <a:gd name="connsiteY14" fmla="*/ 4628405 h 4628405"/>
                <a:gd name="connsiteX0" fmla="*/ 2428875 w 4008470"/>
                <a:gd name="connsiteY0" fmla="*/ 3980705 h 4628405"/>
                <a:gd name="connsiteX1" fmla="*/ 2632875 w 4008470"/>
                <a:gd name="connsiteY1" fmla="*/ 3309234 h 4628405"/>
                <a:gd name="connsiteX2" fmla="*/ 3509921 w 4008470"/>
                <a:gd name="connsiteY2" fmla="*/ 3334579 h 4628405"/>
                <a:gd name="connsiteX3" fmla="*/ 3555226 w 4008470"/>
                <a:gd name="connsiteY3" fmla="*/ 2879780 h 4628405"/>
                <a:gd name="connsiteX4" fmla="*/ 3696446 w 4008470"/>
                <a:gd name="connsiteY4" fmla="*/ 2728954 h 4628405"/>
                <a:gd name="connsiteX5" fmla="*/ 3664806 w 4008470"/>
                <a:gd name="connsiteY5" fmla="*/ 2648033 h 4628405"/>
                <a:gd name="connsiteX6" fmla="*/ 3752850 w 4008470"/>
                <a:gd name="connsiteY6" fmla="*/ 2551955 h 4628405"/>
                <a:gd name="connsiteX7" fmla="*/ 3686175 w 4008470"/>
                <a:gd name="connsiteY7" fmla="*/ 2343233 h 4628405"/>
                <a:gd name="connsiteX8" fmla="*/ 4008452 w 4008470"/>
                <a:gd name="connsiteY8" fmla="*/ 2133684 h 4628405"/>
                <a:gd name="connsiteX9" fmla="*/ 3592581 w 4008470"/>
                <a:gd name="connsiteY9" fmla="*/ 1516960 h 4628405"/>
                <a:gd name="connsiteX10" fmla="*/ 2000996 w 4008470"/>
                <a:gd name="connsiteY10" fmla="*/ 0 h 4628405"/>
                <a:gd name="connsiteX11" fmla="*/ 533400 w 4008470"/>
                <a:gd name="connsiteY11" fmla="*/ 961280 h 4628405"/>
                <a:gd name="connsiteX12" fmla="*/ 1028700 w 4008470"/>
                <a:gd name="connsiteY12" fmla="*/ 2866280 h 4628405"/>
                <a:gd name="connsiteX13" fmla="*/ 0 w 4008470"/>
                <a:gd name="connsiteY13" fmla="*/ 4628405 h 4628405"/>
                <a:gd name="connsiteX14" fmla="*/ 0 w 4008470"/>
                <a:gd name="connsiteY14" fmla="*/ 4628405 h 4628405"/>
                <a:gd name="connsiteX0" fmla="*/ 2428875 w 4008470"/>
                <a:gd name="connsiteY0" fmla="*/ 3980809 h 4628509"/>
                <a:gd name="connsiteX1" fmla="*/ 2632875 w 4008470"/>
                <a:gd name="connsiteY1" fmla="*/ 3309338 h 4628509"/>
                <a:gd name="connsiteX2" fmla="*/ 3509921 w 4008470"/>
                <a:gd name="connsiteY2" fmla="*/ 3334683 h 4628509"/>
                <a:gd name="connsiteX3" fmla="*/ 3555226 w 4008470"/>
                <a:gd name="connsiteY3" fmla="*/ 2879884 h 4628509"/>
                <a:gd name="connsiteX4" fmla="*/ 3696446 w 4008470"/>
                <a:gd name="connsiteY4" fmla="*/ 2729058 h 4628509"/>
                <a:gd name="connsiteX5" fmla="*/ 3664806 w 4008470"/>
                <a:gd name="connsiteY5" fmla="*/ 2648137 h 4628509"/>
                <a:gd name="connsiteX6" fmla="*/ 3752850 w 4008470"/>
                <a:gd name="connsiteY6" fmla="*/ 2552059 h 4628509"/>
                <a:gd name="connsiteX7" fmla="*/ 3686175 w 4008470"/>
                <a:gd name="connsiteY7" fmla="*/ 2343337 h 4628509"/>
                <a:gd name="connsiteX8" fmla="*/ 4008452 w 4008470"/>
                <a:gd name="connsiteY8" fmla="*/ 2133788 h 4628509"/>
                <a:gd name="connsiteX9" fmla="*/ 3592581 w 4008470"/>
                <a:gd name="connsiteY9" fmla="*/ 1517064 h 4628509"/>
                <a:gd name="connsiteX10" fmla="*/ 2000996 w 4008470"/>
                <a:gd name="connsiteY10" fmla="*/ 104 h 4628509"/>
                <a:gd name="connsiteX11" fmla="*/ 533400 w 4008470"/>
                <a:gd name="connsiteY11" fmla="*/ 961384 h 4628509"/>
                <a:gd name="connsiteX12" fmla="*/ 1028700 w 4008470"/>
                <a:gd name="connsiteY12" fmla="*/ 2866384 h 4628509"/>
                <a:gd name="connsiteX13" fmla="*/ 0 w 4008470"/>
                <a:gd name="connsiteY13" fmla="*/ 4628509 h 4628509"/>
                <a:gd name="connsiteX14" fmla="*/ 0 w 4008470"/>
                <a:gd name="connsiteY14" fmla="*/ 4628509 h 4628509"/>
                <a:gd name="connsiteX0" fmla="*/ 2428875 w 4008470"/>
                <a:gd name="connsiteY0" fmla="*/ 3980809 h 4628509"/>
                <a:gd name="connsiteX1" fmla="*/ 2632875 w 4008470"/>
                <a:gd name="connsiteY1" fmla="*/ 3309338 h 4628509"/>
                <a:gd name="connsiteX2" fmla="*/ 3509921 w 4008470"/>
                <a:gd name="connsiteY2" fmla="*/ 3334683 h 4628509"/>
                <a:gd name="connsiteX3" fmla="*/ 3555226 w 4008470"/>
                <a:gd name="connsiteY3" fmla="*/ 2879884 h 4628509"/>
                <a:gd name="connsiteX4" fmla="*/ 3696446 w 4008470"/>
                <a:gd name="connsiteY4" fmla="*/ 2729058 h 4628509"/>
                <a:gd name="connsiteX5" fmla="*/ 3664806 w 4008470"/>
                <a:gd name="connsiteY5" fmla="*/ 2648137 h 4628509"/>
                <a:gd name="connsiteX6" fmla="*/ 3752850 w 4008470"/>
                <a:gd name="connsiteY6" fmla="*/ 2552059 h 4628509"/>
                <a:gd name="connsiteX7" fmla="*/ 3686175 w 4008470"/>
                <a:gd name="connsiteY7" fmla="*/ 2343337 h 4628509"/>
                <a:gd name="connsiteX8" fmla="*/ 4008452 w 4008470"/>
                <a:gd name="connsiteY8" fmla="*/ 2133788 h 4628509"/>
                <a:gd name="connsiteX9" fmla="*/ 3592581 w 4008470"/>
                <a:gd name="connsiteY9" fmla="*/ 1517064 h 4628509"/>
                <a:gd name="connsiteX10" fmla="*/ 2000996 w 4008470"/>
                <a:gd name="connsiteY10" fmla="*/ 104 h 4628509"/>
                <a:gd name="connsiteX11" fmla="*/ 549303 w 4008470"/>
                <a:gd name="connsiteY11" fmla="*/ 965360 h 4628509"/>
                <a:gd name="connsiteX12" fmla="*/ 1028700 w 4008470"/>
                <a:gd name="connsiteY12" fmla="*/ 2866384 h 4628509"/>
                <a:gd name="connsiteX13" fmla="*/ 0 w 4008470"/>
                <a:gd name="connsiteY13" fmla="*/ 4628509 h 4628509"/>
                <a:gd name="connsiteX14" fmla="*/ 0 w 4008470"/>
                <a:gd name="connsiteY14" fmla="*/ 4628509 h 4628509"/>
                <a:gd name="connsiteX0" fmla="*/ 2428875 w 4008470"/>
                <a:gd name="connsiteY0" fmla="*/ 3980953 h 4628653"/>
                <a:gd name="connsiteX1" fmla="*/ 2632875 w 4008470"/>
                <a:gd name="connsiteY1" fmla="*/ 3309482 h 4628653"/>
                <a:gd name="connsiteX2" fmla="*/ 3509921 w 4008470"/>
                <a:gd name="connsiteY2" fmla="*/ 3334827 h 4628653"/>
                <a:gd name="connsiteX3" fmla="*/ 3555226 w 4008470"/>
                <a:gd name="connsiteY3" fmla="*/ 2880028 h 4628653"/>
                <a:gd name="connsiteX4" fmla="*/ 3696446 w 4008470"/>
                <a:gd name="connsiteY4" fmla="*/ 2729202 h 4628653"/>
                <a:gd name="connsiteX5" fmla="*/ 3664806 w 4008470"/>
                <a:gd name="connsiteY5" fmla="*/ 2648281 h 4628653"/>
                <a:gd name="connsiteX6" fmla="*/ 3752850 w 4008470"/>
                <a:gd name="connsiteY6" fmla="*/ 2552203 h 4628653"/>
                <a:gd name="connsiteX7" fmla="*/ 3686175 w 4008470"/>
                <a:gd name="connsiteY7" fmla="*/ 2343481 h 4628653"/>
                <a:gd name="connsiteX8" fmla="*/ 4008452 w 4008470"/>
                <a:gd name="connsiteY8" fmla="*/ 2133932 h 4628653"/>
                <a:gd name="connsiteX9" fmla="*/ 3592581 w 4008470"/>
                <a:gd name="connsiteY9" fmla="*/ 1517208 h 4628653"/>
                <a:gd name="connsiteX10" fmla="*/ 2000996 w 4008470"/>
                <a:gd name="connsiteY10" fmla="*/ 248 h 4628653"/>
                <a:gd name="connsiteX11" fmla="*/ 549303 w 4008470"/>
                <a:gd name="connsiteY11" fmla="*/ 965504 h 4628653"/>
                <a:gd name="connsiteX12" fmla="*/ 1028700 w 4008470"/>
                <a:gd name="connsiteY12" fmla="*/ 2866528 h 4628653"/>
                <a:gd name="connsiteX13" fmla="*/ 0 w 4008470"/>
                <a:gd name="connsiteY13" fmla="*/ 4628653 h 4628653"/>
                <a:gd name="connsiteX14" fmla="*/ 0 w 4008470"/>
                <a:gd name="connsiteY14" fmla="*/ 4628653 h 4628653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28700 w 4008470"/>
                <a:gd name="connsiteY12" fmla="*/ 2850641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28700 w 4008470"/>
                <a:gd name="connsiteY12" fmla="*/ 2850641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17859 w 4008470"/>
                <a:gd name="connsiteY0" fmla="*/ 3005448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17859 w 4008470"/>
                <a:gd name="connsiteY0" fmla="*/ 3005448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48004 w 4008470"/>
                <a:gd name="connsiteY0" fmla="*/ 2909989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48004 w 4008470"/>
                <a:gd name="connsiteY0" fmla="*/ 2909989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48004 w 4008470"/>
                <a:gd name="connsiteY0" fmla="*/ 2909989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248004 w 4008470"/>
                <a:gd name="connsiteY0" fmla="*/ 2909989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248004 w 4008470"/>
                <a:gd name="connsiteY0" fmla="*/ 2909989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127424 w 4008470"/>
                <a:gd name="connsiteY0" fmla="*/ 2809506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127424 w 4008470"/>
                <a:gd name="connsiteY0" fmla="*/ 2769313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102304 w 4008470"/>
                <a:gd name="connsiteY0" fmla="*/ 2759264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094989 w 4008470"/>
                <a:gd name="connsiteY0" fmla="*/ 2810471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094989 w 4008470"/>
                <a:gd name="connsiteY0" fmla="*/ 2810454 h 4612749"/>
                <a:gd name="connsiteX1" fmla="*/ 2172536 w 4008470"/>
                <a:gd name="connsiteY1" fmla="*/ 3138676 h 4612749"/>
                <a:gd name="connsiteX2" fmla="*/ 2632875 w 4008470"/>
                <a:gd name="connsiteY2" fmla="*/ 3293578 h 4612749"/>
                <a:gd name="connsiteX3" fmla="*/ 3509921 w 4008470"/>
                <a:gd name="connsiteY3" fmla="*/ 3318923 h 4612749"/>
                <a:gd name="connsiteX4" fmla="*/ 3555226 w 4008470"/>
                <a:gd name="connsiteY4" fmla="*/ 2864124 h 4612749"/>
                <a:gd name="connsiteX5" fmla="*/ 3710053 w 4008470"/>
                <a:gd name="connsiteY5" fmla="*/ 2718741 h 4612749"/>
                <a:gd name="connsiteX6" fmla="*/ 3664806 w 4008470"/>
                <a:gd name="connsiteY6" fmla="*/ 2632377 h 4612749"/>
                <a:gd name="connsiteX7" fmla="*/ 3752850 w 4008470"/>
                <a:gd name="connsiteY7" fmla="*/ 2536299 h 4612749"/>
                <a:gd name="connsiteX8" fmla="*/ 3686175 w 4008470"/>
                <a:gd name="connsiteY8" fmla="*/ 2327577 h 4612749"/>
                <a:gd name="connsiteX9" fmla="*/ 4008452 w 4008470"/>
                <a:gd name="connsiteY9" fmla="*/ 2118028 h 4612749"/>
                <a:gd name="connsiteX10" fmla="*/ 3592581 w 4008470"/>
                <a:gd name="connsiteY10" fmla="*/ 1501304 h 4612749"/>
                <a:gd name="connsiteX11" fmla="*/ 2000996 w 4008470"/>
                <a:gd name="connsiteY11" fmla="*/ 247 h 4612749"/>
                <a:gd name="connsiteX12" fmla="*/ 549303 w 4008470"/>
                <a:gd name="connsiteY12" fmla="*/ 949600 h 4612749"/>
                <a:gd name="connsiteX13" fmla="*/ 1016773 w 4008470"/>
                <a:gd name="connsiteY13" fmla="*/ 2874478 h 4612749"/>
                <a:gd name="connsiteX14" fmla="*/ 0 w 4008470"/>
                <a:gd name="connsiteY14" fmla="*/ 4612749 h 4612749"/>
                <a:gd name="connsiteX15" fmla="*/ 0 w 4008470"/>
                <a:gd name="connsiteY15" fmla="*/ 4612749 h 4612749"/>
                <a:gd name="connsiteX0" fmla="*/ 2279716 w 4193197"/>
                <a:gd name="connsiteY0" fmla="*/ 2810454 h 4802265"/>
                <a:gd name="connsiteX1" fmla="*/ 2357263 w 4193197"/>
                <a:gd name="connsiteY1" fmla="*/ 3138676 h 4802265"/>
                <a:gd name="connsiteX2" fmla="*/ 2817602 w 4193197"/>
                <a:gd name="connsiteY2" fmla="*/ 3293578 h 4802265"/>
                <a:gd name="connsiteX3" fmla="*/ 3694648 w 4193197"/>
                <a:gd name="connsiteY3" fmla="*/ 3318923 h 4802265"/>
                <a:gd name="connsiteX4" fmla="*/ 3739953 w 4193197"/>
                <a:gd name="connsiteY4" fmla="*/ 2864124 h 4802265"/>
                <a:gd name="connsiteX5" fmla="*/ 3894780 w 4193197"/>
                <a:gd name="connsiteY5" fmla="*/ 2718741 h 4802265"/>
                <a:gd name="connsiteX6" fmla="*/ 3849533 w 4193197"/>
                <a:gd name="connsiteY6" fmla="*/ 2632377 h 4802265"/>
                <a:gd name="connsiteX7" fmla="*/ 3937577 w 4193197"/>
                <a:gd name="connsiteY7" fmla="*/ 2536299 h 4802265"/>
                <a:gd name="connsiteX8" fmla="*/ 3870902 w 4193197"/>
                <a:gd name="connsiteY8" fmla="*/ 2327577 h 4802265"/>
                <a:gd name="connsiteX9" fmla="*/ 4193179 w 4193197"/>
                <a:gd name="connsiteY9" fmla="*/ 2118028 h 4802265"/>
                <a:gd name="connsiteX10" fmla="*/ 3777308 w 4193197"/>
                <a:gd name="connsiteY10" fmla="*/ 1501304 h 4802265"/>
                <a:gd name="connsiteX11" fmla="*/ 2185723 w 4193197"/>
                <a:gd name="connsiteY11" fmla="*/ 247 h 4802265"/>
                <a:gd name="connsiteX12" fmla="*/ 734030 w 4193197"/>
                <a:gd name="connsiteY12" fmla="*/ 949600 h 4802265"/>
                <a:gd name="connsiteX13" fmla="*/ 1201500 w 4193197"/>
                <a:gd name="connsiteY13" fmla="*/ 2874478 h 4802265"/>
                <a:gd name="connsiteX14" fmla="*/ 184727 w 4193197"/>
                <a:gd name="connsiteY14" fmla="*/ 4612749 h 4802265"/>
                <a:gd name="connsiteX15" fmla="*/ 0 w 4193197"/>
                <a:gd name="connsiteY15" fmla="*/ 4797476 h 4802265"/>
                <a:gd name="connsiteX0" fmla="*/ 2094989 w 4008470"/>
                <a:gd name="connsiteY0" fmla="*/ 2810454 h 4612749"/>
                <a:gd name="connsiteX1" fmla="*/ 2172536 w 4008470"/>
                <a:gd name="connsiteY1" fmla="*/ 3138676 h 4612749"/>
                <a:gd name="connsiteX2" fmla="*/ 2632875 w 4008470"/>
                <a:gd name="connsiteY2" fmla="*/ 3293578 h 4612749"/>
                <a:gd name="connsiteX3" fmla="*/ 3509921 w 4008470"/>
                <a:gd name="connsiteY3" fmla="*/ 3318923 h 4612749"/>
                <a:gd name="connsiteX4" fmla="*/ 3555226 w 4008470"/>
                <a:gd name="connsiteY4" fmla="*/ 2864124 h 4612749"/>
                <a:gd name="connsiteX5" fmla="*/ 3710053 w 4008470"/>
                <a:gd name="connsiteY5" fmla="*/ 2718741 h 4612749"/>
                <a:gd name="connsiteX6" fmla="*/ 3664806 w 4008470"/>
                <a:gd name="connsiteY6" fmla="*/ 2632377 h 4612749"/>
                <a:gd name="connsiteX7" fmla="*/ 3752850 w 4008470"/>
                <a:gd name="connsiteY7" fmla="*/ 2536299 h 4612749"/>
                <a:gd name="connsiteX8" fmla="*/ 3686175 w 4008470"/>
                <a:gd name="connsiteY8" fmla="*/ 2327577 h 4612749"/>
                <a:gd name="connsiteX9" fmla="*/ 4008452 w 4008470"/>
                <a:gd name="connsiteY9" fmla="*/ 2118028 h 4612749"/>
                <a:gd name="connsiteX10" fmla="*/ 3592581 w 4008470"/>
                <a:gd name="connsiteY10" fmla="*/ 1501304 h 4612749"/>
                <a:gd name="connsiteX11" fmla="*/ 2000996 w 4008470"/>
                <a:gd name="connsiteY11" fmla="*/ 247 h 4612749"/>
                <a:gd name="connsiteX12" fmla="*/ 549303 w 4008470"/>
                <a:gd name="connsiteY12" fmla="*/ 949600 h 4612749"/>
                <a:gd name="connsiteX13" fmla="*/ 1016773 w 4008470"/>
                <a:gd name="connsiteY13" fmla="*/ 2874478 h 4612749"/>
                <a:gd name="connsiteX14" fmla="*/ 0 w 4008470"/>
                <a:gd name="connsiteY14" fmla="*/ 4612749 h 4612749"/>
                <a:gd name="connsiteX0" fmla="*/ 2279716 w 4193197"/>
                <a:gd name="connsiteY0" fmla="*/ 2810454 h 4732822"/>
                <a:gd name="connsiteX1" fmla="*/ 2357263 w 4193197"/>
                <a:gd name="connsiteY1" fmla="*/ 3138676 h 4732822"/>
                <a:gd name="connsiteX2" fmla="*/ 2817602 w 4193197"/>
                <a:gd name="connsiteY2" fmla="*/ 3293578 h 4732822"/>
                <a:gd name="connsiteX3" fmla="*/ 3694648 w 4193197"/>
                <a:gd name="connsiteY3" fmla="*/ 3318923 h 4732822"/>
                <a:gd name="connsiteX4" fmla="*/ 3739953 w 4193197"/>
                <a:gd name="connsiteY4" fmla="*/ 2864124 h 4732822"/>
                <a:gd name="connsiteX5" fmla="*/ 3894780 w 4193197"/>
                <a:gd name="connsiteY5" fmla="*/ 2718741 h 4732822"/>
                <a:gd name="connsiteX6" fmla="*/ 3849533 w 4193197"/>
                <a:gd name="connsiteY6" fmla="*/ 2632377 h 4732822"/>
                <a:gd name="connsiteX7" fmla="*/ 3937577 w 4193197"/>
                <a:gd name="connsiteY7" fmla="*/ 2536299 h 4732822"/>
                <a:gd name="connsiteX8" fmla="*/ 3870902 w 4193197"/>
                <a:gd name="connsiteY8" fmla="*/ 2327577 h 4732822"/>
                <a:gd name="connsiteX9" fmla="*/ 4193179 w 4193197"/>
                <a:gd name="connsiteY9" fmla="*/ 2118028 h 4732822"/>
                <a:gd name="connsiteX10" fmla="*/ 3777308 w 4193197"/>
                <a:gd name="connsiteY10" fmla="*/ 1501304 h 4732822"/>
                <a:gd name="connsiteX11" fmla="*/ 2185723 w 4193197"/>
                <a:gd name="connsiteY11" fmla="*/ 247 h 4732822"/>
                <a:gd name="connsiteX12" fmla="*/ 734030 w 4193197"/>
                <a:gd name="connsiteY12" fmla="*/ 949600 h 4732822"/>
                <a:gd name="connsiteX13" fmla="*/ 1201500 w 4193197"/>
                <a:gd name="connsiteY13" fmla="*/ 2874478 h 4732822"/>
                <a:gd name="connsiteX14" fmla="*/ 0 w 4193197"/>
                <a:gd name="connsiteY14" fmla="*/ 4732822 h 4732822"/>
                <a:gd name="connsiteX0" fmla="*/ 2279716 w 4193197"/>
                <a:gd name="connsiteY0" fmla="*/ 2810222 h 4732590"/>
                <a:gd name="connsiteX1" fmla="*/ 2357263 w 4193197"/>
                <a:gd name="connsiteY1" fmla="*/ 3138444 h 4732590"/>
                <a:gd name="connsiteX2" fmla="*/ 2817602 w 4193197"/>
                <a:gd name="connsiteY2" fmla="*/ 3293346 h 4732590"/>
                <a:gd name="connsiteX3" fmla="*/ 3694648 w 4193197"/>
                <a:gd name="connsiteY3" fmla="*/ 3318691 h 4732590"/>
                <a:gd name="connsiteX4" fmla="*/ 3739953 w 4193197"/>
                <a:gd name="connsiteY4" fmla="*/ 2863892 h 4732590"/>
                <a:gd name="connsiteX5" fmla="*/ 3894780 w 4193197"/>
                <a:gd name="connsiteY5" fmla="*/ 2718509 h 4732590"/>
                <a:gd name="connsiteX6" fmla="*/ 3849533 w 4193197"/>
                <a:gd name="connsiteY6" fmla="*/ 2632145 h 4732590"/>
                <a:gd name="connsiteX7" fmla="*/ 3937577 w 4193197"/>
                <a:gd name="connsiteY7" fmla="*/ 2536067 h 4732590"/>
                <a:gd name="connsiteX8" fmla="*/ 3870902 w 4193197"/>
                <a:gd name="connsiteY8" fmla="*/ 2327345 h 4732590"/>
                <a:gd name="connsiteX9" fmla="*/ 4193179 w 4193197"/>
                <a:gd name="connsiteY9" fmla="*/ 2117796 h 4732590"/>
                <a:gd name="connsiteX10" fmla="*/ 3777308 w 4193197"/>
                <a:gd name="connsiteY10" fmla="*/ 1501072 h 4732590"/>
                <a:gd name="connsiteX11" fmla="*/ 2185723 w 4193197"/>
                <a:gd name="connsiteY11" fmla="*/ 15 h 4732590"/>
                <a:gd name="connsiteX12" fmla="*/ 734030 w 4193197"/>
                <a:gd name="connsiteY12" fmla="*/ 949368 h 4732590"/>
                <a:gd name="connsiteX13" fmla="*/ 1201500 w 4193197"/>
                <a:gd name="connsiteY13" fmla="*/ 2874246 h 4732590"/>
                <a:gd name="connsiteX14" fmla="*/ 0 w 4193197"/>
                <a:gd name="connsiteY14" fmla="*/ 4732590 h 4732590"/>
                <a:gd name="connsiteX0" fmla="*/ 2279716 w 4193197"/>
                <a:gd name="connsiteY0" fmla="*/ 2810579 h 4732947"/>
                <a:gd name="connsiteX1" fmla="*/ 2357263 w 4193197"/>
                <a:gd name="connsiteY1" fmla="*/ 3138801 h 4732947"/>
                <a:gd name="connsiteX2" fmla="*/ 2817602 w 4193197"/>
                <a:gd name="connsiteY2" fmla="*/ 3293703 h 4732947"/>
                <a:gd name="connsiteX3" fmla="*/ 3694648 w 4193197"/>
                <a:gd name="connsiteY3" fmla="*/ 3319048 h 4732947"/>
                <a:gd name="connsiteX4" fmla="*/ 3739953 w 4193197"/>
                <a:gd name="connsiteY4" fmla="*/ 2864249 h 4732947"/>
                <a:gd name="connsiteX5" fmla="*/ 3894780 w 4193197"/>
                <a:gd name="connsiteY5" fmla="*/ 2718866 h 4732947"/>
                <a:gd name="connsiteX6" fmla="*/ 3849533 w 4193197"/>
                <a:gd name="connsiteY6" fmla="*/ 2632502 h 4732947"/>
                <a:gd name="connsiteX7" fmla="*/ 3937577 w 4193197"/>
                <a:gd name="connsiteY7" fmla="*/ 2536424 h 4732947"/>
                <a:gd name="connsiteX8" fmla="*/ 3870902 w 4193197"/>
                <a:gd name="connsiteY8" fmla="*/ 2327702 h 4732947"/>
                <a:gd name="connsiteX9" fmla="*/ 4193179 w 4193197"/>
                <a:gd name="connsiteY9" fmla="*/ 2118153 h 4732947"/>
                <a:gd name="connsiteX10" fmla="*/ 3777308 w 4193197"/>
                <a:gd name="connsiteY10" fmla="*/ 1501429 h 4732947"/>
                <a:gd name="connsiteX11" fmla="*/ 2185723 w 4193197"/>
                <a:gd name="connsiteY11" fmla="*/ 372 h 4732947"/>
                <a:gd name="connsiteX12" fmla="*/ 734030 w 4193197"/>
                <a:gd name="connsiteY12" fmla="*/ 949725 h 4732947"/>
                <a:gd name="connsiteX13" fmla="*/ 1201500 w 4193197"/>
                <a:gd name="connsiteY13" fmla="*/ 2874603 h 4732947"/>
                <a:gd name="connsiteX14" fmla="*/ 0 w 4193197"/>
                <a:gd name="connsiteY14" fmla="*/ 4732947 h 4732947"/>
                <a:gd name="connsiteX0" fmla="*/ 2279716 w 4193197"/>
                <a:gd name="connsiteY0" fmla="*/ 2810605 h 4732973"/>
                <a:gd name="connsiteX1" fmla="*/ 2357263 w 4193197"/>
                <a:gd name="connsiteY1" fmla="*/ 3138827 h 4732973"/>
                <a:gd name="connsiteX2" fmla="*/ 2817602 w 4193197"/>
                <a:gd name="connsiteY2" fmla="*/ 3293729 h 4732973"/>
                <a:gd name="connsiteX3" fmla="*/ 3694648 w 4193197"/>
                <a:gd name="connsiteY3" fmla="*/ 3319074 h 4732973"/>
                <a:gd name="connsiteX4" fmla="*/ 3739953 w 4193197"/>
                <a:gd name="connsiteY4" fmla="*/ 2864275 h 4732973"/>
                <a:gd name="connsiteX5" fmla="*/ 3894780 w 4193197"/>
                <a:gd name="connsiteY5" fmla="*/ 2718892 h 4732973"/>
                <a:gd name="connsiteX6" fmla="*/ 3849533 w 4193197"/>
                <a:gd name="connsiteY6" fmla="*/ 2632528 h 4732973"/>
                <a:gd name="connsiteX7" fmla="*/ 3937577 w 4193197"/>
                <a:gd name="connsiteY7" fmla="*/ 2536450 h 4732973"/>
                <a:gd name="connsiteX8" fmla="*/ 3870902 w 4193197"/>
                <a:gd name="connsiteY8" fmla="*/ 2327728 h 4732973"/>
                <a:gd name="connsiteX9" fmla="*/ 4193179 w 4193197"/>
                <a:gd name="connsiteY9" fmla="*/ 2118179 h 4732973"/>
                <a:gd name="connsiteX10" fmla="*/ 3777308 w 4193197"/>
                <a:gd name="connsiteY10" fmla="*/ 1501455 h 4732973"/>
                <a:gd name="connsiteX11" fmla="*/ 2185723 w 4193197"/>
                <a:gd name="connsiteY11" fmla="*/ 398 h 4732973"/>
                <a:gd name="connsiteX12" fmla="*/ 734030 w 4193197"/>
                <a:gd name="connsiteY12" fmla="*/ 949751 h 4732973"/>
                <a:gd name="connsiteX13" fmla="*/ 1201500 w 4193197"/>
                <a:gd name="connsiteY13" fmla="*/ 2874629 h 4732973"/>
                <a:gd name="connsiteX14" fmla="*/ 0 w 4193197"/>
                <a:gd name="connsiteY14" fmla="*/ 4732973 h 4732973"/>
                <a:gd name="connsiteX0" fmla="*/ 2279716 w 4193197"/>
                <a:gd name="connsiteY0" fmla="*/ 2810605 h 4732973"/>
                <a:gd name="connsiteX1" fmla="*/ 2357263 w 4193197"/>
                <a:gd name="connsiteY1" fmla="*/ 3138827 h 4732973"/>
                <a:gd name="connsiteX2" fmla="*/ 2817602 w 4193197"/>
                <a:gd name="connsiteY2" fmla="*/ 3293729 h 4732973"/>
                <a:gd name="connsiteX3" fmla="*/ 3694648 w 4193197"/>
                <a:gd name="connsiteY3" fmla="*/ 3319074 h 4732973"/>
                <a:gd name="connsiteX4" fmla="*/ 3739953 w 4193197"/>
                <a:gd name="connsiteY4" fmla="*/ 2864275 h 4732973"/>
                <a:gd name="connsiteX5" fmla="*/ 3894780 w 4193197"/>
                <a:gd name="connsiteY5" fmla="*/ 2718892 h 4732973"/>
                <a:gd name="connsiteX6" fmla="*/ 3849533 w 4193197"/>
                <a:gd name="connsiteY6" fmla="*/ 2632528 h 4732973"/>
                <a:gd name="connsiteX7" fmla="*/ 3937577 w 4193197"/>
                <a:gd name="connsiteY7" fmla="*/ 2536450 h 4732973"/>
                <a:gd name="connsiteX8" fmla="*/ 3870902 w 4193197"/>
                <a:gd name="connsiteY8" fmla="*/ 2327728 h 4732973"/>
                <a:gd name="connsiteX9" fmla="*/ 4193179 w 4193197"/>
                <a:gd name="connsiteY9" fmla="*/ 2118179 h 4732973"/>
                <a:gd name="connsiteX10" fmla="*/ 3777308 w 4193197"/>
                <a:gd name="connsiteY10" fmla="*/ 1501455 h 4732973"/>
                <a:gd name="connsiteX11" fmla="*/ 2185723 w 4193197"/>
                <a:gd name="connsiteY11" fmla="*/ 398 h 4732973"/>
                <a:gd name="connsiteX12" fmla="*/ 734030 w 4193197"/>
                <a:gd name="connsiteY12" fmla="*/ 949751 h 4732973"/>
                <a:gd name="connsiteX13" fmla="*/ 1201500 w 4193197"/>
                <a:gd name="connsiteY13" fmla="*/ 2874629 h 4732973"/>
                <a:gd name="connsiteX14" fmla="*/ 0 w 4193197"/>
                <a:gd name="connsiteY14" fmla="*/ 4732973 h 4732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93197" h="4732973">
                  <a:moveTo>
                    <a:pt x="2279716" y="2810605"/>
                  </a:moveTo>
                  <a:cubicBezTo>
                    <a:pt x="2279699" y="2813553"/>
                    <a:pt x="2293118" y="3074893"/>
                    <a:pt x="2357263" y="3138827"/>
                  </a:cubicBezTo>
                  <a:cubicBezTo>
                    <a:pt x="2421408" y="3202761"/>
                    <a:pt x="2602241" y="3253640"/>
                    <a:pt x="2817602" y="3293729"/>
                  </a:cubicBezTo>
                  <a:cubicBezTo>
                    <a:pt x="3120276" y="3327299"/>
                    <a:pt x="3353266" y="3509408"/>
                    <a:pt x="3694648" y="3319074"/>
                  </a:cubicBezTo>
                  <a:cubicBezTo>
                    <a:pt x="3836971" y="3193980"/>
                    <a:pt x="3740754" y="3068884"/>
                    <a:pt x="3739953" y="2864275"/>
                  </a:cubicBezTo>
                  <a:cubicBezTo>
                    <a:pt x="3775679" y="2764000"/>
                    <a:pt x="3886456" y="2820251"/>
                    <a:pt x="3894780" y="2718892"/>
                  </a:cubicBezTo>
                  <a:cubicBezTo>
                    <a:pt x="3894481" y="2664585"/>
                    <a:pt x="3872007" y="2666128"/>
                    <a:pt x="3849533" y="2632528"/>
                  </a:cubicBezTo>
                  <a:cubicBezTo>
                    <a:pt x="3878881" y="2600502"/>
                    <a:pt x="3931042" y="2591288"/>
                    <a:pt x="3937577" y="2536450"/>
                  </a:cubicBezTo>
                  <a:cubicBezTo>
                    <a:pt x="3940460" y="2477004"/>
                    <a:pt x="3869273" y="2411880"/>
                    <a:pt x="3870902" y="2327728"/>
                  </a:cubicBezTo>
                  <a:cubicBezTo>
                    <a:pt x="3906766" y="2247276"/>
                    <a:pt x="4161291" y="2258266"/>
                    <a:pt x="4193179" y="2118179"/>
                  </a:cubicBezTo>
                  <a:cubicBezTo>
                    <a:pt x="4196354" y="1985492"/>
                    <a:pt x="3794012" y="1785217"/>
                    <a:pt x="3777308" y="1501455"/>
                  </a:cubicBezTo>
                  <a:cubicBezTo>
                    <a:pt x="3788793" y="-20640"/>
                    <a:pt x="2469409" y="9939"/>
                    <a:pt x="2185723" y="398"/>
                  </a:cubicBezTo>
                  <a:cubicBezTo>
                    <a:pt x="1833552" y="-11446"/>
                    <a:pt x="986143" y="239133"/>
                    <a:pt x="734030" y="949751"/>
                  </a:cubicBezTo>
                  <a:cubicBezTo>
                    <a:pt x="415922" y="2117157"/>
                    <a:pt x="1089409" y="2189270"/>
                    <a:pt x="1201500" y="2874629"/>
                  </a:cubicBezTo>
                  <a:cubicBezTo>
                    <a:pt x="1152798" y="3891375"/>
                    <a:pt x="200250" y="4412473"/>
                    <a:pt x="0" y="4732973"/>
                  </a:cubicBezTo>
                </a:path>
              </a:pathLst>
            </a:custGeom>
            <a:ln w="38100">
              <a:solidFill>
                <a:schemeClr val="accent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" name="Round Same Side Corner Rectangle 9">
              <a:extLst>
                <a:ext uri="{FF2B5EF4-FFF2-40B4-BE49-F238E27FC236}">
                  <a16:creationId xmlns="" xmlns:a16="http://schemas.microsoft.com/office/drawing/2014/main" id="{1B07C22F-15EE-4DC9-8029-DE016BC26505}"/>
                </a:ext>
              </a:extLst>
            </p:cNvPr>
            <p:cNvSpPr/>
            <p:nvPr/>
          </p:nvSpPr>
          <p:spPr>
            <a:xfrm rot="10800000">
              <a:off x="4326391" y="4080639"/>
              <a:ext cx="198721" cy="334249"/>
            </a:xfrm>
            <a:custGeom>
              <a:avLst/>
              <a:gdLst/>
              <a:ahLst/>
              <a:cxnLst/>
              <a:rect l="l" t="t" r="r" b="b"/>
              <a:pathLst>
                <a:path w="198721" h="334249">
                  <a:moveTo>
                    <a:pt x="198721" y="334249"/>
                  </a:moveTo>
                  <a:lnTo>
                    <a:pt x="0" y="334249"/>
                  </a:lnTo>
                  <a:lnTo>
                    <a:pt x="0" y="111716"/>
                  </a:lnTo>
                  <a:cubicBezTo>
                    <a:pt x="0" y="93424"/>
                    <a:pt x="14829" y="78595"/>
                    <a:pt x="33121" y="78595"/>
                  </a:cubicBezTo>
                  <a:lnTo>
                    <a:pt x="45876" y="78595"/>
                  </a:lnTo>
                  <a:lnTo>
                    <a:pt x="45876" y="17828"/>
                  </a:lnTo>
                  <a:cubicBezTo>
                    <a:pt x="45876" y="7982"/>
                    <a:pt x="53858" y="0"/>
                    <a:pt x="63704" y="0"/>
                  </a:cubicBezTo>
                  <a:lnTo>
                    <a:pt x="135016" y="0"/>
                  </a:lnTo>
                  <a:cubicBezTo>
                    <a:pt x="144862" y="0"/>
                    <a:pt x="152844" y="7982"/>
                    <a:pt x="152844" y="17828"/>
                  </a:cubicBezTo>
                  <a:lnTo>
                    <a:pt x="152844" y="78595"/>
                  </a:lnTo>
                  <a:lnTo>
                    <a:pt x="165600" y="78595"/>
                  </a:lnTo>
                  <a:cubicBezTo>
                    <a:pt x="183892" y="78595"/>
                    <a:pt x="198721" y="93424"/>
                    <a:pt x="198721" y="111716"/>
                  </a:cubicBezTo>
                  <a:close/>
                </a:path>
              </a:pathLst>
            </a:custGeom>
            <a:solidFill>
              <a:schemeClr val="accent6"/>
            </a:solidFill>
            <a:ln w="381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9C71C3A-7A7A-471A-BAFA-1D0D2B94677F}"/>
              </a:ext>
            </a:extLst>
          </p:cNvPr>
          <p:cNvGrpSpPr/>
          <p:nvPr/>
        </p:nvGrpSpPr>
        <p:grpSpPr>
          <a:xfrm>
            <a:off x="1654051" y="2180694"/>
            <a:ext cx="1274175" cy="2088232"/>
            <a:chOff x="3773339" y="2132856"/>
            <a:chExt cx="1274175" cy="2088232"/>
          </a:xfrm>
        </p:grpSpPr>
        <p:pic>
          <p:nvPicPr>
            <p:cNvPr id="11" name="그림 5">
              <a:extLst>
                <a:ext uri="{FF2B5EF4-FFF2-40B4-BE49-F238E27FC236}">
                  <a16:creationId xmlns="" xmlns:a16="http://schemas.microsoft.com/office/drawing/2014/main" id="{47A4A3A8-9075-4E86-830B-480E35EAB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3339" y="2132856"/>
              <a:ext cx="1274175" cy="208823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CD7222E5-70CB-4706-B3FC-88E3A5DFA941}"/>
                </a:ext>
              </a:extLst>
            </p:cNvPr>
            <p:cNvSpPr/>
            <p:nvPr/>
          </p:nvSpPr>
          <p:spPr>
            <a:xfrm>
              <a:off x="4008346" y="2446798"/>
              <a:ext cx="831717" cy="12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30200" dist="127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13" name="Oval 1">
            <a:extLst>
              <a:ext uri="{FF2B5EF4-FFF2-40B4-BE49-F238E27FC236}">
                <a16:creationId xmlns="" xmlns:a16="http://schemas.microsoft.com/office/drawing/2014/main" id="{158A0C44-AD31-4844-B4D3-EAD6520623A5}"/>
              </a:ext>
            </a:extLst>
          </p:cNvPr>
          <p:cNvSpPr/>
          <p:nvPr/>
        </p:nvSpPr>
        <p:spPr>
          <a:xfrm>
            <a:off x="1962659" y="2638982"/>
            <a:ext cx="592928" cy="718651"/>
          </a:xfrm>
          <a:custGeom>
            <a:avLst/>
            <a:gdLst/>
            <a:ahLst/>
            <a:cxnLst/>
            <a:rect l="l" t="t" r="r" b="b"/>
            <a:pathLst>
              <a:path w="3254409" h="3944462">
                <a:moveTo>
                  <a:pt x="1259449" y="3654708"/>
                </a:moveTo>
                <a:lnTo>
                  <a:pt x="2056275" y="3654708"/>
                </a:lnTo>
                <a:lnTo>
                  <a:pt x="2056275" y="3799585"/>
                </a:lnTo>
                <a:cubicBezTo>
                  <a:pt x="2056275" y="3879598"/>
                  <a:pt x="1877900" y="3944462"/>
                  <a:pt x="1657862" y="3944462"/>
                </a:cubicBezTo>
                <a:cubicBezTo>
                  <a:pt x="1437825" y="3944462"/>
                  <a:pt x="1259449" y="3879598"/>
                  <a:pt x="1259449" y="3799585"/>
                </a:cubicBezTo>
                <a:close/>
                <a:moveTo>
                  <a:pt x="1261196" y="3409579"/>
                </a:moveTo>
                <a:lnTo>
                  <a:pt x="2054529" y="3409579"/>
                </a:lnTo>
                <a:cubicBezTo>
                  <a:pt x="2095500" y="3409579"/>
                  <a:pt x="2128714" y="3442793"/>
                  <a:pt x="2128714" y="3483764"/>
                </a:cubicBezTo>
                <a:lnTo>
                  <a:pt x="2128714" y="3516511"/>
                </a:lnTo>
                <a:cubicBezTo>
                  <a:pt x="2128714" y="3557481"/>
                  <a:pt x="2095500" y="3590696"/>
                  <a:pt x="2054529" y="3590696"/>
                </a:cubicBezTo>
                <a:lnTo>
                  <a:pt x="1261196" y="3590696"/>
                </a:lnTo>
                <a:cubicBezTo>
                  <a:pt x="1220225" y="3590696"/>
                  <a:pt x="1187011" y="3557481"/>
                  <a:pt x="1187011" y="3516511"/>
                </a:cubicBezTo>
                <a:lnTo>
                  <a:pt x="1187011" y="3483764"/>
                </a:lnTo>
                <a:cubicBezTo>
                  <a:pt x="1187011" y="3442793"/>
                  <a:pt x="1220225" y="3409579"/>
                  <a:pt x="1261196" y="3409579"/>
                </a:cubicBezTo>
                <a:close/>
                <a:moveTo>
                  <a:pt x="1224976" y="3164451"/>
                </a:moveTo>
                <a:lnTo>
                  <a:pt x="2090747" y="3164451"/>
                </a:lnTo>
                <a:cubicBezTo>
                  <a:pt x="2131719" y="3164451"/>
                  <a:pt x="2164933" y="3197665"/>
                  <a:pt x="2164933" y="3238636"/>
                </a:cubicBezTo>
                <a:lnTo>
                  <a:pt x="2164933" y="3271382"/>
                </a:lnTo>
                <a:cubicBezTo>
                  <a:pt x="2164933" y="3312353"/>
                  <a:pt x="2131719" y="3345567"/>
                  <a:pt x="2090747" y="3345567"/>
                </a:cubicBezTo>
                <a:lnTo>
                  <a:pt x="1224976" y="3345567"/>
                </a:lnTo>
                <a:cubicBezTo>
                  <a:pt x="1184005" y="3345567"/>
                  <a:pt x="1150791" y="3312353"/>
                  <a:pt x="1150791" y="3271382"/>
                </a:cubicBezTo>
                <a:lnTo>
                  <a:pt x="1150791" y="3238636"/>
                </a:lnTo>
                <a:cubicBezTo>
                  <a:pt x="1150791" y="3197665"/>
                  <a:pt x="1184005" y="3164451"/>
                  <a:pt x="1224976" y="3164451"/>
                </a:cubicBezTo>
                <a:close/>
                <a:moveTo>
                  <a:pt x="1188757" y="2919322"/>
                </a:moveTo>
                <a:lnTo>
                  <a:pt x="2126967" y="2919322"/>
                </a:lnTo>
                <a:cubicBezTo>
                  <a:pt x="2167938" y="2919322"/>
                  <a:pt x="2201152" y="2952536"/>
                  <a:pt x="2201152" y="2993507"/>
                </a:cubicBezTo>
                <a:lnTo>
                  <a:pt x="2201152" y="3026254"/>
                </a:lnTo>
                <a:cubicBezTo>
                  <a:pt x="2201152" y="3067224"/>
                  <a:pt x="2167938" y="3100439"/>
                  <a:pt x="2126967" y="3100439"/>
                </a:cubicBezTo>
                <a:lnTo>
                  <a:pt x="1188757" y="3100439"/>
                </a:lnTo>
                <a:cubicBezTo>
                  <a:pt x="1147785" y="3100439"/>
                  <a:pt x="1114571" y="3067224"/>
                  <a:pt x="1114571" y="3026254"/>
                </a:cubicBezTo>
                <a:lnTo>
                  <a:pt x="1114571" y="2993507"/>
                </a:lnTo>
                <a:cubicBezTo>
                  <a:pt x="1114571" y="2952536"/>
                  <a:pt x="1147785" y="2919322"/>
                  <a:pt x="1188757" y="2919322"/>
                </a:cubicBezTo>
                <a:close/>
                <a:moveTo>
                  <a:pt x="1574533" y="1620510"/>
                </a:moveTo>
                <a:cubicBezTo>
                  <a:pt x="1552384" y="1644018"/>
                  <a:pt x="1521864" y="1658080"/>
                  <a:pt x="1488300" y="1658080"/>
                </a:cubicBezTo>
                <a:cubicBezTo>
                  <a:pt x="1460798" y="1658080"/>
                  <a:pt x="1435338" y="1648638"/>
                  <a:pt x="1416032" y="1630675"/>
                </a:cubicBezTo>
                <a:lnTo>
                  <a:pt x="1584647" y="2695264"/>
                </a:lnTo>
                <a:lnTo>
                  <a:pt x="1650915" y="2694732"/>
                </a:lnTo>
                <a:lnTo>
                  <a:pt x="1650915" y="2694695"/>
                </a:lnTo>
                <a:lnTo>
                  <a:pt x="1653298" y="2694714"/>
                </a:lnTo>
                <a:lnTo>
                  <a:pt x="1655679" y="2694695"/>
                </a:lnTo>
                <a:lnTo>
                  <a:pt x="1655679" y="2694732"/>
                </a:lnTo>
                <a:lnTo>
                  <a:pt x="1721162" y="2695258"/>
                </a:lnTo>
                <a:lnTo>
                  <a:pt x="1887727" y="1643609"/>
                </a:lnTo>
                <a:cubicBezTo>
                  <a:pt x="1871593" y="1653234"/>
                  <a:pt x="1852936" y="1658080"/>
                  <a:pt x="1833231" y="1658080"/>
                </a:cubicBezTo>
                <a:cubicBezTo>
                  <a:pt x="1799667" y="1658080"/>
                  <a:pt x="1769147" y="1644018"/>
                  <a:pt x="1746999" y="1620510"/>
                </a:cubicBezTo>
                <a:cubicBezTo>
                  <a:pt x="1724849" y="1644018"/>
                  <a:pt x="1694329" y="1658080"/>
                  <a:pt x="1660766" y="1658080"/>
                </a:cubicBezTo>
                <a:cubicBezTo>
                  <a:pt x="1627202" y="1658080"/>
                  <a:pt x="1596682" y="1644018"/>
                  <a:pt x="1574533" y="1620510"/>
                </a:cubicBezTo>
                <a:close/>
                <a:moveTo>
                  <a:pt x="3254409" y="1194373"/>
                </a:moveTo>
                <a:lnTo>
                  <a:pt x="3254409" y="1446373"/>
                </a:lnTo>
                <a:lnTo>
                  <a:pt x="2894409" y="1395973"/>
                </a:lnTo>
                <a:lnTo>
                  <a:pt x="2894409" y="1244773"/>
                </a:lnTo>
                <a:close/>
                <a:moveTo>
                  <a:pt x="0" y="1194373"/>
                </a:moveTo>
                <a:lnTo>
                  <a:pt x="360000" y="1244773"/>
                </a:lnTo>
                <a:lnTo>
                  <a:pt x="360000" y="1395973"/>
                </a:lnTo>
                <a:lnTo>
                  <a:pt x="0" y="1446373"/>
                </a:lnTo>
                <a:close/>
                <a:moveTo>
                  <a:pt x="1650915" y="686852"/>
                </a:moveTo>
                <a:cubicBezTo>
                  <a:pt x="1164505" y="687423"/>
                  <a:pt x="770387" y="1081929"/>
                  <a:pt x="770387" y="1568485"/>
                </a:cubicBezTo>
                <a:cubicBezTo>
                  <a:pt x="770387" y="1897865"/>
                  <a:pt x="1005466" y="2222947"/>
                  <a:pt x="1190556" y="2371462"/>
                </a:cubicBezTo>
                <a:cubicBezTo>
                  <a:pt x="1274950" y="2469103"/>
                  <a:pt x="1268259" y="2471104"/>
                  <a:pt x="1302554" y="2596072"/>
                </a:cubicBezTo>
                <a:cubicBezTo>
                  <a:pt x="1316217" y="2683697"/>
                  <a:pt x="1288538" y="2692455"/>
                  <a:pt x="1367056" y="2697010"/>
                </a:cubicBezTo>
                <a:lnTo>
                  <a:pt x="1424224" y="2696551"/>
                </a:lnTo>
                <a:lnTo>
                  <a:pt x="1231891" y="1482210"/>
                </a:lnTo>
                <a:cubicBezTo>
                  <a:pt x="1225156" y="1439688"/>
                  <a:pt x="1254167" y="1399758"/>
                  <a:pt x="1296689" y="1393023"/>
                </a:cubicBezTo>
                <a:lnTo>
                  <a:pt x="1299400" y="1392594"/>
                </a:lnTo>
                <a:cubicBezTo>
                  <a:pt x="1338047" y="1386473"/>
                  <a:pt x="1374553" y="1409880"/>
                  <a:pt x="1384555" y="1446557"/>
                </a:cubicBezTo>
                <a:cubicBezTo>
                  <a:pt x="1405249" y="1408365"/>
                  <a:pt x="1444141" y="1384022"/>
                  <a:pt x="1488300" y="1384022"/>
                </a:cubicBezTo>
                <a:cubicBezTo>
                  <a:pt x="1521864" y="1384022"/>
                  <a:pt x="1552384" y="1398085"/>
                  <a:pt x="1574533" y="1421593"/>
                </a:cubicBezTo>
                <a:cubicBezTo>
                  <a:pt x="1596682" y="1398085"/>
                  <a:pt x="1627202" y="1384022"/>
                  <a:pt x="1660766" y="1384022"/>
                </a:cubicBezTo>
                <a:cubicBezTo>
                  <a:pt x="1694329" y="1384022"/>
                  <a:pt x="1724849" y="1398085"/>
                  <a:pt x="1746999" y="1421593"/>
                </a:cubicBezTo>
                <a:cubicBezTo>
                  <a:pt x="1769147" y="1398085"/>
                  <a:pt x="1799667" y="1384022"/>
                  <a:pt x="1833231" y="1384022"/>
                </a:cubicBezTo>
                <a:cubicBezTo>
                  <a:pt x="1870523" y="1384022"/>
                  <a:pt x="1904060" y="1401383"/>
                  <a:pt x="1926459" y="1429718"/>
                </a:cubicBezTo>
                <a:cubicBezTo>
                  <a:pt x="1940429" y="1399945"/>
                  <a:pt x="1972972" y="1382212"/>
                  <a:pt x="2007193" y="1387633"/>
                </a:cubicBezTo>
                <a:lnTo>
                  <a:pt x="2009904" y="1388062"/>
                </a:lnTo>
                <a:cubicBezTo>
                  <a:pt x="2052427" y="1394797"/>
                  <a:pt x="2081437" y="1434727"/>
                  <a:pt x="2074703" y="1477248"/>
                </a:cubicBezTo>
                <a:lnTo>
                  <a:pt x="1881585" y="2696545"/>
                </a:lnTo>
                <a:lnTo>
                  <a:pt x="1939537" y="2697010"/>
                </a:lnTo>
                <a:cubicBezTo>
                  <a:pt x="2018055" y="2692455"/>
                  <a:pt x="1990377" y="2683697"/>
                  <a:pt x="2004039" y="2596072"/>
                </a:cubicBezTo>
                <a:cubicBezTo>
                  <a:pt x="2038334" y="2471104"/>
                  <a:pt x="2031644" y="2469103"/>
                  <a:pt x="2116037" y="2371462"/>
                </a:cubicBezTo>
                <a:cubicBezTo>
                  <a:pt x="2301127" y="2222947"/>
                  <a:pt x="2536206" y="1897865"/>
                  <a:pt x="2536206" y="1568485"/>
                </a:cubicBezTo>
                <a:cubicBezTo>
                  <a:pt x="2536206" y="1081929"/>
                  <a:pt x="2142089" y="687423"/>
                  <a:pt x="1655679" y="686852"/>
                </a:cubicBezTo>
                <a:lnTo>
                  <a:pt x="1655679" y="687071"/>
                </a:lnTo>
                <a:lnTo>
                  <a:pt x="1653298" y="686887"/>
                </a:lnTo>
                <a:lnTo>
                  <a:pt x="1650915" y="687071"/>
                </a:lnTo>
                <a:close/>
                <a:moveTo>
                  <a:pt x="1651270" y="468000"/>
                </a:moveTo>
                <a:lnTo>
                  <a:pt x="1653298" y="468156"/>
                </a:lnTo>
                <a:lnTo>
                  <a:pt x="1655324" y="468000"/>
                </a:lnTo>
                <a:cubicBezTo>
                  <a:pt x="2251596" y="468000"/>
                  <a:pt x="2734970" y="951374"/>
                  <a:pt x="2734970" y="1547647"/>
                </a:cubicBezTo>
                <a:cubicBezTo>
                  <a:pt x="2734970" y="1951147"/>
                  <a:pt x="2446871" y="2349377"/>
                  <a:pt x="2220195" y="2531148"/>
                </a:cubicBezTo>
                <a:cubicBezTo>
                  <a:pt x="2152664" y="2608950"/>
                  <a:pt x="2182466" y="2649832"/>
                  <a:pt x="2167955" y="2751256"/>
                </a:cubicBezTo>
                <a:cubicBezTo>
                  <a:pt x="2130228" y="2829553"/>
                  <a:pt x="2096483" y="2854590"/>
                  <a:pt x="2029795" y="2854590"/>
                </a:cubicBezTo>
                <a:lnTo>
                  <a:pt x="1653298" y="2853242"/>
                </a:lnTo>
                <a:lnTo>
                  <a:pt x="1276798" y="2854590"/>
                </a:lnTo>
                <a:cubicBezTo>
                  <a:pt x="1210112" y="2854590"/>
                  <a:pt x="1176366" y="2829553"/>
                  <a:pt x="1138638" y="2751256"/>
                </a:cubicBezTo>
                <a:cubicBezTo>
                  <a:pt x="1124127" y="2649832"/>
                  <a:pt x="1153930" y="2608950"/>
                  <a:pt x="1086399" y="2531148"/>
                </a:cubicBezTo>
                <a:cubicBezTo>
                  <a:pt x="859722" y="2349377"/>
                  <a:pt x="571623" y="1951147"/>
                  <a:pt x="571623" y="1547647"/>
                </a:cubicBezTo>
                <a:cubicBezTo>
                  <a:pt x="571623" y="951374"/>
                  <a:pt x="1054998" y="468000"/>
                  <a:pt x="1651270" y="468000"/>
                </a:cubicBezTo>
                <a:close/>
                <a:moveTo>
                  <a:pt x="2572549" y="249121"/>
                </a:moveTo>
                <a:lnTo>
                  <a:pt x="2765592" y="411103"/>
                </a:lnTo>
                <a:lnTo>
                  <a:pt x="2495580" y="654483"/>
                </a:lnTo>
                <a:lnTo>
                  <a:pt x="2379754" y="557293"/>
                </a:lnTo>
                <a:close/>
                <a:moveTo>
                  <a:pt x="663986" y="249121"/>
                </a:moveTo>
                <a:lnTo>
                  <a:pt x="856781" y="557293"/>
                </a:lnTo>
                <a:lnTo>
                  <a:pt x="740955" y="654483"/>
                </a:lnTo>
                <a:lnTo>
                  <a:pt x="470943" y="411103"/>
                </a:lnTo>
                <a:close/>
                <a:moveTo>
                  <a:pt x="1527296" y="0"/>
                </a:moveTo>
                <a:lnTo>
                  <a:pt x="1779296" y="0"/>
                </a:lnTo>
                <a:lnTo>
                  <a:pt x="1728896" y="360000"/>
                </a:lnTo>
                <a:lnTo>
                  <a:pt x="1577696" y="36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EF24DD7-F47C-4A1D-BCF4-869592D231D0}"/>
              </a:ext>
            </a:extLst>
          </p:cNvPr>
          <p:cNvSpPr txBox="1"/>
          <p:nvPr/>
        </p:nvSpPr>
        <p:spPr>
          <a:xfrm>
            <a:off x="4197958" y="924420"/>
            <a:ext cx="7670513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altLang="ko-K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Pengumuman</a:t>
            </a:r>
            <a:endParaRPr lang="en-US" altLang="ko-KR" sz="2000" b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ko-KR" sz="20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D5AE15B-E931-4A98-8147-EA5C969AC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243" y="1403750"/>
            <a:ext cx="4581782" cy="47329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C60FDFA-E39B-4D52-9901-1DEAF67132F6}"/>
              </a:ext>
            </a:extLst>
          </p:cNvPr>
          <p:cNvSpPr txBox="1"/>
          <p:nvPr/>
        </p:nvSpPr>
        <p:spPr>
          <a:xfrm>
            <a:off x="5275385" y="5997388"/>
            <a:ext cx="6621341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Iklan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pure display</a:t>
            </a:r>
          </a:p>
        </p:txBody>
      </p:sp>
    </p:spTree>
    <p:extLst>
      <p:ext uri="{BB962C8B-B14F-4D97-AF65-F5344CB8AC3E}">
        <p14:creationId xmlns:p14="http://schemas.microsoft.com/office/powerpoint/2010/main" val="1397951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b="1" dirty="0"/>
              <a:t>7 </a:t>
            </a:r>
            <a:r>
              <a:rPr lang="en-US" sz="3200" b="1" dirty="0" err="1"/>
              <a:t>Bentuk-Bentuk</a:t>
            </a:r>
            <a:r>
              <a:rPr lang="en-US" sz="3200" b="1" dirty="0"/>
              <a:t> </a:t>
            </a:r>
            <a:r>
              <a:rPr lang="en-US" sz="3200" b="1" dirty="0" err="1"/>
              <a:t>Periklanan</a:t>
            </a:r>
            <a:r>
              <a:rPr lang="en-US" sz="3200" b="1" dirty="0"/>
              <a:t> di Dunia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09ED4FC3-419C-4D2F-B148-B4BCBD72D5A1}"/>
              </a:ext>
            </a:extLst>
          </p:cNvPr>
          <p:cNvGrpSpPr/>
          <p:nvPr/>
        </p:nvGrpSpPr>
        <p:grpSpPr>
          <a:xfrm>
            <a:off x="4761" y="1634968"/>
            <a:ext cx="4193197" cy="4732973"/>
            <a:chOff x="2139373" y="1568826"/>
            <a:chExt cx="4193197" cy="4732973"/>
          </a:xfrm>
        </p:grpSpPr>
        <p:sp>
          <p:nvSpPr>
            <p:cNvPr id="8" name="Freeform 2">
              <a:extLst>
                <a:ext uri="{FF2B5EF4-FFF2-40B4-BE49-F238E27FC236}">
                  <a16:creationId xmlns="" xmlns:a16="http://schemas.microsoft.com/office/drawing/2014/main" id="{48B993E4-FC77-4F43-B0F1-E27D34C4822F}"/>
                </a:ext>
              </a:extLst>
            </p:cNvPr>
            <p:cNvSpPr/>
            <p:nvPr/>
          </p:nvSpPr>
          <p:spPr>
            <a:xfrm>
              <a:off x="2139373" y="1568826"/>
              <a:ext cx="4193197" cy="4732973"/>
            </a:xfrm>
            <a:custGeom>
              <a:avLst/>
              <a:gdLst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33775 w 4000500"/>
                <a:gd name="connsiteY2" fmla="*/ 3314700 h 4600575"/>
                <a:gd name="connsiteX3" fmla="*/ 3543300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43300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43300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28900 w 4000500"/>
                <a:gd name="connsiteY1" fmla="*/ 3257550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63178 w 4000500"/>
                <a:gd name="connsiteY3" fmla="*/ 2847975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31427 w 4000500"/>
                <a:gd name="connsiteY4" fmla="*/ 2800019 h 4600575"/>
                <a:gd name="connsiteX5" fmla="*/ 3724275 w 4000500"/>
                <a:gd name="connsiteY5" fmla="*/ 2705100 h 4600575"/>
                <a:gd name="connsiteX6" fmla="*/ 3629025 w 4000500"/>
                <a:gd name="connsiteY6" fmla="*/ 2600325 h 4600575"/>
                <a:gd name="connsiteX7" fmla="*/ 3752850 w 4000500"/>
                <a:gd name="connsiteY7" fmla="*/ 2524125 h 4600575"/>
                <a:gd name="connsiteX8" fmla="*/ 3686175 w 4000500"/>
                <a:gd name="connsiteY8" fmla="*/ 2295525 h 4600575"/>
                <a:gd name="connsiteX9" fmla="*/ 4000500 w 4000500"/>
                <a:gd name="connsiteY9" fmla="*/ 2085975 h 4600575"/>
                <a:gd name="connsiteX10" fmla="*/ 3552825 w 4000500"/>
                <a:gd name="connsiteY10" fmla="*/ 1457325 h 4600575"/>
                <a:gd name="connsiteX11" fmla="*/ 2028825 w 4000500"/>
                <a:gd name="connsiteY11" fmla="*/ 0 h 4600575"/>
                <a:gd name="connsiteX12" fmla="*/ 533400 w 4000500"/>
                <a:gd name="connsiteY12" fmla="*/ 933450 h 4600575"/>
                <a:gd name="connsiteX13" fmla="*/ 1028700 w 4000500"/>
                <a:gd name="connsiteY13" fmla="*/ 2838450 h 4600575"/>
                <a:gd name="connsiteX14" fmla="*/ 0 w 4000500"/>
                <a:gd name="connsiteY14" fmla="*/ 4600575 h 4600575"/>
                <a:gd name="connsiteX15" fmla="*/ 0 w 4000500"/>
                <a:gd name="connsiteY15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24275 w 4000500"/>
                <a:gd name="connsiteY4" fmla="*/ 2705100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12348 w 4000500"/>
                <a:gd name="connsiteY4" fmla="*/ 2709075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12348 w 4000500"/>
                <a:gd name="connsiteY4" fmla="*/ 2709075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712348 w 4000500"/>
                <a:gd name="connsiteY4" fmla="*/ 2709075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29025 w 4000500"/>
                <a:gd name="connsiteY5" fmla="*/ 2600325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86175 w 4000500"/>
                <a:gd name="connsiteY7" fmla="*/ 2295525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66297 w 4000500"/>
                <a:gd name="connsiteY7" fmla="*/ 2291549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66297 w 4000500"/>
                <a:gd name="connsiteY7" fmla="*/ 2291549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66297 w 4000500"/>
                <a:gd name="connsiteY7" fmla="*/ 2291549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00500"/>
                <a:gd name="connsiteY0" fmla="*/ 3952875 h 4600575"/>
                <a:gd name="connsiteX1" fmla="*/ 2632875 w 4000500"/>
                <a:gd name="connsiteY1" fmla="*/ 3281404 h 4600575"/>
                <a:gd name="connsiteX2" fmla="*/ 3509921 w 4000500"/>
                <a:gd name="connsiteY2" fmla="*/ 3306749 h 4600575"/>
                <a:gd name="connsiteX3" fmla="*/ 3555226 w 4000500"/>
                <a:gd name="connsiteY3" fmla="*/ 2851950 h 4600575"/>
                <a:gd name="connsiteX4" fmla="*/ 3696446 w 4000500"/>
                <a:gd name="connsiteY4" fmla="*/ 2701124 h 4600575"/>
                <a:gd name="connsiteX5" fmla="*/ 3664806 w 4000500"/>
                <a:gd name="connsiteY5" fmla="*/ 2620203 h 4600575"/>
                <a:gd name="connsiteX6" fmla="*/ 3752850 w 4000500"/>
                <a:gd name="connsiteY6" fmla="*/ 2524125 h 4600575"/>
                <a:gd name="connsiteX7" fmla="*/ 3666297 w 4000500"/>
                <a:gd name="connsiteY7" fmla="*/ 2291549 h 4600575"/>
                <a:gd name="connsiteX8" fmla="*/ 4000500 w 4000500"/>
                <a:gd name="connsiteY8" fmla="*/ 2085975 h 4600575"/>
                <a:gd name="connsiteX9" fmla="*/ 3552825 w 4000500"/>
                <a:gd name="connsiteY9" fmla="*/ 1457325 h 4600575"/>
                <a:gd name="connsiteX10" fmla="*/ 2028825 w 4000500"/>
                <a:gd name="connsiteY10" fmla="*/ 0 h 4600575"/>
                <a:gd name="connsiteX11" fmla="*/ 533400 w 4000500"/>
                <a:gd name="connsiteY11" fmla="*/ 933450 h 4600575"/>
                <a:gd name="connsiteX12" fmla="*/ 1028700 w 4000500"/>
                <a:gd name="connsiteY12" fmla="*/ 2838450 h 4600575"/>
                <a:gd name="connsiteX13" fmla="*/ 0 w 4000500"/>
                <a:gd name="connsiteY13" fmla="*/ 4600575 h 4600575"/>
                <a:gd name="connsiteX14" fmla="*/ 0 w 4000500"/>
                <a:gd name="connsiteY14" fmla="*/ 4600575 h 4600575"/>
                <a:gd name="connsiteX0" fmla="*/ 2428875 w 4012427"/>
                <a:gd name="connsiteY0" fmla="*/ 3952875 h 4600575"/>
                <a:gd name="connsiteX1" fmla="*/ 2632875 w 4012427"/>
                <a:gd name="connsiteY1" fmla="*/ 3281404 h 4600575"/>
                <a:gd name="connsiteX2" fmla="*/ 3509921 w 4012427"/>
                <a:gd name="connsiteY2" fmla="*/ 3306749 h 4600575"/>
                <a:gd name="connsiteX3" fmla="*/ 3555226 w 4012427"/>
                <a:gd name="connsiteY3" fmla="*/ 2851950 h 4600575"/>
                <a:gd name="connsiteX4" fmla="*/ 3696446 w 4012427"/>
                <a:gd name="connsiteY4" fmla="*/ 2701124 h 4600575"/>
                <a:gd name="connsiteX5" fmla="*/ 3664806 w 4012427"/>
                <a:gd name="connsiteY5" fmla="*/ 2620203 h 4600575"/>
                <a:gd name="connsiteX6" fmla="*/ 3752850 w 4012427"/>
                <a:gd name="connsiteY6" fmla="*/ 2524125 h 4600575"/>
                <a:gd name="connsiteX7" fmla="*/ 3666297 w 4012427"/>
                <a:gd name="connsiteY7" fmla="*/ 2291549 h 4600575"/>
                <a:gd name="connsiteX8" fmla="*/ 4012427 w 4012427"/>
                <a:gd name="connsiteY8" fmla="*/ 2157537 h 4600575"/>
                <a:gd name="connsiteX9" fmla="*/ 3552825 w 4012427"/>
                <a:gd name="connsiteY9" fmla="*/ 1457325 h 4600575"/>
                <a:gd name="connsiteX10" fmla="*/ 2028825 w 4012427"/>
                <a:gd name="connsiteY10" fmla="*/ 0 h 4600575"/>
                <a:gd name="connsiteX11" fmla="*/ 533400 w 4012427"/>
                <a:gd name="connsiteY11" fmla="*/ 933450 h 4600575"/>
                <a:gd name="connsiteX12" fmla="*/ 1028700 w 4012427"/>
                <a:gd name="connsiteY12" fmla="*/ 2838450 h 4600575"/>
                <a:gd name="connsiteX13" fmla="*/ 0 w 4012427"/>
                <a:gd name="connsiteY13" fmla="*/ 4600575 h 4600575"/>
                <a:gd name="connsiteX14" fmla="*/ 0 w 4012427"/>
                <a:gd name="connsiteY14" fmla="*/ 4600575 h 4600575"/>
                <a:gd name="connsiteX0" fmla="*/ 2428875 w 4012427"/>
                <a:gd name="connsiteY0" fmla="*/ 3952875 h 4600575"/>
                <a:gd name="connsiteX1" fmla="*/ 2632875 w 4012427"/>
                <a:gd name="connsiteY1" fmla="*/ 3281404 h 4600575"/>
                <a:gd name="connsiteX2" fmla="*/ 3509921 w 4012427"/>
                <a:gd name="connsiteY2" fmla="*/ 3306749 h 4600575"/>
                <a:gd name="connsiteX3" fmla="*/ 3555226 w 4012427"/>
                <a:gd name="connsiteY3" fmla="*/ 2851950 h 4600575"/>
                <a:gd name="connsiteX4" fmla="*/ 3696446 w 4012427"/>
                <a:gd name="connsiteY4" fmla="*/ 2701124 h 4600575"/>
                <a:gd name="connsiteX5" fmla="*/ 3664806 w 4012427"/>
                <a:gd name="connsiteY5" fmla="*/ 2620203 h 4600575"/>
                <a:gd name="connsiteX6" fmla="*/ 3752850 w 4012427"/>
                <a:gd name="connsiteY6" fmla="*/ 2524125 h 4600575"/>
                <a:gd name="connsiteX7" fmla="*/ 3666297 w 4012427"/>
                <a:gd name="connsiteY7" fmla="*/ 2291549 h 4600575"/>
                <a:gd name="connsiteX8" fmla="*/ 4012427 w 4012427"/>
                <a:gd name="connsiteY8" fmla="*/ 2157537 h 4600575"/>
                <a:gd name="connsiteX9" fmla="*/ 3552825 w 4012427"/>
                <a:gd name="connsiteY9" fmla="*/ 1457325 h 4600575"/>
                <a:gd name="connsiteX10" fmla="*/ 2028825 w 4012427"/>
                <a:gd name="connsiteY10" fmla="*/ 0 h 4600575"/>
                <a:gd name="connsiteX11" fmla="*/ 533400 w 4012427"/>
                <a:gd name="connsiteY11" fmla="*/ 933450 h 4600575"/>
                <a:gd name="connsiteX12" fmla="*/ 1028700 w 4012427"/>
                <a:gd name="connsiteY12" fmla="*/ 2838450 h 4600575"/>
                <a:gd name="connsiteX13" fmla="*/ 0 w 4012427"/>
                <a:gd name="connsiteY13" fmla="*/ 4600575 h 4600575"/>
                <a:gd name="connsiteX14" fmla="*/ 0 w 4012427"/>
                <a:gd name="connsiteY14" fmla="*/ 4600575 h 4600575"/>
                <a:gd name="connsiteX0" fmla="*/ 2428875 w 4024354"/>
                <a:gd name="connsiteY0" fmla="*/ 3952875 h 4600575"/>
                <a:gd name="connsiteX1" fmla="*/ 2632875 w 4024354"/>
                <a:gd name="connsiteY1" fmla="*/ 3281404 h 4600575"/>
                <a:gd name="connsiteX2" fmla="*/ 3509921 w 4024354"/>
                <a:gd name="connsiteY2" fmla="*/ 3306749 h 4600575"/>
                <a:gd name="connsiteX3" fmla="*/ 3555226 w 4024354"/>
                <a:gd name="connsiteY3" fmla="*/ 2851950 h 4600575"/>
                <a:gd name="connsiteX4" fmla="*/ 3696446 w 4024354"/>
                <a:gd name="connsiteY4" fmla="*/ 2701124 h 4600575"/>
                <a:gd name="connsiteX5" fmla="*/ 3664806 w 4024354"/>
                <a:gd name="connsiteY5" fmla="*/ 2620203 h 4600575"/>
                <a:gd name="connsiteX6" fmla="*/ 3752850 w 4024354"/>
                <a:gd name="connsiteY6" fmla="*/ 2524125 h 4600575"/>
                <a:gd name="connsiteX7" fmla="*/ 3666297 w 4024354"/>
                <a:gd name="connsiteY7" fmla="*/ 2291549 h 4600575"/>
                <a:gd name="connsiteX8" fmla="*/ 4024354 w 4024354"/>
                <a:gd name="connsiteY8" fmla="*/ 2097902 h 4600575"/>
                <a:gd name="connsiteX9" fmla="*/ 3552825 w 4024354"/>
                <a:gd name="connsiteY9" fmla="*/ 1457325 h 4600575"/>
                <a:gd name="connsiteX10" fmla="*/ 2028825 w 4024354"/>
                <a:gd name="connsiteY10" fmla="*/ 0 h 4600575"/>
                <a:gd name="connsiteX11" fmla="*/ 533400 w 4024354"/>
                <a:gd name="connsiteY11" fmla="*/ 933450 h 4600575"/>
                <a:gd name="connsiteX12" fmla="*/ 1028700 w 4024354"/>
                <a:gd name="connsiteY12" fmla="*/ 2838450 h 4600575"/>
                <a:gd name="connsiteX13" fmla="*/ 0 w 4024354"/>
                <a:gd name="connsiteY13" fmla="*/ 4600575 h 4600575"/>
                <a:gd name="connsiteX14" fmla="*/ 0 w 4024354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66297 w 4008452"/>
                <a:gd name="connsiteY7" fmla="*/ 2291549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66297 w 4008452"/>
                <a:gd name="connsiteY7" fmla="*/ 2291549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52825 w 4008452"/>
                <a:gd name="connsiteY9" fmla="*/ 1457325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92581 w 4008452"/>
                <a:gd name="connsiteY9" fmla="*/ 1489130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52"/>
                <a:gd name="connsiteY0" fmla="*/ 3952875 h 4600575"/>
                <a:gd name="connsiteX1" fmla="*/ 2632875 w 4008452"/>
                <a:gd name="connsiteY1" fmla="*/ 3281404 h 4600575"/>
                <a:gd name="connsiteX2" fmla="*/ 3509921 w 4008452"/>
                <a:gd name="connsiteY2" fmla="*/ 3306749 h 4600575"/>
                <a:gd name="connsiteX3" fmla="*/ 3555226 w 4008452"/>
                <a:gd name="connsiteY3" fmla="*/ 2851950 h 4600575"/>
                <a:gd name="connsiteX4" fmla="*/ 3696446 w 4008452"/>
                <a:gd name="connsiteY4" fmla="*/ 2701124 h 4600575"/>
                <a:gd name="connsiteX5" fmla="*/ 3664806 w 4008452"/>
                <a:gd name="connsiteY5" fmla="*/ 2620203 h 4600575"/>
                <a:gd name="connsiteX6" fmla="*/ 3752850 w 4008452"/>
                <a:gd name="connsiteY6" fmla="*/ 2524125 h 4600575"/>
                <a:gd name="connsiteX7" fmla="*/ 3686175 w 4008452"/>
                <a:gd name="connsiteY7" fmla="*/ 2315403 h 4600575"/>
                <a:gd name="connsiteX8" fmla="*/ 4008452 w 4008452"/>
                <a:gd name="connsiteY8" fmla="*/ 2105854 h 4600575"/>
                <a:gd name="connsiteX9" fmla="*/ 3592581 w 4008452"/>
                <a:gd name="connsiteY9" fmla="*/ 1489130 h 4600575"/>
                <a:gd name="connsiteX10" fmla="*/ 2028825 w 4008452"/>
                <a:gd name="connsiteY10" fmla="*/ 0 h 4600575"/>
                <a:gd name="connsiteX11" fmla="*/ 533400 w 4008452"/>
                <a:gd name="connsiteY11" fmla="*/ 933450 h 4600575"/>
                <a:gd name="connsiteX12" fmla="*/ 1028700 w 4008452"/>
                <a:gd name="connsiteY12" fmla="*/ 2838450 h 4600575"/>
                <a:gd name="connsiteX13" fmla="*/ 0 w 4008452"/>
                <a:gd name="connsiteY13" fmla="*/ 4600575 h 4600575"/>
                <a:gd name="connsiteX14" fmla="*/ 0 w 4008452"/>
                <a:gd name="connsiteY14" fmla="*/ 4600575 h 4600575"/>
                <a:gd name="connsiteX0" fmla="*/ 2428875 w 4008470"/>
                <a:gd name="connsiteY0" fmla="*/ 3952875 h 4600575"/>
                <a:gd name="connsiteX1" fmla="*/ 2632875 w 4008470"/>
                <a:gd name="connsiteY1" fmla="*/ 3281404 h 4600575"/>
                <a:gd name="connsiteX2" fmla="*/ 3509921 w 4008470"/>
                <a:gd name="connsiteY2" fmla="*/ 3306749 h 4600575"/>
                <a:gd name="connsiteX3" fmla="*/ 3555226 w 4008470"/>
                <a:gd name="connsiteY3" fmla="*/ 2851950 h 4600575"/>
                <a:gd name="connsiteX4" fmla="*/ 3696446 w 4008470"/>
                <a:gd name="connsiteY4" fmla="*/ 2701124 h 4600575"/>
                <a:gd name="connsiteX5" fmla="*/ 3664806 w 4008470"/>
                <a:gd name="connsiteY5" fmla="*/ 2620203 h 4600575"/>
                <a:gd name="connsiteX6" fmla="*/ 3752850 w 4008470"/>
                <a:gd name="connsiteY6" fmla="*/ 2524125 h 4600575"/>
                <a:gd name="connsiteX7" fmla="*/ 3686175 w 4008470"/>
                <a:gd name="connsiteY7" fmla="*/ 2315403 h 4600575"/>
                <a:gd name="connsiteX8" fmla="*/ 4008452 w 4008470"/>
                <a:gd name="connsiteY8" fmla="*/ 2105854 h 4600575"/>
                <a:gd name="connsiteX9" fmla="*/ 3592581 w 4008470"/>
                <a:gd name="connsiteY9" fmla="*/ 1489130 h 4600575"/>
                <a:gd name="connsiteX10" fmla="*/ 2028825 w 4008470"/>
                <a:gd name="connsiteY10" fmla="*/ 0 h 4600575"/>
                <a:gd name="connsiteX11" fmla="*/ 533400 w 4008470"/>
                <a:gd name="connsiteY11" fmla="*/ 933450 h 4600575"/>
                <a:gd name="connsiteX12" fmla="*/ 1028700 w 4008470"/>
                <a:gd name="connsiteY12" fmla="*/ 2838450 h 4600575"/>
                <a:gd name="connsiteX13" fmla="*/ 0 w 4008470"/>
                <a:gd name="connsiteY13" fmla="*/ 4600575 h 4600575"/>
                <a:gd name="connsiteX14" fmla="*/ 0 w 4008470"/>
                <a:gd name="connsiteY14" fmla="*/ 4600575 h 4600575"/>
                <a:gd name="connsiteX0" fmla="*/ 2428875 w 4008470"/>
                <a:gd name="connsiteY0" fmla="*/ 3952875 h 4600575"/>
                <a:gd name="connsiteX1" fmla="*/ 2632875 w 4008470"/>
                <a:gd name="connsiteY1" fmla="*/ 3281404 h 4600575"/>
                <a:gd name="connsiteX2" fmla="*/ 3509921 w 4008470"/>
                <a:gd name="connsiteY2" fmla="*/ 3306749 h 4600575"/>
                <a:gd name="connsiteX3" fmla="*/ 3555226 w 4008470"/>
                <a:gd name="connsiteY3" fmla="*/ 2851950 h 4600575"/>
                <a:gd name="connsiteX4" fmla="*/ 3696446 w 4008470"/>
                <a:gd name="connsiteY4" fmla="*/ 2701124 h 4600575"/>
                <a:gd name="connsiteX5" fmla="*/ 3664806 w 4008470"/>
                <a:gd name="connsiteY5" fmla="*/ 2620203 h 4600575"/>
                <a:gd name="connsiteX6" fmla="*/ 3752850 w 4008470"/>
                <a:gd name="connsiteY6" fmla="*/ 2524125 h 4600575"/>
                <a:gd name="connsiteX7" fmla="*/ 3686175 w 4008470"/>
                <a:gd name="connsiteY7" fmla="*/ 2315403 h 4600575"/>
                <a:gd name="connsiteX8" fmla="*/ 4008452 w 4008470"/>
                <a:gd name="connsiteY8" fmla="*/ 2105854 h 4600575"/>
                <a:gd name="connsiteX9" fmla="*/ 3592581 w 4008470"/>
                <a:gd name="connsiteY9" fmla="*/ 1489130 h 4600575"/>
                <a:gd name="connsiteX10" fmla="*/ 2028825 w 4008470"/>
                <a:gd name="connsiteY10" fmla="*/ 0 h 4600575"/>
                <a:gd name="connsiteX11" fmla="*/ 533400 w 4008470"/>
                <a:gd name="connsiteY11" fmla="*/ 933450 h 4600575"/>
                <a:gd name="connsiteX12" fmla="*/ 1028700 w 4008470"/>
                <a:gd name="connsiteY12" fmla="*/ 2838450 h 4600575"/>
                <a:gd name="connsiteX13" fmla="*/ 0 w 4008470"/>
                <a:gd name="connsiteY13" fmla="*/ 4600575 h 4600575"/>
                <a:gd name="connsiteX14" fmla="*/ 0 w 4008470"/>
                <a:gd name="connsiteY14" fmla="*/ 4600575 h 4600575"/>
                <a:gd name="connsiteX0" fmla="*/ 2428875 w 4008470"/>
                <a:gd name="connsiteY0" fmla="*/ 3952875 h 4600575"/>
                <a:gd name="connsiteX1" fmla="*/ 2632875 w 4008470"/>
                <a:gd name="connsiteY1" fmla="*/ 3281404 h 4600575"/>
                <a:gd name="connsiteX2" fmla="*/ 3509921 w 4008470"/>
                <a:gd name="connsiteY2" fmla="*/ 3306749 h 4600575"/>
                <a:gd name="connsiteX3" fmla="*/ 3555226 w 4008470"/>
                <a:gd name="connsiteY3" fmla="*/ 2851950 h 4600575"/>
                <a:gd name="connsiteX4" fmla="*/ 3696446 w 4008470"/>
                <a:gd name="connsiteY4" fmla="*/ 2701124 h 4600575"/>
                <a:gd name="connsiteX5" fmla="*/ 3664806 w 4008470"/>
                <a:gd name="connsiteY5" fmla="*/ 2620203 h 4600575"/>
                <a:gd name="connsiteX6" fmla="*/ 3752850 w 4008470"/>
                <a:gd name="connsiteY6" fmla="*/ 2524125 h 4600575"/>
                <a:gd name="connsiteX7" fmla="*/ 3686175 w 4008470"/>
                <a:gd name="connsiteY7" fmla="*/ 2315403 h 4600575"/>
                <a:gd name="connsiteX8" fmla="*/ 4008452 w 4008470"/>
                <a:gd name="connsiteY8" fmla="*/ 2105854 h 4600575"/>
                <a:gd name="connsiteX9" fmla="*/ 3592581 w 4008470"/>
                <a:gd name="connsiteY9" fmla="*/ 1489130 h 4600575"/>
                <a:gd name="connsiteX10" fmla="*/ 2028825 w 4008470"/>
                <a:gd name="connsiteY10" fmla="*/ 0 h 4600575"/>
                <a:gd name="connsiteX11" fmla="*/ 533400 w 4008470"/>
                <a:gd name="connsiteY11" fmla="*/ 933450 h 4600575"/>
                <a:gd name="connsiteX12" fmla="*/ 1028700 w 4008470"/>
                <a:gd name="connsiteY12" fmla="*/ 2838450 h 4600575"/>
                <a:gd name="connsiteX13" fmla="*/ 0 w 4008470"/>
                <a:gd name="connsiteY13" fmla="*/ 4600575 h 4600575"/>
                <a:gd name="connsiteX14" fmla="*/ 0 w 4008470"/>
                <a:gd name="connsiteY14" fmla="*/ 4600575 h 4600575"/>
                <a:gd name="connsiteX0" fmla="*/ 2428875 w 4008470"/>
                <a:gd name="connsiteY0" fmla="*/ 3980705 h 4628405"/>
                <a:gd name="connsiteX1" fmla="*/ 2632875 w 4008470"/>
                <a:gd name="connsiteY1" fmla="*/ 3309234 h 4628405"/>
                <a:gd name="connsiteX2" fmla="*/ 3509921 w 4008470"/>
                <a:gd name="connsiteY2" fmla="*/ 3334579 h 4628405"/>
                <a:gd name="connsiteX3" fmla="*/ 3555226 w 4008470"/>
                <a:gd name="connsiteY3" fmla="*/ 2879780 h 4628405"/>
                <a:gd name="connsiteX4" fmla="*/ 3696446 w 4008470"/>
                <a:gd name="connsiteY4" fmla="*/ 2728954 h 4628405"/>
                <a:gd name="connsiteX5" fmla="*/ 3664806 w 4008470"/>
                <a:gd name="connsiteY5" fmla="*/ 2648033 h 4628405"/>
                <a:gd name="connsiteX6" fmla="*/ 3752850 w 4008470"/>
                <a:gd name="connsiteY6" fmla="*/ 2551955 h 4628405"/>
                <a:gd name="connsiteX7" fmla="*/ 3686175 w 4008470"/>
                <a:gd name="connsiteY7" fmla="*/ 2343233 h 4628405"/>
                <a:gd name="connsiteX8" fmla="*/ 4008452 w 4008470"/>
                <a:gd name="connsiteY8" fmla="*/ 2133684 h 4628405"/>
                <a:gd name="connsiteX9" fmla="*/ 3592581 w 4008470"/>
                <a:gd name="connsiteY9" fmla="*/ 1516960 h 4628405"/>
                <a:gd name="connsiteX10" fmla="*/ 2000996 w 4008470"/>
                <a:gd name="connsiteY10" fmla="*/ 0 h 4628405"/>
                <a:gd name="connsiteX11" fmla="*/ 533400 w 4008470"/>
                <a:gd name="connsiteY11" fmla="*/ 961280 h 4628405"/>
                <a:gd name="connsiteX12" fmla="*/ 1028700 w 4008470"/>
                <a:gd name="connsiteY12" fmla="*/ 2866280 h 4628405"/>
                <a:gd name="connsiteX13" fmla="*/ 0 w 4008470"/>
                <a:gd name="connsiteY13" fmla="*/ 4628405 h 4628405"/>
                <a:gd name="connsiteX14" fmla="*/ 0 w 4008470"/>
                <a:gd name="connsiteY14" fmla="*/ 4628405 h 4628405"/>
                <a:gd name="connsiteX0" fmla="*/ 2428875 w 4008470"/>
                <a:gd name="connsiteY0" fmla="*/ 3980705 h 4628405"/>
                <a:gd name="connsiteX1" fmla="*/ 2632875 w 4008470"/>
                <a:gd name="connsiteY1" fmla="*/ 3309234 h 4628405"/>
                <a:gd name="connsiteX2" fmla="*/ 3509921 w 4008470"/>
                <a:gd name="connsiteY2" fmla="*/ 3334579 h 4628405"/>
                <a:gd name="connsiteX3" fmla="*/ 3555226 w 4008470"/>
                <a:gd name="connsiteY3" fmla="*/ 2879780 h 4628405"/>
                <a:gd name="connsiteX4" fmla="*/ 3696446 w 4008470"/>
                <a:gd name="connsiteY4" fmla="*/ 2728954 h 4628405"/>
                <a:gd name="connsiteX5" fmla="*/ 3664806 w 4008470"/>
                <a:gd name="connsiteY5" fmla="*/ 2648033 h 4628405"/>
                <a:gd name="connsiteX6" fmla="*/ 3752850 w 4008470"/>
                <a:gd name="connsiteY6" fmla="*/ 2551955 h 4628405"/>
                <a:gd name="connsiteX7" fmla="*/ 3686175 w 4008470"/>
                <a:gd name="connsiteY7" fmla="*/ 2343233 h 4628405"/>
                <a:gd name="connsiteX8" fmla="*/ 4008452 w 4008470"/>
                <a:gd name="connsiteY8" fmla="*/ 2133684 h 4628405"/>
                <a:gd name="connsiteX9" fmla="*/ 3592581 w 4008470"/>
                <a:gd name="connsiteY9" fmla="*/ 1516960 h 4628405"/>
                <a:gd name="connsiteX10" fmla="*/ 2000996 w 4008470"/>
                <a:gd name="connsiteY10" fmla="*/ 0 h 4628405"/>
                <a:gd name="connsiteX11" fmla="*/ 533400 w 4008470"/>
                <a:gd name="connsiteY11" fmla="*/ 961280 h 4628405"/>
                <a:gd name="connsiteX12" fmla="*/ 1028700 w 4008470"/>
                <a:gd name="connsiteY12" fmla="*/ 2866280 h 4628405"/>
                <a:gd name="connsiteX13" fmla="*/ 0 w 4008470"/>
                <a:gd name="connsiteY13" fmla="*/ 4628405 h 4628405"/>
                <a:gd name="connsiteX14" fmla="*/ 0 w 4008470"/>
                <a:gd name="connsiteY14" fmla="*/ 4628405 h 4628405"/>
                <a:gd name="connsiteX0" fmla="*/ 2428875 w 4008470"/>
                <a:gd name="connsiteY0" fmla="*/ 3980705 h 4628405"/>
                <a:gd name="connsiteX1" fmla="*/ 2632875 w 4008470"/>
                <a:gd name="connsiteY1" fmla="*/ 3309234 h 4628405"/>
                <a:gd name="connsiteX2" fmla="*/ 3509921 w 4008470"/>
                <a:gd name="connsiteY2" fmla="*/ 3334579 h 4628405"/>
                <a:gd name="connsiteX3" fmla="*/ 3555226 w 4008470"/>
                <a:gd name="connsiteY3" fmla="*/ 2879780 h 4628405"/>
                <a:gd name="connsiteX4" fmla="*/ 3696446 w 4008470"/>
                <a:gd name="connsiteY4" fmla="*/ 2728954 h 4628405"/>
                <a:gd name="connsiteX5" fmla="*/ 3664806 w 4008470"/>
                <a:gd name="connsiteY5" fmla="*/ 2648033 h 4628405"/>
                <a:gd name="connsiteX6" fmla="*/ 3752850 w 4008470"/>
                <a:gd name="connsiteY6" fmla="*/ 2551955 h 4628405"/>
                <a:gd name="connsiteX7" fmla="*/ 3686175 w 4008470"/>
                <a:gd name="connsiteY7" fmla="*/ 2343233 h 4628405"/>
                <a:gd name="connsiteX8" fmla="*/ 4008452 w 4008470"/>
                <a:gd name="connsiteY8" fmla="*/ 2133684 h 4628405"/>
                <a:gd name="connsiteX9" fmla="*/ 3592581 w 4008470"/>
                <a:gd name="connsiteY9" fmla="*/ 1516960 h 4628405"/>
                <a:gd name="connsiteX10" fmla="*/ 2000996 w 4008470"/>
                <a:gd name="connsiteY10" fmla="*/ 0 h 4628405"/>
                <a:gd name="connsiteX11" fmla="*/ 533400 w 4008470"/>
                <a:gd name="connsiteY11" fmla="*/ 961280 h 4628405"/>
                <a:gd name="connsiteX12" fmla="*/ 1028700 w 4008470"/>
                <a:gd name="connsiteY12" fmla="*/ 2866280 h 4628405"/>
                <a:gd name="connsiteX13" fmla="*/ 0 w 4008470"/>
                <a:gd name="connsiteY13" fmla="*/ 4628405 h 4628405"/>
                <a:gd name="connsiteX14" fmla="*/ 0 w 4008470"/>
                <a:gd name="connsiteY14" fmla="*/ 4628405 h 4628405"/>
                <a:gd name="connsiteX0" fmla="*/ 2428875 w 4008470"/>
                <a:gd name="connsiteY0" fmla="*/ 3980809 h 4628509"/>
                <a:gd name="connsiteX1" fmla="*/ 2632875 w 4008470"/>
                <a:gd name="connsiteY1" fmla="*/ 3309338 h 4628509"/>
                <a:gd name="connsiteX2" fmla="*/ 3509921 w 4008470"/>
                <a:gd name="connsiteY2" fmla="*/ 3334683 h 4628509"/>
                <a:gd name="connsiteX3" fmla="*/ 3555226 w 4008470"/>
                <a:gd name="connsiteY3" fmla="*/ 2879884 h 4628509"/>
                <a:gd name="connsiteX4" fmla="*/ 3696446 w 4008470"/>
                <a:gd name="connsiteY4" fmla="*/ 2729058 h 4628509"/>
                <a:gd name="connsiteX5" fmla="*/ 3664806 w 4008470"/>
                <a:gd name="connsiteY5" fmla="*/ 2648137 h 4628509"/>
                <a:gd name="connsiteX6" fmla="*/ 3752850 w 4008470"/>
                <a:gd name="connsiteY6" fmla="*/ 2552059 h 4628509"/>
                <a:gd name="connsiteX7" fmla="*/ 3686175 w 4008470"/>
                <a:gd name="connsiteY7" fmla="*/ 2343337 h 4628509"/>
                <a:gd name="connsiteX8" fmla="*/ 4008452 w 4008470"/>
                <a:gd name="connsiteY8" fmla="*/ 2133788 h 4628509"/>
                <a:gd name="connsiteX9" fmla="*/ 3592581 w 4008470"/>
                <a:gd name="connsiteY9" fmla="*/ 1517064 h 4628509"/>
                <a:gd name="connsiteX10" fmla="*/ 2000996 w 4008470"/>
                <a:gd name="connsiteY10" fmla="*/ 104 h 4628509"/>
                <a:gd name="connsiteX11" fmla="*/ 533400 w 4008470"/>
                <a:gd name="connsiteY11" fmla="*/ 961384 h 4628509"/>
                <a:gd name="connsiteX12" fmla="*/ 1028700 w 4008470"/>
                <a:gd name="connsiteY12" fmla="*/ 2866384 h 4628509"/>
                <a:gd name="connsiteX13" fmla="*/ 0 w 4008470"/>
                <a:gd name="connsiteY13" fmla="*/ 4628509 h 4628509"/>
                <a:gd name="connsiteX14" fmla="*/ 0 w 4008470"/>
                <a:gd name="connsiteY14" fmla="*/ 4628509 h 4628509"/>
                <a:gd name="connsiteX0" fmla="*/ 2428875 w 4008470"/>
                <a:gd name="connsiteY0" fmla="*/ 3980809 h 4628509"/>
                <a:gd name="connsiteX1" fmla="*/ 2632875 w 4008470"/>
                <a:gd name="connsiteY1" fmla="*/ 3309338 h 4628509"/>
                <a:gd name="connsiteX2" fmla="*/ 3509921 w 4008470"/>
                <a:gd name="connsiteY2" fmla="*/ 3334683 h 4628509"/>
                <a:gd name="connsiteX3" fmla="*/ 3555226 w 4008470"/>
                <a:gd name="connsiteY3" fmla="*/ 2879884 h 4628509"/>
                <a:gd name="connsiteX4" fmla="*/ 3696446 w 4008470"/>
                <a:gd name="connsiteY4" fmla="*/ 2729058 h 4628509"/>
                <a:gd name="connsiteX5" fmla="*/ 3664806 w 4008470"/>
                <a:gd name="connsiteY5" fmla="*/ 2648137 h 4628509"/>
                <a:gd name="connsiteX6" fmla="*/ 3752850 w 4008470"/>
                <a:gd name="connsiteY6" fmla="*/ 2552059 h 4628509"/>
                <a:gd name="connsiteX7" fmla="*/ 3686175 w 4008470"/>
                <a:gd name="connsiteY7" fmla="*/ 2343337 h 4628509"/>
                <a:gd name="connsiteX8" fmla="*/ 4008452 w 4008470"/>
                <a:gd name="connsiteY8" fmla="*/ 2133788 h 4628509"/>
                <a:gd name="connsiteX9" fmla="*/ 3592581 w 4008470"/>
                <a:gd name="connsiteY9" fmla="*/ 1517064 h 4628509"/>
                <a:gd name="connsiteX10" fmla="*/ 2000996 w 4008470"/>
                <a:gd name="connsiteY10" fmla="*/ 104 h 4628509"/>
                <a:gd name="connsiteX11" fmla="*/ 549303 w 4008470"/>
                <a:gd name="connsiteY11" fmla="*/ 965360 h 4628509"/>
                <a:gd name="connsiteX12" fmla="*/ 1028700 w 4008470"/>
                <a:gd name="connsiteY12" fmla="*/ 2866384 h 4628509"/>
                <a:gd name="connsiteX13" fmla="*/ 0 w 4008470"/>
                <a:gd name="connsiteY13" fmla="*/ 4628509 h 4628509"/>
                <a:gd name="connsiteX14" fmla="*/ 0 w 4008470"/>
                <a:gd name="connsiteY14" fmla="*/ 4628509 h 4628509"/>
                <a:gd name="connsiteX0" fmla="*/ 2428875 w 4008470"/>
                <a:gd name="connsiteY0" fmla="*/ 3980953 h 4628653"/>
                <a:gd name="connsiteX1" fmla="*/ 2632875 w 4008470"/>
                <a:gd name="connsiteY1" fmla="*/ 3309482 h 4628653"/>
                <a:gd name="connsiteX2" fmla="*/ 3509921 w 4008470"/>
                <a:gd name="connsiteY2" fmla="*/ 3334827 h 4628653"/>
                <a:gd name="connsiteX3" fmla="*/ 3555226 w 4008470"/>
                <a:gd name="connsiteY3" fmla="*/ 2880028 h 4628653"/>
                <a:gd name="connsiteX4" fmla="*/ 3696446 w 4008470"/>
                <a:gd name="connsiteY4" fmla="*/ 2729202 h 4628653"/>
                <a:gd name="connsiteX5" fmla="*/ 3664806 w 4008470"/>
                <a:gd name="connsiteY5" fmla="*/ 2648281 h 4628653"/>
                <a:gd name="connsiteX6" fmla="*/ 3752850 w 4008470"/>
                <a:gd name="connsiteY6" fmla="*/ 2552203 h 4628653"/>
                <a:gd name="connsiteX7" fmla="*/ 3686175 w 4008470"/>
                <a:gd name="connsiteY7" fmla="*/ 2343481 h 4628653"/>
                <a:gd name="connsiteX8" fmla="*/ 4008452 w 4008470"/>
                <a:gd name="connsiteY8" fmla="*/ 2133932 h 4628653"/>
                <a:gd name="connsiteX9" fmla="*/ 3592581 w 4008470"/>
                <a:gd name="connsiteY9" fmla="*/ 1517208 h 4628653"/>
                <a:gd name="connsiteX10" fmla="*/ 2000996 w 4008470"/>
                <a:gd name="connsiteY10" fmla="*/ 248 h 4628653"/>
                <a:gd name="connsiteX11" fmla="*/ 549303 w 4008470"/>
                <a:gd name="connsiteY11" fmla="*/ 965504 h 4628653"/>
                <a:gd name="connsiteX12" fmla="*/ 1028700 w 4008470"/>
                <a:gd name="connsiteY12" fmla="*/ 2866528 h 4628653"/>
                <a:gd name="connsiteX13" fmla="*/ 0 w 4008470"/>
                <a:gd name="connsiteY13" fmla="*/ 4628653 h 4628653"/>
                <a:gd name="connsiteX14" fmla="*/ 0 w 4008470"/>
                <a:gd name="connsiteY14" fmla="*/ 4628653 h 4628653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28700 w 4008470"/>
                <a:gd name="connsiteY12" fmla="*/ 2850641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28700 w 4008470"/>
                <a:gd name="connsiteY12" fmla="*/ 2850641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696446 w 4008470"/>
                <a:gd name="connsiteY4" fmla="*/ 2713315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428875 w 4008470"/>
                <a:gd name="connsiteY0" fmla="*/ 3965066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17859 w 4008470"/>
                <a:gd name="connsiteY0" fmla="*/ 3005448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17859 w 4008470"/>
                <a:gd name="connsiteY0" fmla="*/ 3005448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48004 w 4008470"/>
                <a:gd name="connsiteY0" fmla="*/ 2909989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48004 w 4008470"/>
                <a:gd name="connsiteY0" fmla="*/ 2909989 h 4612766"/>
                <a:gd name="connsiteX1" fmla="*/ 2632875 w 4008470"/>
                <a:gd name="connsiteY1" fmla="*/ 3293595 h 4612766"/>
                <a:gd name="connsiteX2" fmla="*/ 3509921 w 4008470"/>
                <a:gd name="connsiteY2" fmla="*/ 3318940 h 4612766"/>
                <a:gd name="connsiteX3" fmla="*/ 3555226 w 4008470"/>
                <a:gd name="connsiteY3" fmla="*/ 2864141 h 4612766"/>
                <a:gd name="connsiteX4" fmla="*/ 3710053 w 4008470"/>
                <a:gd name="connsiteY4" fmla="*/ 2718758 h 4612766"/>
                <a:gd name="connsiteX5" fmla="*/ 3664806 w 4008470"/>
                <a:gd name="connsiteY5" fmla="*/ 2632394 h 4612766"/>
                <a:gd name="connsiteX6" fmla="*/ 3752850 w 4008470"/>
                <a:gd name="connsiteY6" fmla="*/ 2536316 h 4612766"/>
                <a:gd name="connsiteX7" fmla="*/ 3686175 w 4008470"/>
                <a:gd name="connsiteY7" fmla="*/ 2327594 h 4612766"/>
                <a:gd name="connsiteX8" fmla="*/ 4008452 w 4008470"/>
                <a:gd name="connsiteY8" fmla="*/ 2118045 h 4612766"/>
                <a:gd name="connsiteX9" fmla="*/ 3592581 w 4008470"/>
                <a:gd name="connsiteY9" fmla="*/ 1501321 h 4612766"/>
                <a:gd name="connsiteX10" fmla="*/ 2000996 w 4008470"/>
                <a:gd name="connsiteY10" fmla="*/ 264 h 4612766"/>
                <a:gd name="connsiteX11" fmla="*/ 549303 w 4008470"/>
                <a:gd name="connsiteY11" fmla="*/ 949617 h 4612766"/>
                <a:gd name="connsiteX12" fmla="*/ 1016773 w 4008470"/>
                <a:gd name="connsiteY12" fmla="*/ 2874495 h 4612766"/>
                <a:gd name="connsiteX13" fmla="*/ 0 w 4008470"/>
                <a:gd name="connsiteY13" fmla="*/ 4612766 h 4612766"/>
                <a:gd name="connsiteX14" fmla="*/ 0 w 4008470"/>
                <a:gd name="connsiteY14" fmla="*/ 4612766 h 4612766"/>
                <a:gd name="connsiteX0" fmla="*/ 2248004 w 4008470"/>
                <a:gd name="connsiteY0" fmla="*/ 2909989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248004 w 4008470"/>
                <a:gd name="connsiteY0" fmla="*/ 2909989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248004 w 4008470"/>
                <a:gd name="connsiteY0" fmla="*/ 2909989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127424 w 4008470"/>
                <a:gd name="connsiteY0" fmla="*/ 2809506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127424 w 4008470"/>
                <a:gd name="connsiteY0" fmla="*/ 2769313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102304 w 4008470"/>
                <a:gd name="connsiteY0" fmla="*/ 2759264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094989 w 4008470"/>
                <a:gd name="connsiteY0" fmla="*/ 2810471 h 4612766"/>
                <a:gd name="connsiteX1" fmla="*/ 2172536 w 4008470"/>
                <a:gd name="connsiteY1" fmla="*/ 3138693 h 4612766"/>
                <a:gd name="connsiteX2" fmla="*/ 2632875 w 4008470"/>
                <a:gd name="connsiteY2" fmla="*/ 3293595 h 4612766"/>
                <a:gd name="connsiteX3" fmla="*/ 3509921 w 4008470"/>
                <a:gd name="connsiteY3" fmla="*/ 3318940 h 4612766"/>
                <a:gd name="connsiteX4" fmla="*/ 3555226 w 4008470"/>
                <a:gd name="connsiteY4" fmla="*/ 2864141 h 4612766"/>
                <a:gd name="connsiteX5" fmla="*/ 3710053 w 4008470"/>
                <a:gd name="connsiteY5" fmla="*/ 2718758 h 4612766"/>
                <a:gd name="connsiteX6" fmla="*/ 3664806 w 4008470"/>
                <a:gd name="connsiteY6" fmla="*/ 2632394 h 4612766"/>
                <a:gd name="connsiteX7" fmla="*/ 3752850 w 4008470"/>
                <a:gd name="connsiteY7" fmla="*/ 2536316 h 4612766"/>
                <a:gd name="connsiteX8" fmla="*/ 3686175 w 4008470"/>
                <a:gd name="connsiteY8" fmla="*/ 2327594 h 4612766"/>
                <a:gd name="connsiteX9" fmla="*/ 4008452 w 4008470"/>
                <a:gd name="connsiteY9" fmla="*/ 2118045 h 4612766"/>
                <a:gd name="connsiteX10" fmla="*/ 3592581 w 4008470"/>
                <a:gd name="connsiteY10" fmla="*/ 1501321 h 4612766"/>
                <a:gd name="connsiteX11" fmla="*/ 2000996 w 4008470"/>
                <a:gd name="connsiteY11" fmla="*/ 264 h 4612766"/>
                <a:gd name="connsiteX12" fmla="*/ 549303 w 4008470"/>
                <a:gd name="connsiteY12" fmla="*/ 949617 h 4612766"/>
                <a:gd name="connsiteX13" fmla="*/ 1016773 w 4008470"/>
                <a:gd name="connsiteY13" fmla="*/ 2874495 h 4612766"/>
                <a:gd name="connsiteX14" fmla="*/ 0 w 4008470"/>
                <a:gd name="connsiteY14" fmla="*/ 4612766 h 4612766"/>
                <a:gd name="connsiteX15" fmla="*/ 0 w 4008470"/>
                <a:gd name="connsiteY15" fmla="*/ 4612766 h 4612766"/>
                <a:gd name="connsiteX0" fmla="*/ 2094989 w 4008470"/>
                <a:gd name="connsiteY0" fmla="*/ 2810454 h 4612749"/>
                <a:gd name="connsiteX1" fmla="*/ 2172536 w 4008470"/>
                <a:gd name="connsiteY1" fmla="*/ 3138676 h 4612749"/>
                <a:gd name="connsiteX2" fmla="*/ 2632875 w 4008470"/>
                <a:gd name="connsiteY2" fmla="*/ 3293578 h 4612749"/>
                <a:gd name="connsiteX3" fmla="*/ 3509921 w 4008470"/>
                <a:gd name="connsiteY3" fmla="*/ 3318923 h 4612749"/>
                <a:gd name="connsiteX4" fmla="*/ 3555226 w 4008470"/>
                <a:gd name="connsiteY4" fmla="*/ 2864124 h 4612749"/>
                <a:gd name="connsiteX5" fmla="*/ 3710053 w 4008470"/>
                <a:gd name="connsiteY5" fmla="*/ 2718741 h 4612749"/>
                <a:gd name="connsiteX6" fmla="*/ 3664806 w 4008470"/>
                <a:gd name="connsiteY6" fmla="*/ 2632377 h 4612749"/>
                <a:gd name="connsiteX7" fmla="*/ 3752850 w 4008470"/>
                <a:gd name="connsiteY7" fmla="*/ 2536299 h 4612749"/>
                <a:gd name="connsiteX8" fmla="*/ 3686175 w 4008470"/>
                <a:gd name="connsiteY8" fmla="*/ 2327577 h 4612749"/>
                <a:gd name="connsiteX9" fmla="*/ 4008452 w 4008470"/>
                <a:gd name="connsiteY9" fmla="*/ 2118028 h 4612749"/>
                <a:gd name="connsiteX10" fmla="*/ 3592581 w 4008470"/>
                <a:gd name="connsiteY10" fmla="*/ 1501304 h 4612749"/>
                <a:gd name="connsiteX11" fmla="*/ 2000996 w 4008470"/>
                <a:gd name="connsiteY11" fmla="*/ 247 h 4612749"/>
                <a:gd name="connsiteX12" fmla="*/ 549303 w 4008470"/>
                <a:gd name="connsiteY12" fmla="*/ 949600 h 4612749"/>
                <a:gd name="connsiteX13" fmla="*/ 1016773 w 4008470"/>
                <a:gd name="connsiteY13" fmla="*/ 2874478 h 4612749"/>
                <a:gd name="connsiteX14" fmla="*/ 0 w 4008470"/>
                <a:gd name="connsiteY14" fmla="*/ 4612749 h 4612749"/>
                <a:gd name="connsiteX15" fmla="*/ 0 w 4008470"/>
                <a:gd name="connsiteY15" fmla="*/ 4612749 h 4612749"/>
                <a:gd name="connsiteX0" fmla="*/ 2279716 w 4193197"/>
                <a:gd name="connsiteY0" fmla="*/ 2810454 h 4802265"/>
                <a:gd name="connsiteX1" fmla="*/ 2357263 w 4193197"/>
                <a:gd name="connsiteY1" fmla="*/ 3138676 h 4802265"/>
                <a:gd name="connsiteX2" fmla="*/ 2817602 w 4193197"/>
                <a:gd name="connsiteY2" fmla="*/ 3293578 h 4802265"/>
                <a:gd name="connsiteX3" fmla="*/ 3694648 w 4193197"/>
                <a:gd name="connsiteY3" fmla="*/ 3318923 h 4802265"/>
                <a:gd name="connsiteX4" fmla="*/ 3739953 w 4193197"/>
                <a:gd name="connsiteY4" fmla="*/ 2864124 h 4802265"/>
                <a:gd name="connsiteX5" fmla="*/ 3894780 w 4193197"/>
                <a:gd name="connsiteY5" fmla="*/ 2718741 h 4802265"/>
                <a:gd name="connsiteX6" fmla="*/ 3849533 w 4193197"/>
                <a:gd name="connsiteY6" fmla="*/ 2632377 h 4802265"/>
                <a:gd name="connsiteX7" fmla="*/ 3937577 w 4193197"/>
                <a:gd name="connsiteY7" fmla="*/ 2536299 h 4802265"/>
                <a:gd name="connsiteX8" fmla="*/ 3870902 w 4193197"/>
                <a:gd name="connsiteY8" fmla="*/ 2327577 h 4802265"/>
                <a:gd name="connsiteX9" fmla="*/ 4193179 w 4193197"/>
                <a:gd name="connsiteY9" fmla="*/ 2118028 h 4802265"/>
                <a:gd name="connsiteX10" fmla="*/ 3777308 w 4193197"/>
                <a:gd name="connsiteY10" fmla="*/ 1501304 h 4802265"/>
                <a:gd name="connsiteX11" fmla="*/ 2185723 w 4193197"/>
                <a:gd name="connsiteY11" fmla="*/ 247 h 4802265"/>
                <a:gd name="connsiteX12" fmla="*/ 734030 w 4193197"/>
                <a:gd name="connsiteY12" fmla="*/ 949600 h 4802265"/>
                <a:gd name="connsiteX13" fmla="*/ 1201500 w 4193197"/>
                <a:gd name="connsiteY13" fmla="*/ 2874478 h 4802265"/>
                <a:gd name="connsiteX14" fmla="*/ 184727 w 4193197"/>
                <a:gd name="connsiteY14" fmla="*/ 4612749 h 4802265"/>
                <a:gd name="connsiteX15" fmla="*/ 0 w 4193197"/>
                <a:gd name="connsiteY15" fmla="*/ 4797476 h 4802265"/>
                <a:gd name="connsiteX0" fmla="*/ 2094989 w 4008470"/>
                <a:gd name="connsiteY0" fmla="*/ 2810454 h 4612749"/>
                <a:gd name="connsiteX1" fmla="*/ 2172536 w 4008470"/>
                <a:gd name="connsiteY1" fmla="*/ 3138676 h 4612749"/>
                <a:gd name="connsiteX2" fmla="*/ 2632875 w 4008470"/>
                <a:gd name="connsiteY2" fmla="*/ 3293578 h 4612749"/>
                <a:gd name="connsiteX3" fmla="*/ 3509921 w 4008470"/>
                <a:gd name="connsiteY3" fmla="*/ 3318923 h 4612749"/>
                <a:gd name="connsiteX4" fmla="*/ 3555226 w 4008470"/>
                <a:gd name="connsiteY4" fmla="*/ 2864124 h 4612749"/>
                <a:gd name="connsiteX5" fmla="*/ 3710053 w 4008470"/>
                <a:gd name="connsiteY5" fmla="*/ 2718741 h 4612749"/>
                <a:gd name="connsiteX6" fmla="*/ 3664806 w 4008470"/>
                <a:gd name="connsiteY6" fmla="*/ 2632377 h 4612749"/>
                <a:gd name="connsiteX7" fmla="*/ 3752850 w 4008470"/>
                <a:gd name="connsiteY7" fmla="*/ 2536299 h 4612749"/>
                <a:gd name="connsiteX8" fmla="*/ 3686175 w 4008470"/>
                <a:gd name="connsiteY8" fmla="*/ 2327577 h 4612749"/>
                <a:gd name="connsiteX9" fmla="*/ 4008452 w 4008470"/>
                <a:gd name="connsiteY9" fmla="*/ 2118028 h 4612749"/>
                <a:gd name="connsiteX10" fmla="*/ 3592581 w 4008470"/>
                <a:gd name="connsiteY10" fmla="*/ 1501304 h 4612749"/>
                <a:gd name="connsiteX11" fmla="*/ 2000996 w 4008470"/>
                <a:gd name="connsiteY11" fmla="*/ 247 h 4612749"/>
                <a:gd name="connsiteX12" fmla="*/ 549303 w 4008470"/>
                <a:gd name="connsiteY12" fmla="*/ 949600 h 4612749"/>
                <a:gd name="connsiteX13" fmla="*/ 1016773 w 4008470"/>
                <a:gd name="connsiteY13" fmla="*/ 2874478 h 4612749"/>
                <a:gd name="connsiteX14" fmla="*/ 0 w 4008470"/>
                <a:gd name="connsiteY14" fmla="*/ 4612749 h 4612749"/>
                <a:gd name="connsiteX0" fmla="*/ 2279716 w 4193197"/>
                <a:gd name="connsiteY0" fmla="*/ 2810454 h 4732822"/>
                <a:gd name="connsiteX1" fmla="*/ 2357263 w 4193197"/>
                <a:gd name="connsiteY1" fmla="*/ 3138676 h 4732822"/>
                <a:gd name="connsiteX2" fmla="*/ 2817602 w 4193197"/>
                <a:gd name="connsiteY2" fmla="*/ 3293578 h 4732822"/>
                <a:gd name="connsiteX3" fmla="*/ 3694648 w 4193197"/>
                <a:gd name="connsiteY3" fmla="*/ 3318923 h 4732822"/>
                <a:gd name="connsiteX4" fmla="*/ 3739953 w 4193197"/>
                <a:gd name="connsiteY4" fmla="*/ 2864124 h 4732822"/>
                <a:gd name="connsiteX5" fmla="*/ 3894780 w 4193197"/>
                <a:gd name="connsiteY5" fmla="*/ 2718741 h 4732822"/>
                <a:gd name="connsiteX6" fmla="*/ 3849533 w 4193197"/>
                <a:gd name="connsiteY6" fmla="*/ 2632377 h 4732822"/>
                <a:gd name="connsiteX7" fmla="*/ 3937577 w 4193197"/>
                <a:gd name="connsiteY7" fmla="*/ 2536299 h 4732822"/>
                <a:gd name="connsiteX8" fmla="*/ 3870902 w 4193197"/>
                <a:gd name="connsiteY8" fmla="*/ 2327577 h 4732822"/>
                <a:gd name="connsiteX9" fmla="*/ 4193179 w 4193197"/>
                <a:gd name="connsiteY9" fmla="*/ 2118028 h 4732822"/>
                <a:gd name="connsiteX10" fmla="*/ 3777308 w 4193197"/>
                <a:gd name="connsiteY10" fmla="*/ 1501304 h 4732822"/>
                <a:gd name="connsiteX11" fmla="*/ 2185723 w 4193197"/>
                <a:gd name="connsiteY11" fmla="*/ 247 h 4732822"/>
                <a:gd name="connsiteX12" fmla="*/ 734030 w 4193197"/>
                <a:gd name="connsiteY12" fmla="*/ 949600 h 4732822"/>
                <a:gd name="connsiteX13" fmla="*/ 1201500 w 4193197"/>
                <a:gd name="connsiteY13" fmla="*/ 2874478 h 4732822"/>
                <a:gd name="connsiteX14" fmla="*/ 0 w 4193197"/>
                <a:gd name="connsiteY14" fmla="*/ 4732822 h 4732822"/>
                <a:gd name="connsiteX0" fmla="*/ 2279716 w 4193197"/>
                <a:gd name="connsiteY0" fmla="*/ 2810222 h 4732590"/>
                <a:gd name="connsiteX1" fmla="*/ 2357263 w 4193197"/>
                <a:gd name="connsiteY1" fmla="*/ 3138444 h 4732590"/>
                <a:gd name="connsiteX2" fmla="*/ 2817602 w 4193197"/>
                <a:gd name="connsiteY2" fmla="*/ 3293346 h 4732590"/>
                <a:gd name="connsiteX3" fmla="*/ 3694648 w 4193197"/>
                <a:gd name="connsiteY3" fmla="*/ 3318691 h 4732590"/>
                <a:gd name="connsiteX4" fmla="*/ 3739953 w 4193197"/>
                <a:gd name="connsiteY4" fmla="*/ 2863892 h 4732590"/>
                <a:gd name="connsiteX5" fmla="*/ 3894780 w 4193197"/>
                <a:gd name="connsiteY5" fmla="*/ 2718509 h 4732590"/>
                <a:gd name="connsiteX6" fmla="*/ 3849533 w 4193197"/>
                <a:gd name="connsiteY6" fmla="*/ 2632145 h 4732590"/>
                <a:gd name="connsiteX7" fmla="*/ 3937577 w 4193197"/>
                <a:gd name="connsiteY7" fmla="*/ 2536067 h 4732590"/>
                <a:gd name="connsiteX8" fmla="*/ 3870902 w 4193197"/>
                <a:gd name="connsiteY8" fmla="*/ 2327345 h 4732590"/>
                <a:gd name="connsiteX9" fmla="*/ 4193179 w 4193197"/>
                <a:gd name="connsiteY9" fmla="*/ 2117796 h 4732590"/>
                <a:gd name="connsiteX10" fmla="*/ 3777308 w 4193197"/>
                <a:gd name="connsiteY10" fmla="*/ 1501072 h 4732590"/>
                <a:gd name="connsiteX11" fmla="*/ 2185723 w 4193197"/>
                <a:gd name="connsiteY11" fmla="*/ 15 h 4732590"/>
                <a:gd name="connsiteX12" fmla="*/ 734030 w 4193197"/>
                <a:gd name="connsiteY12" fmla="*/ 949368 h 4732590"/>
                <a:gd name="connsiteX13" fmla="*/ 1201500 w 4193197"/>
                <a:gd name="connsiteY13" fmla="*/ 2874246 h 4732590"/>
                <a:gd name="connsiteX14" fmla="*/ 0 w 4193197"/>
                <a:gd name="connsiteY14" fmla="*/ 4732590 h 4732590"/>
                <a:gd name="connsiteX0" fmla="*/ 2279716 w 4193197"/>
                <a:gd name="connsiteY0" fmla="*/ 2810579 h 4732947"/>
                <a:gd name="connsiteX1" fmla="*/ 2357263 w 4193197"/>
                <a:gd name="connsiteY1" fmla="*/ 3138801 h 4732947"/>
                <a:gd name="connsiteX2" fmla="*/ 2817602 w 4193197"/>
                <a:gd name="connsiteY2" fmla="*/ 3293703 h 4732947"/>
                <a:gd name="connsiteX3" fmla="*/ 3694648 w 4193197"/>
                <a:gd name="connsiteY3" fmla="*/ 3319048 h 4732947"/>
                <a:gd name="connsiteX4" fmla="*/ 3739953 w 4193197"/>
                <a:gd name="connsiteY4" fmla="*/ 2864249 h 4732947"/>
                <a:gd name="connsiteX5" fmla="*/ 3894780 w 4193197"/>
                <a:gd name="connsiteY5" fmla="*/ 2718866 h 4732947"/>
                <a:gd name="connsiteX6" fmla="*/ 3849533 w 4193197"/>
                <a:gd name="connsiteY6" fmla="*/ 2632502 h 4732947"/>
                <a:gd name="connsiteX7" fmla="*/ 3937577 w 4193197"/>
                <a:gd name="connsiteY7" fmla="*/ 2536424 h 4732947"/>
                <a:gd name="connsiteX8" fmla="*/ 3870902 w 4193197"/>
                <a:gd name="connsiteY8" fmla="*/ 2327702 h 4732947"/>
                <a:gd name="connsiteX9" fmla="*/ 4193179 w 4193197"/>
                <a:gd name="connsiteY9" fmla="*/ 2118153 h 4732947"/>
                <a:gd name="connsiteX10" fmla="*/ 3777308 w 4193197"/>
                <a:gd name="connsiteY10" fmla="*/ 1501429 h 4732947"/>
                <a:gd name="connsiteX11" fmla="*/ 2185723 w 4193197"/>
                <a:gd name="connsiteY11" fmla="*/ 372 h 4732947"/>
                <a:gd name="connsiteX12" fmla="*/ 734030 w 4193197"/>
                <a:gd name="connsiteY12" fmla="*/ 949725 h 4732947"/>
                <a:gd name="connsiteX13" fmla="*/ 1201500 w 4193197"/>
                <a:gd name="connsiteY13" fmla="*/ 2874603 h 4732947"/>
                <a:gd name="connsiteX14" fmla="*/ 0 w 4193197"/>
                <a:gd name="connsiteY14" fmla="*/ 4732947 h 4732947"/>
                <a:gd name="connsiteX0" fmla="*/ 2279716 w 4193197"/>
                <a:gd name="connsiteY0" fmla="*/ 2810605 h 4732973"/>
                <a:gd name="connsiteX1" fmla="*/ 2357263 w 4193197"/>
                <a:gd name="connsiteY1" fmla="*/ 3138827 h 4732973"/>
                <a:gd name="connsiteX2" fmla="*/ 2817602 w 4193197"/>
                <a:gd name="connsiteY2" fmla="*/ 3293729 h 4732973"/>
                <a:gd name="connsiteX3" fmla="*/ 3694648 w 4193197"/>
                <a:gd name="connsiteY3" fmla="*/ 3319074 h 4732973"/>
                <a:gd name="connsiteX4" fmla="*/ 3739953 w 4193197"/>
                <a:gd name="connsiteY4" fmla="*/ 2864275 h 4732973"/>
                <a:gd name="connsiteX5" fmla="*/ 3894780 w 4193197"/>
                <a:gd name="connsiteY5" fmla="*/ 2718892 h 4732973"/>
                <a:gd name="connsiteX6" fmla="*/ 3849533 w 4193197"/>
                <a:gd name="connsiteY6" fmla="*/ 2632528 h 4732973"/>
                <a:gd name="connsiteX7" fmla="*/ 3937577 w 4193197"/>
                <a:gd name="connsiteY7" fmla="*/ 2536450 h 4732973"/>
                <a:gd name="connsiteX8" fmla="*/ 3870902 w 4193197"/>
                <a:gd name="connsiteY8" fmla="*/ 2327728 h 4732973"/>
                <a:gd name="connsiteX9" fmla="*/ 4193179 w 4193197"/>
                <a:gd name="connsiteY9" fmla="*/ 2118179 h 4732973"/>
                <a:gd name="connsiteX10" fmla="*/ 3777308 w 4193197"/>
                <a:gd name="connsiteY10" fmla="*/ 1501455 h 4732973"/>
                <a:gd name="connsiteX11" fmla="*/ 2185723 w 4193197"/>
                <a:gd name="connsiteY11" fmla="*/ 398 h 4732973"/>
                <a:gd name="connsiteX12" fmla="*/ 734030 w 4193197"/>
                <a:gd name="connsiteY12" fmla="*/ 949751 h 4732973"/>
                <a:gd name="connsiteX13" fmla="*/ 1201500 w 4193197"/>
                <a:gd name="connsiteY13" fmla="*/ 2874629 h 4732973"/>
                <a:gd name="connsiteX14" fmla="*/ 0 w 4193197"/>
                <a:gd name="connsiteY14" fmla="*/ 4732973 h 4732973"/>
                <a:gd name="connsiteX0" fmla="*/ 2279716 w 4193197"/>
                <a:gd name="connsiteY0" fmla="*/ 2810605 h 4732973"/>
                <a:gd name="connsiteX1" fmla="*/ 2357263 w 4193197"/>
                <a:gd name="connsiteY1" fmla="*/ 3138827 h 4732973"/>
                <a:gd name="connsiteX2" fmla="*/ 2817602 w 4193197"/>
                <a:gd name="connsiteY2" fmla="*/ 3293729 h 4732973"/>
                <a:gd name="connsiteX3" fmla="*/ 3694648 w 4193197"/>
                <a:gd name="connsiteY3" fmla="*/ 3319074 h 4732973"/>
                <a:gd name="connsiteX4" fmla="*/ 3739953 w 4193197"/>
                <a:gd name="connsiteY4" fmla="*/ 2864275 h 4732973"/>
                <a:gd name="connsiteX5" fmla="*/ 3894780 w 4193197"/>
                <a:gd name="connsiteY5" fmla="*/ 2718892 h 4732973"/>
                <a:gd name="connsiteX6" fmla="*/ 3849533 w 4193197"/>
                <a:gd name="connsiteY6" fmla="*/ 2632528 h 4732973"/>
                <a:gd name="connsiteX7" fmla="*/ 3937577 w 4193197"/>
                <a:gd name="connsiteY7" fmla="*/ 2536450 h 4732973"/>
                <a:gd name="connsiteX8" fmla="*/ 3870902 w 4193197"/>
                <a:gd name="connsiteY8" fmla="*/ 2327728 h 4732973"/>
                <a:gd name="connsiteX9" fmla="*/ 4193179 w 4193197"/>
                <a:gd name="connsiteY9" fmla="*/ 2118179 h 4732973"/>
                <a:gd name="connsiteX10" fmla="*/ 3777308 w 4193197"/>
                <a:gd name="connsiteY10" fmla="*/ 1501455 h 4732973"/>
                <a:gd name="connsiteX11" fmla="*/ 2185723 w 4193197"/>
                <a:gd name="connsiteY11" fmla="*/ 398 h 4732973"/>
                <a:gd name="connsiteX12" fmla="*/ 734030 w 4193197"/>
                <a:gd name="connsiteY12" fmla="*/ 949751 h 4732973"/>
                <a:gd name="connsiteX13" fmla="*/ 1201500 w 4193197"/>
                <a:gd name="connsiteY13" fmla="*/ 2874629 h 4732973"/>
                <a:gd name="connsiteX14" fmla="*/ 0 w 4193197"/>
                <a:gd name="connsiteY14" fmla="*/ 4732973 h 4732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93197" h="4732973">
                  <a:moveTo>
                    <a:pt x="2279716" y="2810605"/>
                  </a:moveTo>
                  <a:cubicBezTo>
                    <a:pt x="2279699" y="2813553"/>
                    <a:pt x="2293118" y="3074893"/>
                    <a:pt x="2357263" y="3138827"/>
                  </a:cubicBezTo>
                  <a:cubicBezTo>
                    <a:pt x="2421408" y="3202761"/>
                    <a:pt x="2602241" y="3253640"/>
                    <a:pt x="2817602" y="3293729"/>
                  </a:cubicBezTo>
                  <a:cubicBezTo>
                    <a:pt x="3120276" y="3327299"/>
                    <a:pt x="3353266" y="3509408"/>
                    <a:pt x="3694648" y="3319074"/>
                  </a:cubicBezTo>
                  <a:cubicBezTo>
                    <a:pt x="3836971" y="3193980"/>
                    <a:pt x="3740754" y="3068884"/>
                    <a:pt x="3739953" y="2864275"/>
                  </a:cubicBezTo>
                  <a:cubicBezTo>
                    <a:pt x="3775679" y="2764000"/>
                    <a:pt x="3886456" y="2820251"/>
                    <a:pt x="3894780" y="2718892"/>
                  </a:cubicBezTo>
                  <a:cubicBezTo>
                    <a:pt x="3894481" y="2664585"/>
                    <a:pt x="3872007" y="2666128"/>
                    <a:pt x="3849533" y="2632528"/>
                  </a:cubicBezTo>
                  <a:cubicBezTo>
                    <a:pt x="3878881" y="2600502"/>
                    <a:pt x="3931042" y="2591288"/>
                    <a:pt x="3937577" y="2536450"/>
                  </a:cubicBezTo>
                  <a:cubicBezTo>
                    <a:pt x="3940460" y="2477004"/>
                    <a:pt x="3869273" y="2411880"/>
                    <a:pt x="3870902" y="2327728"/>
                  </a:cubicBezTo>
                  <a:cubicBezTo>
                    <a:pt x="3906766" y="2247276"/>
                    <a:pt x="4161291" y="2258266"/>
                    <a:pt x="4193179" y="2118179"/>
                  </a:cubicBezTo>
                  <a:cubicBezTo>
                    <a:pt x="4196354" y="1985492"/>
                    <a:pt x="3794012" y="1785217"/>
                    <a:pt x="3777308" y="1501455"/>
                  </a:cubicBezTo>
                  <a:cubicBezTo>
                    <a:pt x="3788793" y="-20640"/>
                    <a:pt x="2469409" y="9939"/>
                    <a:pt x="2185723" y="398"/>
                  </a:cubicBezTo>
                  <a:cubicBezTo>
                    <a:pt x="1833552" y="-11446"/>
                    <a:pt x="986143" y="239133"/>
                    <a:pt x="734030" y="949751"/>
                  </a:cubicBezTo>
                  <a:cubicBezTo>
                    <a:pt x="415922" y="2117157"/>
                    <a:pt x="1089409" y="2189270"/>
                    <a:pt x="1201500" y="2874629"/>
                  </a:cubicBezTo>
                  <a:cubicBezTo>
                    <a:pt x="1152798" y="3891375"/>
                    <a:pt x="200250" y="4412473"/>
                    <a:pt x="0" y="4732973"/>
                  </a:cubicBezTo>
                </a:path>
              </a:pathLst>
            </a:custGeom>
            <a:ln w="38100">
              <a:solidFill>
                <a:schemeClr val="accent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" name="Round Same Side Corner Rectangle 9">
              <a:extLst>
                <a:ext uri="{FF2B5EF4-FFF2-40B4-BE49-F238E27FC236}">
                  <a16:creationId xmlns="" xmlns:a16="http://schemas.microsoft.com/office/drawing/2014/main" id="{1B07C22F-15EE-4DC9-8029-DE016BC26505}"/>
                </a:ext>
              </a:extLst>
            </p:cNvPr>
            <p:cNvSpPr/>
            <p:nvPr/>
          </p:nvSpPr>
          <p:spPr>
            <a:xfrm rot="10800000">
              <a:off x="4326391" y="4080639"/>
              <a:ext cx="198721" cy="334249"/>
            </a:xfrm>
            <a:custGeom>
              <a:avLst/>
              <a:gdLst/>
              <a:ahLst/>
              <a:cxnLst/>
              <a:rect l="l" t="t" r="r" b="b"/>
              <a:pathLst>
                <a:path w="198721" h="334249">
                  <a:moveTo>
                    <a:pt x="198721" y="334249"/>
                  </a:moveTo>
                  <a:lnTo>
                    <a:pt x="0" y="334249"/>
                  </a:lnTo>
                  <a:lnTo>
                    <a:pt x="0" y="111716"/>
                  </a:lnTo>
                  <a:cubicBezTo>
                    <a:pt x="0" y="93424"/>
                    <a:pt x="14829" y="78595"/>
                    <a:pt x="33121" y="78595"/>
                  </a:cubicBezTo>
                  <a:lnTo>
                    <a:pt x="45876" y="78595"/>
                  </a:lnTo>
                  <a:lnTo>
                    <a:pt x="45876" y="17828"/>
                  </a:lnTo>
                  <a:cubicBezTo>
                    <a:pt x="45876" y="7982"/>
                    <a:pt x="53858" y="0"/>
                    <a:pt x="63704" y="0"/>
                  </a:cubicBezTo>
                  <a:lnTo>
                    <a:pt x="135016" y="0"/>
                  </a:lnTo>
                  <a:cubicBezTo>
                    <a:pt x="144862" y="0"/>
                    <a:pt x="152844" y="7982"/>
                    <a:pt x="152844" y="17828"/>
                  </a:cubicBezTo>
                  <a:lnTo>
                    <a:pt x="152844" y="78595"/>
                  </a:lnTo>
                  <a:lnTo>
                    <a:pt x="165600" y="78595"/>
                  </a:lnTo>
                  <a:cubicBezTo>
                    <a:pt x="183892" y="78595"/>
                    <a:pt x="198721" y="93424"/>
                    <a:pt x="198721" y="111716"/>
                  </a:cubicBezTo>
                  <a:close/>
                </a:path>
              </a:pathLst>
            </a:custGeom>
            <a:solidFill>
              <a:schemeClr val="accent6"/>
            </a:solidFill>
            <a:ln w="381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9C71C3A-7A7A-471A-BAFA-1D0D2B94677F}"/>
              </a:ext>
            </a:extLst>
          </p:cNvPr>
          <p:cNvGrpSpPr/>
          <p:nvPr/>
        </p:nvGrpSpPr>
        <p:grpSpPr>
          <a:xfrm>
            <a:off x="1654051" y="2180694"/>
            <a:ext cx="1274175" cy="2088232"/>
            <a:chOff x="3773339" y="2132856"/>
            <a:chExt cx="1274175" cy="2088232"/>
          </a:xfrm>
        </p:grpSpPr>
        <p:pic>
          <p:nvPicPr>
            <p:cNvPr id="11" name="그림 5">
              <a:extLst>
                <a:ext uri="{FF2B5EF4-FFF2-40B4-BE49-F238E27FC236}">
                  <a16:creationId xmlns="" xmlns:a16="http://schemas.microsoft.com/office/drawing/2014/main" id="{47A4A3A8-9075-4E86-830B-480E35EAB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3339" y="2132856"/>
              <a:ext cx="1274175" cy="208823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CD7222E5-70CB-4706-B3FC-88E3A5DFA941}"/>
                </a:ext>
              </a:extLst>
            </p:cNvPr>
            <p:cNvSpPr/>
            <p:nvPr/>
          </p:nvSpPr>
          <p:spPr>
            <a:xfrm>
              <a:off x="4008346" y="2446798"/>
              <a:ext cx="831717" cy="12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30200" dist="127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13" name="Oval 1">
            <a:extLst>
              <a:ext uri="{FF2B5EF4-FFF2-40B4-BE49-F238E27FC236}">
                <a16:creationId xmlns="" xmlns:a16="http://schemas.microsoft.com/office/drawing/2014/main" id="{158A0C44-AD31-4844-B4D3-EAD6520623A5}"/>
              </a:ext>
            </a:extLst>
          </p:cNvPr>
          <p:cNvSpPr/>
          <p:nvPr/>
        </p:nvSpPr>
        <p:spPr>
          <a:xfrm>
            <a:off x="1962659" y="2638982"/>
            <a:ext cx="592928" cy="718651"/>
          </a:xfrm>
          <a:custGeom>
            <a:avLst/>
            <a:gdLst/>
            <a:ahLst/>
            <a:cxnLst/>
            <a:rect l="l" t="t" r="r" b="b"/>
            <a:pathLst>
              <a:path w="3254409" h="3944462">
                <a:moveTo>
                  <a:pt x="1259449" y="3654708"/>
                </a:moveTo>
                <a:lnTo>
                  <a:pt x="2056275" y="3654708"/>
                </a:lnTo>
                <a:lnTo>
                  <a:pt x="2056275" y="3799585"/>
                </a:lnTo>
                <a:cubicBezTo>
                  <a:pt x="2056275" y="3879598"/>
                  <a:pt x="1877900" y="3944462"/>
                  <a:pt x="1657862" y="3944462"/>
                </a:cubicBezTo>
                <a:cubicBezTo>
                  <a:pt x="1437825" y="3944462"/>
                  <a:pt x="1259449" y="3879598"/>
                  <a:pt x="1259449" y="3799585"/>
                </a:cubicBezTo>
                <a:close/>
                <a:moveTo>
                  <a:pt x="1261196" y="3409579"/>
                </a:moveTo>
                <a:lnTo>
                  <a:pt x="2054529" y="3409579"/>
                </a:lnTo>
                <a:cubicBezTo>
                  <a:pt x="2095500" y="3409579"/>
                  <a:pt x="2128714" y="3442793"/>
                  <a:pt x="2128714" y="3483764"/>
                </a:cubicBezTo>
                <a:lnTo>
                  <a:pt x="2128714" y="3516511"/>
                </a:lnTo>
                <a:cubicBezTo>
                  <a:pt x="2128714" y="3557481"/>
                  <a:pt x="2095500" y="3590696"/>
                  <a:pt x="2054529" y="3590696"/>
                </a:cubicBezTo>
                <a:lnTo>
                  <a:pt x="1261196" y="3590696"/>
                </a:lnTo>
                <a:cubicBezTo>
                  <a:pt x="1220225" y="3590696"/>
                  <a:pt x="1187011" y="3557481"/>
                  <a:pt x="1187011" y="3516511"/>
                </a:cubicBezTo>
                <a:lnTo>
                  <a:pt x="1187011" y="3483764"/>
                </a:lnTo>
                <a:cubicBezTo>
                  <a:pt x="1187011" y="3442793"/>
                  <a:pt x="1220225" y="3409579"/>
                  <a:pt x="1261196" y="3409579"/>
                </a:cubicBezTo>
                <a:close/>
                <a:moveTo>
                  <a:pt x="1224976" y="3164451"/>
                </a:moveTo>
                <a:lnTo>
                  <a:pt x="2090747" y="3164451"/>
                </a:lnTo>
                <a:cubicBezTo>
                  <a:pt x="2131719" y="3164451"/>
                  <a:pt x="2164933" y="3197665"/>
                  <a:pt x="2164933" y="3238636"/>
                </a:cubicBezTo>
                <a:lnTo>
                  <a:pt x="2164933" y="3271382"/>
                </a:lnTo>
                <a:cubicBezTo>
                  <a:pt x="2164933" y="3312353"/>
                  <a:pt x="2131719" y="3345567"/>
                  <a:pt x="2090747" y="3345567"/>
                </a:cubicBezTo>
                <a:lnTo>
                  <a:pt x="1224976" y="3345567"/>
                </a:lnTo>
                <a:cubicBezTo>
                  <a:pt x="1184005" y="3345567"/>
                  <a:pt x="1150791" y="3312353"/>
                  <a:pt x="1150791" y="3271382"/>
                </a:cubicBezTo>
                <a:lnTo>
                  <a:pt x="1150791" y="3238636"/>
                </a:lnTo>
                <a:cubicBezTo>
                  <a:pt x="1150791" y="3197665"/>
                  <a:pt x="1184005" y="3164451"/>
                  <a:pt x="1224976" y="3164451"/>
                </a:cubicBezTo>
                <a:close/>
                <a:moveTo>
                  <a:pt x="1188757" y="2919322"/>
                </a:moveTo>
                <a:lnTo>
                  <a:pt x="2126967" y="2919322"/>
                </a:lnTo>
                <a:cubicBezTo>
                  <a:pt x="2167938" y="2919322"/>
                  <a:pt x="2201152" y="2952536"/>
                  <a:pt x="2201152" y="2993507"/>
                </a:cubicBezTo>
                <a:lnTo>
                  <a:pt x="2201152" y="3026254"/>
                </a:lnTo>
                <a:cubicBezTo>
                  <a:pt x="2201152" y="3067224"/>
                  <a:pt x="2167938" y="3100439"/>
                  <a:pt x="2126967" y="3100439"/>
                </a:cubicBezTo>
                <a:lnTo>
                  <a:pt x="1188757" y="3100439"/>
                </a:lnTo>
                <a:cubicBezTo>
                  <a:pt x="1147785" y="3100439"/>
                  <a:pt x="1114571" y="3067224"/>
                  <a:pt x="1114571" y="3026254"/>
                </a:cubicBezTo>
                <a:lnTo>
                  <a:pt x="1114571" y="2993507"/>
                </a:lnTo>
                <a:cubicBezTo>
                  <a:pt x="1114571" y="2952536"/>
                  <a:pt x="1147785" y="2919322"/>
                  <a:pt x="1188757" y="2919322"/>
                </a:cubicBezTo>
                <a:close/>
                <a:moveTo>
                  <a:pt x="1574533" y="1620510"/>
                </a:moveTo>
                <a:cubicBezTo>
                  <a:pt x="1552384" y="1644018"/>
                  <a:pt x="1521864" y="1658080"/>
                  <a:pt x="1488300" y="1658080"/>
                </a:cubicBezTo>
                <a:cubicBezTo>
                  <a:pt x="1460798" y="1658080"/>
                  <a:pt x="1435338" y="1648638"/>
                  <a:pt x="1416032" y="1630675"/>
                </a:cubicBezTo>
                <a:lnTo>
                  <a:pt x="1584647" y="2695264"/>
                </a:lnTo>
                <a:lnTo>
                  <a:pt x="1650915" y="2694732"/>
                </a:lnTo>
                <a:lnTo>
                  <a:pt x="1650915" y="2694695"/>
                </a:lnTo>
                <a:lnTo>
                  <a:pt x="1653298" y="2694714"/>
                </a:lnTo>
                <a:lnTo>
                  <a:pt x="1655679" y="2694695"/>
                </a:lnTo>
                <a:lnTo>
                  <a:pt x="1655679" y="2694732"/>
                </a:lnTo>
                <a:lnTo>
                  <a:pt x="1721162" y="2695258"/>
                </a:lnTo>
                <a:lnTo>
                  <a:pt x="1887727" y="1643609"/>
                </a:lnTo>
                <a:cubicBezTo>
                  <a:pt x="1871593" y="1653234"/>
                  <a:pt x="1852936" y="1658080"/>
                  <a:pt x="1833231" y="1658080"/>
                </a:cubicBezTo>
                <a:cubicBezTo>
                  <a:pt x="1799667" y="1658080"/>
                  <a:pt x="1769147" y="1644018"/>
                  <a:pt x="1746999" y="1620510"/>
                </a:cubicBezTo>
                <a:cubicBezTo>
                  <a:pt x="1724849" y="1644018"/>
                  <a:pt x="1694329" y="1658080"/>
                  <a:pt x="1660766" y="1658080"/>
                </a:cubicBezTo>
                <a:cubicBezTo>
                  <a:pt x="1627202" y="1658080"/>
                  <a:pt x="1596682" y="1644018"/>
                  <a:pt x="1574533" y="1620510"/>
                </a:cubicBezTo>
                <a:close/>
                <a:moveTo>
                  <a:pt x="3254409" y="1194373"/>
                </a:moveTo>
                <a:lnTo>
                  <a:pt x="3254409" y="1446373"/>
                </a:lnTo>
                <a:lnTo>
                  <a:pt x="2894409" y="1395973"/>
                </a:lnTo>
                <a:lnTo>
                  <a:pt x="2894409" y="1244773"/>
                </a:lnTo>
                <a:close/>
                <a:moveTo>
                  <a:pt x="0" y="1194373"/>
                </a:moveTo>
                <a:lnTo>
                  <a:pt x="360000" y="1244773"/>
                </a:lnTo>
                <a:lnTo>
                  <a:pt x="360000" y="1395973"/>
                </a:lnTo>
                <a:lnTo>
                  <a:pt x="0" y="1446373"/>
                </a:lnTo>
                <a:close/>
                <a:moveTo>
                  <a:pt x="1650915" y="686852"/>
                </a:moveTo>
                <a:cubicBezTo>
                  <a:pt x="1164505" y="687423"/>
                  <a:pt x="770387" y="1081929"/>
                  <a:pt x="770387" y="1568485"/>
                </a:cubicBezTo>
                <a:cubicBezTo>
                  <a:pt x="770387" y="1897865"/>
                  <a:pt x="1005466" y="2222947"/>
                  <a:pt x="1190556" y="2371462"/>
                </a:cubicBezTo>
                <a:cubicBezTo>
                  <a:pt x="1274950" y="2469103"/>
                  <a:pt x="1268259" y="2471104"/>
                  <a:pt x="1302554" y="2596072"/>
                </a:cubicBezTo>
                <a:cubicBezTo>
                  <a:pt x="1316217" y="2683697"/>
                  <a:pt x="1288538" y="2692455"/>
                  <a:pt x="1367056" y="2697010"/>
                </a:cubicBezTo>
                <a:lnTo>
                  <a:pt x="1424224" y="2696551"/>
                </a:lnTo>
                <a:lnTo>
                  <a:pt x="1231891" y="1482210"/>
                </a:lnTo>
                <a:cubicBezTo>
                  <a:pt x="1225156" y="1439688"/>
                  <a:pt x="1254167" y="1399758"/>
                  <a:pt x="1296689" y="1393023"/>
                </a:cubicBezTo>
                <a:lnTo>
                  <a:pt x="1299400" y="1392594"/>
                </a:lnTo>
                <a:cubicBezTo>
                  <a:pt x="1338047" y="1386473"/>
                  <a:pt x="1374553" y="1409880"/>
                  <a:pt x="1384555" y="1446557"/>
                </a:cubicBezTo>
                <a:cubicBezTo>
                  <a:pt x="1405249" y="1408365"/>
                  <a:pt x="1444141" y="1384022"/>
                  <a:pt x="1488300" y="1384022"/>
                </a:cubicBezTo>
                <a:cubicBezTo>
                  <a:pt x="1521864" y="1384022"/>
                  <a:pt x="1552384" y="1398085"/>
                  <a:pt x="1574533" y="1421593"/>
                </a:cubicBezTo>
                <a:cubicBezTo>
                  <a:pt x="1596682" y="1398085"/>
                  <a:pt x="1627202" y="1384022"/>
                  <a:pt x="1660766" y="1384022"/>
                </a:cubicBezTo>
                <a:cubicBezTo>
                  <a:pt x="1694329" y="1384022"/>
                  <a:pt x="1724849" y="1398085"/>
                  <a:pt x="1746999" y="1421593"/>
                </a:cubicBezTo>
                <a:cubicBezTo>
                  <a:pt x="1769147" y="1398085"/>
                  <a:pt x="1799667" y="1384022"/>
                  <a:pt x="1833231" y="1384022"/>
                </a:cubicBezTo>
                <a:cubicBezTo>
                  <a:pt x="1870523" y="1384022"/>
                  <a:pt x="1904060" y="1401383"/>
                  <a:pt x="1926459" y="1429718"/>
                </a:cubicBezTo>
                <a:cubicBezTo>
                  <a:pt x="1940429" y="1399945"/>
                  <a:pt x="1972972" y="1382212"/>
                  <a:pt x="2007193" y="1387633"/>
                </a:cubicBezTo>
                <a:lnTo>
                  <a:pt x="2009904" y="1388062"/>
                </a:lnTo>
                <a:cubicBezTo>
                  <a:pt x="2052427" y="1394797"/>
                  <a:pt x="2081437" y="1434727"/>
                  <a:pt x="2074703" y="1477248"/>
                </a:cubicBezTo>
                <a:lnTo>
                  <a:pt x="1881585" y="2696545"/>
                </a:lnTo>
                <a:lnTo>
                  <a:pt x="1939537" y="2697010"/>
                </a:lnTo>
                <a:cubicBezTo>
                  <a:pt x="2018055" y="2692455"/>
                  <a:pt x="1990377" y="2683697"/>
                  <a:pt x="2004039" y="2596072"/>
                </a:cubicBezTo>
                <a:cubicBezTo>
                  <a:pt x="2038334" y="2471104"/>
                  <a:pt x="2031644" y="2469103"/>
                  <a:pt x="2116037" y="2371462"/>
                </a:cubicBezTo>
                <a:cubicBezTo>
                  <a:pt x="2301127" y="2222947"/>
                  <a:pt x="2536206" y="1897865"/>
                  <a:pt x="2536206" y="1568485"/>
                </a:cubicBezTo>
                <a:cubicBezTo>
                  <a:pt x="2536206" y="1081929"/>
                  <a:pt x="2142089" y="687423"/>
                  <a:pt x="1655679" y="686852"/>
                </a:cubicBezTo>
                <a:lnTo>
                  <a:pt x="1655679" y="687071"/>
                </a:lnTo>
                <a:lnTo>
                  <a:pt x="1653298" y="686887"/>
                </a:lnTo>
                <a:lnTo>
                  <a:pt x="1650915" y="687071"/>
                </a:lnTo>
                <a:close/>
                <a:moveTo>
                  <a:pt x="1651270" y="468000"/>
                </a:moveTo>
                <a:lnTo>
                  <a:pt x="1653298" y="468156"/>
                </a:lnTo>
                <a:lnTo>
                  <a:pt x="1655324" y="468000"/>
                </a:lnTo>
                <a:cubicBezTo>
                  <a:pt x="2251596" y="468000"/>
                  <a:pt x="2734970" y="951374"/>
                  <a:pt x="2734970" y="1547647"/>
                </a:cubicBezTo>
                <a:cubicBezTo>
                  <a:pt x="2734970" y="1951147"/>
                  <a:pt x="2446871" y="2349377"/>
                  <a:pt x="2220195" y="2531148"/>
                </a:cubicBezTo>
                <a:cubicBezTo>
                  <a:pt x="2152664" y="2608950"/>
                  <a:pt x="2182466" y="2649832"/>
                  <a:pt x="2167955" y="2751256"/>
                </a:cubicBezTo>
                <a:cubicBezTo>
                  <a:pt x="2130228" y="2829553"/>
                  <a:pt x="2096483" y="2854590"/>
                  <a:pt x="2029795" y="2854590"/>
                </a:cubicBezTo>
                <a:lnTo>
                  <a:pt x="1653298" y="2853242"/>
                </a:lnTo>
                <a:lnTo>
                  <a:pt x="1276798" y="2854590"/>
                </a:lnTo>
                <a:cubicBezTo>
                  <a:pt x="1210112" y="2854590"/>
                  <a:pt x="1176366" y="2829553"/>
                  <a:pt x="1138638" y="2751256"/>
                </a:cubicBezTo>
                <a:cubicBezTo>
                  <a:pt x="1124127" y="2649832"/>
                  <a:pt x="1153930" y="2608950"/>
                  <a:pt x="1086399" y="2531148"/>
                </a:cubicBezTo>
                <a:cubicBezTo>
                  <a:pt x="859722" y="2349377"/>
                  <a:pt x="571623" y="1951147"/>
                  <a:pt x="571623" y="1547647"/>
                </a:cubicBezTo>
                <a:cubicBezTo>
                  <a:pt x="571623" y="951374"/>
                  <a:pt x="1054998" y="468000"/>
                  <a:pt x="1651270" y="468000"/>
                </a:cubicBezTo>
                <a:close/>
                <a:moveTo>
                  <a:pt x="2572549" y="249121"/>
                </a:moveTo>
                <a:lnTo>
                  <a:pt x="2765592" y="411103"/>
                </a:lnTo>
                <a:lnTo>
                  <a:pt x="2495580" y="654483"/>
                </a:lnTo>
                <a:lnTo>
                  <a:pt x="2379754" y="557293"/>
                </a:lnTo>
                <a:close/>
                <a:moveTo>
                  <a:pt x="663986" y="249121"/>
                </a:moveTo>
                <a:lnTo>
                  <a:pt x="856781" y="557293"/>
                </a:lnTo>
                <a:lnTo>
                  <a:pt x="740955" y="654483"/>
                </a:lnTo>
                <a:lnTo>
                  <a:pt x="470943" y="411103"/>
                </a:lnTo>
                <a:close/>
                <a:moveTo>
                  <a:pt x="1527296" y="0"/>
                </a:moveTo>
                <a:lnTo>
                  <a:pt x="1779296" y="0"/>
                </a:lnTo>
                <a:lnTo>
                  <a:pt x="1728896" y="360000"/>
                </a:lnTo>
                <a:lnTo>
                  <a:pt x="1577696" y="36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EF24DD7-F47C-4A1D-BCF4-869592D231D0}"/>
              </a:ext>
            </a:extLst>
          </p:cNvPr>
          <p:cNvSpPr txBox="1"/>
          <p:nvPr/>
        </p:nvSpPr>
        <p:spPr>
          <a:xfrm>
            <a:off x="4197958" y="924420"/>
            <a:ext cx="7670513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altLang="ko-K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Pengumuman</a:t>
            </a:r>
            <a:endParaRPr lang="en-US" altLang="ko-KR" sz="2000" b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ko-KR" sz="20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C60FDFA-E39B-4D52-9901-1DEAF67132F6}"/>
              </a:ext>
            </a:extLst>
          </p:cNvPr>
          <p:cNvSpPr txBox="1"/>
          <p:nvPr/>
        </p:nvSpPr>
        <p:spPr>
          <a:xfrm>
            <a:off x="5275385" y="5997388"/>
            <a:ext cx="6621341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Iklan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product message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EF3CC4-CE74-4E95-AD19-13F965A85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341" y="1648667"/>
            <a:ext cx="6416256" cy="427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18231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14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E6CC1"/>
      </a:accent1>
      <a:accent2>
        <a:srgbClr val="B982D5"/>
      </a:accent2>
      <a:accent3>
        <a:srgbClr val="6DB0E4"/>
      </a:accent3>
      <a:accent4>
        <a:srgbClr val="47D3DC"/>
      </a:accent4>
      <a:accent5>
        <a:srgbClr val="476ADD"/>
      </a:accent5>
      <a:accent6>
        <a:srgbClr val="5A28C8"/>
      </a:accent6>
      <a:hlink>
        <a:srgbClr val="FFFF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14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E6CC1"/>
      </a:accent1>
      <a:accent2>
        <a:srgbClr val="B982D5"/>
      </a:accent2>
      <a:accent3>
        <a:srgbClr val="6DB0E4"/>
      </a:accent3>
      <a:accent4>
        <a:srgbClr val="47D3DC"/>
      </a:accent4>
      <a:accent5>
        <a:srgbClr val="476ADD"/>
      </a:accent5>
      <a:accent6>
        <a:srgbClr val="5A28C8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-14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E6CC1"/>
      </a:accent1>
      <a:accent2>
        <a:srgbClr val="B982D5"/>
      </a:accent2>
      <a:accent3>
        <a:srgbClr val="6DB0E4"/>
      </a:accent3>
      <a:accent4>
        <a:srgbClr val="47D3DC"/>
      </a:accent4>
      <a:accent5>
        <a:srgbClr val="476ADD"/>
      </a:accent5>
      <a:accent6>
        <a:srgbClr val="5A28C8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3823</TotalTime>
  <Words>1395</Words>
  <Application>Microsoft Office PowerPoint</Application>
  <PresentationFormat>Custom</PresentationFormat>
  <Paragraphs>203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Microsoft</cp:lastModifiedBy>
  <cp:revision>77</cp:revision>
  <dcterms:created xsi:type="dcterms:W3CDTF">2020-01-20T05:08:25Z</dcterms:created>
  <dcterms:modified xsi:type="dcterms:W3CDTF">2021-06-01T14:06:29Z</dcterms:modified>
</cp:coreProperties>
</file>