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4"/>
  </p:handoutMasterIdLst>
  <p:sldIdLst>
    <p:sldId id="256" r:id="rId3"/>
    <p:sldId id="264" r:id="rId4"/>
    <p:sldId id="263" r:id="rId5"/>
    <p:sldId id="262" r:id="rId6"/>
    <p:sldId id="259" r:id="rId7"/>
    <p:sldId id="258" r:id="rId8"/>
    <p:sldId id="266" r:id="rId9"/>
    <p:sldId id="285" r:id="rId11"/>
    <p:sldId id="286" r:id="rId12"/>
    <p:sldId id="274" r:id="rId1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icrosoft YaHei Light" panose="020B0502040204020203"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icrosoft YaHei Light" panose="020B0502040204020203"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icrosoft YaHei Light" panose="020B0502040204020203"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C5A"/>
    <a:srgbClr val="E08648"/>
    <a:srgbClr val="E36C64"/>
    <a:srgbClr val="675E8C"/>
    <a:srgbClr val="27282C"/>
    <a:srgbClr val="166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napToGrid="0" showGuides="1">
      <p:cViewPr>
        <p:scale>
          <a:sx n="69" d="100"/>
          <a:sy n="69" d="100"/>
        </p:scale>
        <p:origin x="780" y="216"/>
      </p:cViewPr>
      <p:guideLst>
        <p:guide pos="3840"/>
        <p:guide orient="horz" pos="2177"/>
      </p:guideLst>
    </p:cSldViewPr>
  </p:slideViewPr>
  <p:notesTextViewPr>
    <p:cViewPr>
      <p:scale>
        <a:sx n="1" d="1"/>
        <a:sy n="1" d="1"/>
      </p:scale>
      <p:origin x="0" y="0"/>
    </p:cViewPr>
  </p:notesTextViewPr>
  <p:sorterViewPr showFormatting="0">
    <p:cViewPr>
      <p:scale>
        <a:sx n="66" d="100"/>
        <a:sy n="66" d="100"/>
      </p:scale>
      <p:origin x="0" y="-82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Microsoft YaHei Light" panose="020B0502040204020203" pitchFamily="34"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Microsoft YaHei Light" panose="020B0502040204020203" pitchFamily="3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defRPr>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defRPr>
            </a:lvl1pPr>
          </a:lstStyle>
          <a:p>
            <a:pPr fontAlgn="base"/>
            <a:fld id="{D2A48B96-639E-45A3-A0BA-2464DFDB1FAA}" type="datetimeFigureOut">
              <a:rPr lang="zh-CN" altLang="en-US" strike="noStrike" noProof="1" smtClean="0">
                <a:latin typeface="Calibri" panose="020F0502020204030204" pitchFamily="34" charset="0"/>
                <a:ea typeface="Arial" panose="020B0604020202020204" pitchFamily="34" charset="0"/>
                <a:cs typeface="+mn-cs"/>
              </a:rPr>
            </a:fld>
            <a:endParaRPr lang="zh-CN" altLang="en-US" strike="noStrike" noProof="1"/>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Arial" panose="020B0604020202020204" pitchFamily="34" charset="0"/>
              </a:defRPr>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ea typeface="Arial" panose="020B0604020202020204" pitchFamily="34" charset="0"/>
              </a:defRPr>
            </a:lvl1pPr>
          </a:lstStyle>
          <a:p>
            <a:pPr fontAlgn="base"/>
            <a:fld id="{A6837353-30EB-4A48-80EB-173D804AEFBD}" type="slidenum">
              <a:rPr lang="zh-CN" altLang="en-US" strike="noStrike" noProof="1" smtClean="0">
                <a:latin typeface="Calibri" panose="020F0502020204030204" pitchFamily="34" charset="0"/>
                <a:ea typeface="Arial" panose="020B0604020202020204" pitchFamily="34" charset="0"/>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Arial" panose="020B0604020202020204" pitchFamily="34" charset="0"/>
        <a:cs typeface="+mn-cs"/>
      </a:defRPr>
    </a:lvl1pPr>
    <a:lvl2pPr marL="457200" algn="l" defTabSz="914400" rtl="0" eaLnBrk="1" latinLnBrk="0" hangingPunct="1">
      <a:defRPr sz="1200" kern="1200">
        <a:solidFill>
          <a:schemeClr val="tx1"/>
        </a:solidFill>
        <a:latin typeface="+mn-lt"/>
        <a:ea typeface="Arial" panose="020B0604020202020204" pitchFamily="34" charset="0"/>
        <a:cs typeface="+mn-cs"/>
      </a:defRPr>
    </a:lvl2pPr>
    <a:lvl3pPr marL="914400" algn="l" defTabSz="914400" rtl="0" eaLnBrk="1" latinLnBrk="0" hangingPunct="1">
      <a:defRPr sz="1200" kern="1200">
        <a:solidFill>
          <a:schemeClr val="tx1"/>
        </a:solidFill>
        <a:latin typeface="+mn-lt"/>
        <a:ea typeface="Arial" panose="020B0604020202020204" pitchFamily="34" charset="0"/>
        <a:cs typeface="+mn-cs"/>
      </a:defRPr>
    </a:lvl3pPr>
    <a:lvl4pPr marL="1371600" algn="l" defTabSz="914400" rtl="0" eaLnBrk="1" latinLnBrk="0" hangingPunct="1">
      <a:defRPr sz="1200" kern="1200">
        <a:solidFill>
          <a:schemeClr val="tx1"/>
        </a:solidFill>
        <a:latin typeface="+mn-lt"/>
        <a:ea typeface="Arial" panose="020B0604020202020204" pitchFamily="34" charset="0"/>
        <a:cs typeface="+mn-cs"/>
      </a:defRPr>
    </a:lvl4pPr>
    <a:lvl5pPr marL="1828800" algn="l" defTabSz="914400" rtl="0" eaLnBrk="1" latinLnBrk="0" hangingPunct="1">
      <a:defRPr sz="1200" kern="1200">
        <a:solidFill>
          <a:schemeClr val="tx1"/>
        </a:solidFill>
        <a:latin typeface="+mn-lt"/>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27282C"/>
        </a:solidFill>
        <a:effectLst/>
      </p:bgPr>
    </p:bg>
    <p:spTree>
      <p:nvGrpSpPr>
        <p:cNvPr id="1" name=""/>
        <p:cNvGrpSpPr/>
        <p:nvPr/>
      </p:nvGrpSpPr>
      <p:grpSpPr>
        <a:xfrm>
          <a:off x="0" y="0"/>
          <a:ext cx="0" cy="0"/>
          <a:chOff x="0" y="0"/>
          <a:chExt cx="0" cy="0"/>
        </a:xfrm>
      </p:grpSpPr>
      <p:sp>
        <p:nvSpPr>
          <p:cNvPr id="7" name="任意多边形 6"/>
          <p:cNvSpPr/>
          <p:nvPr/>
        </p:nvSpPr>
        <p:spPr>
          <a:xfrm>
            <a:off x="0" y="-17462"/>
            <a:ext cx="5095875" cy="4667250"/>
          </a:xfrm>
          <a:custGeom>
            <a:avLst/>
            <a:gdLst>
              <a:gd name="connsiteX0" fmla="*/ 0 w 5095525"/>
              <a:gd name="connsiteY0" fmla="*/ 0 h 4666400"/>
              <a:gd name="connsiteX1" fmla="*/ 5095525 w 5095525"/>
              <a:gd name="connsiteY1" fmla="*/ 0 h 4666400"/>
              <a:gd name="connsiteX2" fmla="*/ 2389013 w 5095525"/>
              <a:gd name="connsiteY2" fmla="*/ 4666400 h 4666400"/>
              <a:gd name="connsiteX3" fmla="*/ 0 w 5095525"/>
              <a:gd name="connsiteY3" fmla="*/ 547414 h 4666400"/>
              <a:gd name="connsiteX4" fmla="*/ 0 w 5095525"/>
              <a:gd name="connsiteY4" fmla="*/ 0 h 466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525" h="4666400">
                <a:moveTo>
                  <a:pt x="0" y="0"/>
                </a:moveTo>
                <a:lnTo>
                  <a:pt x="5095525" y="0"/>
                </a:lnTo>
                <a:lnTo>
                  <a:pt x="2389013" y="4666400"/>
                </a:lnTo>
                <a:lnTo>
                  <a:pt x="0" y="547414"/>
                </a:lnTo>
                <a:lnTo>
                  <a:pt x="0" y="0"/>
                </a:lnTo>
                <a:close/>
              </a:path>
            </a:pathLst>
          </a:custGeom>
          <a:solidFill>
            <a:srgbClr val="1C7C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a:off x="315913" y="4041775"/>
            <a:ext cx="3265488" cy="2816225"/>
          </a:xfrm>
          <a:prstGeom prst="triangle">
            <a:avLst/>
          </a:prstGeom>
          <a:solidFill>
            <a:srgbClr val="E086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0" y="4649788"/>
            <a:ext cx="800100" cy="2208213"/>
          </a:xfrm>
          <a:custGeom>
            <a:avLst/>
            <a:gdLst>
              <a:gd name="connsiteX0" fmla="*/ 317500 w 800100"/>
              <a:gd name="connsiteY0" fmla="*/ 0 h 1676400"/>
              <a:gd name="connsiteX1" fmla="*/ 0 w 800100"/>
              <a:gd name="connsiteY1" fmla="*/ 419100 h 1676400"/>
              <a:gd name="connsiteX2" fmla="*/ 0 w 800100"/>
              <a:gd name="connsiteY2" fmla="*/ 1676400 h 1676400"/>
              <a:gd name="connsiteX3" fmla="*/ 800100 w 800100"/>
              <a:gd name="connsiteY3" fmla="*/ 1676400 h 1676400"/>
              <a:gd name="connsiteX4" fmla="*/ 317500 w 800100"/>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1676400">
                <a:moveTo>
                  <a:pt x="317500" y="0"/>
                </a:moveTo>
                <a:lnTo>
                  <a:pt x="0" y="419100"/>
                </a:lnTo>
                <a:lnTo>
                  <a:pt x="0" y="1676400"/>
                </a:lnTo>
                <a:lnTo>
                  <a:pt x="800100" y="1676400"/>
                </a:lnTo>
                <a:lnTo>
                  <a:pt x="317500" y="0"/>
                </a:lnTo>
                <a:close/>
              </a:path>
            </a:pathLst>
          </a:custGeom>
          <a:solidFill>
            <a:srgbClr val="E36C6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等腰三角形 9"/>
          <p:cNvSpPr/>
          <p:nvPr/>
        </p:nvSpPr>
        <p:spPr>
          <a:xfrm>
            <a:off x="0" y="4838700"/>
            <a:ext cx="1724025" cy="1487488"/>
          </a:xfrm>
          <a:prstGeom prst="triangle">
            <a:avLst/>
          </a:prstGeom>
          <a:solidFill>
            <a:srgbClr val="675E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等腰三角形 10"/>
          <p:cNvSpPr/>
          <p:nvPr/>
        </p:nvSpPr>
        <p:spPr>
          <a:xfrm flipV="1">
            <a:off x="996950" y="1765300"/>
            <a:ext cx="1517650" cy="1308100"/>
          </a:xfrm>
          <a:prstGeom prst="triangle">
            <a:avLst/>
          </a:prstGeom>
          <a:solidFill>
            <a:srgbClr val="1665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0" y="439738"/>
            <a:ext cx="2754313" cy="3300413"/>
          </a:xfrm>
          <a:custGeom>
            <a:avLst/>
            <a:gdLst>
              <a:gd name="connsiteX0" fmla="*/ 0 w 2754101"/>
              <a:gd name="connsiteY0" fmla="*/ 0 h 3300541"/>
              <a:gd name="connsiteX1" fmla="*/ 2754101 w 2754101"/>
              <a:gd name="connsiteY1" fmla="*/ 0 h 3300541"/>
              <a:gd name="connsiteX2" fmla="*/ 839788 w 2754101"/>
              <a:gd name="connsiteY2" fmla="*/ 3300541 h 3300541"/>
              <a:gd name="connsiteX3" fmla="*/ 0 w 2754101"/>
              <a:gd name="connsiteY3" fmla="*/ 1852631 h 3300541"/>
              <a:gd name="connsiteX4" fmla="*/ 0 w 2754101"/>
              <a:gd name="connsiteY4" fmla="*/ 0 h 330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01" h="3300541">
                <a:moveTo>
                  <a:pt x="0" y="0"/>
                </a:moveTo>
                <a:lnTo>
                  <a:pt x="2754101" y="0"/>
                </a:lnTo>
                <a:lnTo>
                  <a:pt x="839788" y="3300541"/>
                </a:lnTo>
                <a:lnTo>
                  <a:pt x="0" y="1852631"/>
                </a:lnTo>
                <a:lnTo>
                  <a:pt x="0" y="0"/>
                </a:lnTo>
                <a:close/>
              </a:path>
            </a:pathLst>
          </a:custGeom>
          <a:solidFill>
            <a:srgbClr val="1665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3438314" y="2261762"/>
            <a:ext cx="7913899" cy="2387600"/>
          </a:xfrm>
        </p:spPr>
        <p:txBody>
          <a:bodyPr anchor="b"/>
          <a:lstStyle>
            <a:lvl1pPr algn="l">
              <a:defRPr sz="6000" b="1" spc="300" baseline="0">
                <a:solidFill>
                  <a:schemeClr val="bg1"/>
                </a:solidFill>
              </a:defRPr>
            </a:lvl1pPr>
          </a:lstStyle>
          <a:p>
            <a:pPr fontAlgn="auto"/>
            <a:r>
              <a:rPr lang="zh-CN" altLang="en-US" strike="noStrike" noProof="1" dirty="0" smtClean="0"/>
              <a:t>单击此处编辑母版标题样式</a:t>
            </a:r>
            <a:endParaRPr lang="zh-CN" altLang="en-US" strike="noStrike" noProof="1" dirty="0"/>
          </a:p>
        </p:txBody>
      </p:sp>
      <p:sp>
        <p:nvSpPr>
          <p:cNvPr id="3" name="副标题 2"/>
          <p:cNvSpPr>
            <a:spLocks noGrp="1"/>
          </p:cNvSpPr>
          <p:nvPr>
            <p:ph type="subTitle" idx="1"/>
          </p:nvPr>
        </p:nvSpPr>
        <p:spPr>
          <a:xfrm>
            <a:off x="3438314" y="4741437"/>
            <a:ext cx="7913899" cy="16557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13"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27282C"/>
        </a:solidFill>
        <a:effectLst/>
      </p:bgPr>
    </p:bg>
    <p:spTree>
      <p:nvGrpSpPr>
        <p:cNvPr id="1" name=""/>
        <p:cNvGrpSpPr/>
        <p:nvPr/>
      </p:nvGrpSpPr>
      <p:grpSpPr>
        <a:xfrm>
          <a:off x="0" y="0"/>
          <a:ext cx="0" cy="0"/>
          <a:chOff x="0" y="0"/>
          <a:chExt cx="0" cy="0"/>
        </a:xfrm>
      </p:grpSpPr>
      <p:sp>
        <p:nvSpPr>
          <p:cNvPr id="7" name="任意多边形 6"/>
          <p:cNvSpPr/>
          <p:nvPr/>
        </p:nvSpPr>
        <p:spPr>
          <a:xfrm>
            <a:off x="0" y="3636963"/>
            <a:ext cx="1166813" cy="3221038"/>
          </a:xfrm>
          <a:custGeom>
            <a:avLst/>
            <a:gdLst>
              <a:gd name="connsiteX0" fmla="*/ 317500 w 800100"/>
              <a:gd name="connsiteY0" fmla="*/ 0 h 1676400"/>
              <a:gd name="connsiteX1" fmla="*/ 0 w 800100"/>
              <a:gd name="connsiteY1" fmla="*/ 419100 h 1676400"/>
              <a:gd name="connsiteX2" fmla="*/ 0 w 800100"/>
              <a:gd name="connsiteY2" fmla="*/ 1676400 h 1676400"/>
              <a:gd name="connsiteX3" fmla="*/ 800100 w 800100"/>
              <a:gd name="connsiteY3" fmla="*/ 1676400 h 1676400"/>
              <a:gd name="connsiteX4" fmla="*/ 317500 w 800100"/>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1676400">
                <a:moveTo>
                  <a:pt x="317500" y="0"/>
                </a:moveTo>
                <a:lnTo>
                  <a:pt x="0" y="419100"/>
                </a:lnTo>
                <a:lnTo>
                  <a:pt x="0" y="1676400"/>
                </a:lnTo>
                <a:lnTo>
                  <a:pt x="800100" y="1676400"/>
                </a:lnTo>
                <a:lnTo>
                  <a:pt x="317500" y="0"/>
                </a:lnTo>
                <a:close/>
              </a:path>
            </a:pathLst>
          </a:custGeom>
          <a:solidFill>
            <a:srgbClr val="E36C6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nvSpPr>
        <p:spPr>
          <a:xfrm>
            <a:off x="0" y="3527425"/>
            <a:ext cx="1931988" cy="3330575"/>
          </a:xfrm>
          <a:custGeom>
            <a:avLst/>
            <a:gdLst>
              <a:gd name="connsiteX0" fmla="*/ 0 w 1932106"/>
              <a:gd name="connsiteY0" fmla="*/ 0 h 3331217"/>
              <a:gd name="connsiteX1" fmla="*/ 1932106 w 1932106"/>
              <a:gd name="connsiteY1" fmla="*/ 3331217 h 3331217"/>
              <a:gd name="connsiteX2" fmla="*/ 0 w 1932106"/>
              <a:gd name="connsiteY2" fmla="*/ 3331217 h 3331217"/>
              <a:gd name="connsiteX3" fmla="*/ 0 w 1932106"/>
              <a:gd name="connsiteY3" fmla="*/ 0 h 3331217"/>
            </a:gdLst>
            <a:ahLst/>
            <a:cxnLst>
              <a:cxn ang="0">
                <a:pos x="connsiteX0" y="connsiteY0"/>
              </a:cxn>
              <a:cxn ang="0">
                <a:pos x="connsiteX1" y="connsiteY1"/>
              </a:cxn>
              <a:cxn ang="0">
                <a:pos x="connsiteX2" y="connsiteY2"/>
              </a:cxn>
              <a:cxn ang="0">
                <a:pos x="connsiteX3" y="connsiteY3"/>
              </a:cxn>
            </a:cxnLst>
            <a:rect l="l" t="t" r="r" b="b"/>
            <a:pathLst>
              <a:path w="1932106" h="3331217">
                <a:moveTo>
                  <a:pt x="0" y="0"/>
                </a:moveTo>
                <a:lnTo>
                  <a:pt x="1932106" y="3331217"/>
                </a:lnTo>
                <a:lnTo>
                  <a:pt x="0" y="3331217"/>
                </a:lnTo>
                <a:lnTo>
                  <a:pt x="0" y="0"/>
                </a:lnTo>
                <a:close/>
              </a:path>
            </a:pathLst>
          </a:custGeom>
          <a:solidFill>
            <a:srgbClr val="E086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1066800" y="1709738"/>
            <a:ext cx="10280650" cy="2852737"/>
          </a:xfrm>
        </p:spPr>
        <p:txBody>
          <a:bodyPr anchor="b"/>
          <a:lstStyle>
            <a:lvl1pPr>
              <a:defRPr sz="6000" b="1">
                <a:solidFill>
                  <a:schemeClr val="bg1"/>
                </a:solidFill>
              </a:defRPr>
            </a:lvl1pPr>
          </a:lstStyle>
          <a:p>
            <a:pPr fontAlgn="auto"/>
            <a:r>
              <a:rPr lang="zh-CN" altLang="en-US" strike="noStrike" noProof="1" dirty="0" smtClean="0"/>
              <a:t>单击此处编辑母版标题样式</a:t>
            </a:r>
            <a:endParaRPr lang="zh-CN" altLang="en-US" strike="noStrike" noProof="1" dirty="0"/>
          </a:p>
        </p:txBody>
      </p:sp>
      <p:sp>
        <p:nvSpPr>
          <p:cNvPr id="3" name="文本占位符 2"/>
          <p:cNvSpPr>
            <a:spLocks noGrp="1"/>
          </p:cNvSpPr>
          <p:nvPr>
            <p:ph type="body" idx="1"/>
          </p:nvPr>
        </p:nvSpPr>
        <p:spPr>
          <a:xfrm>
            <a:off x="1066800" y="4589463"/>
            <a:ext cx="102806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27282C"/>
        </a:solidFill>
        <a:effectLst/>
      </p:bgPr>
    </p:bg>
    <p:spTree>
      <p:nvGrpSpPr>
        <p:cNvPr id="1" name=""/>
        <p:cNvGrpSpPr/>
        <p:nvPr/>
      </p:nvGrpSpPr>
      <p:grpSpPr>
        <a:xfrm>
          <a:off x="0" y="0"/>
          <a:ext cx="0" cy="0"/>
          <a:chOff x="0" y="0"/>
          <a:chExt cx="0" cy="0"/>
        </a:xfrm>
      </p:grpSpPr>
      <p:grpSp>
        <p:nvGrpSpPr>
          <p:cNvPr id="4098" name="组合 6"/>
          <p:cNvGrpSpPr/>
          <p:nvPr userDrawn="1"/>
        </p:nvGrpSpPr>
        <p:grpSpPr>
          <a:xfrm>
            <a:off x="0" y="-17462"/>
            <a:ext cx="1162050" cy="1065212"/>
            <a:chOff x="0" y="-17037"/>
            <a:chExt cx="5095525" cy="4666400"/>
          </a:xfrm>
        </p:grpSpPr>
        <p:sp>
          <p:nvSpPr>
            <p:cNvPr id="8" name="任意多边形 7"/>
            <p:cNvSpPr/>
            <p:nvPr/>
          </p:nvSpPr>
          <p:spPr>
            <a:xfrm>
              <a:off x="0" y="-17037"/>
              <a:ext cx="5095525" cy="4666400"/>
            </a:xfrm>
            <a:custGeom>
              <a:avLst/>
              <a:gdLst>
                <a:gd name="connsiteX0" fmla="*/ 0 w 5095525"/>
                <a:gd name="connsiteY0" fmla="*/ 0 h 4666400"/>
                <a:gd name="connsiteX1" fmla="*/ 5095525 w 5095525"/>
                <a:gd name="connsiteY1" fmla="*/ 0 h 4666400"/>
                <a:gd name="connsiteX2" fmla="*/ 2389013 w 5095525"/>
                <a:gd name="connsiteY2" fmla="*/ 4666400 h 4666400"/>
                <a:gd name="connsiteX3" fmla="*/ 0 w 5095525"/>
                <a:gd name="connsiteY3" fmla="*/ 547414 h 4666400"/>
                <a:gd name="connsiteX4" fmla="*/ 0 w 5095525"/>
                <a:gd name="connsiteY4" fmla="*/ 0 h 466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525" h="4666400">
                  <a:moveTo>
                    <a:pt x="0" y="0"/>
                  </a:moveTo>
                  <a:lnTo>
                    <a:pt x="5095525" y="0"/>
                  </a:lnTo>
                  <a:lnTo>
                    <a:pt x="2389013" y="4666400"/>
                  </a:lnTo>
                  <a:lnTo>
                    <a:pt x="0" y="547414"/>
                  </a:lnTo>
                  <a:lnTo>
                    <a:pt x="0" y="0"/>
                  </a:lnTo>
                  <a:close/>
                </a:path>
              </a:pathLst>
            </a:custGeom>
            <a:solidFill>
              <a:srgbClr val="1C7C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等腰三角形 8"/>
            <p:cNvSpPr/>
            <p:nvPr/>
          </p:nvSpPr>
          <p:spPr>
            <a:xfrm flipV="1">
              <a:off x="996552" y="1764627"/>
              <a:ext cx="1518490" cy="1309043"/>
            </a:xfrm>
            <a:prstGeom prst="triangle">
              <a:avLst/>
            </a:prstGeom>
            <a:solidFill>
              <a:srgbClr val="1665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0" y="439770"/>
              <a:ext cx="2754101" cy="3300541"/>
            </a:xfrm>
            <a:custGeom>
              <a:avLst/>
              <a:gdLst>
                <a:gd name="connsiteX0" fmla="*/ 0 w 2754101"/>
                <a:gd name="connsiteY0" fmla="*/ 0 h 3300541"/>
                <a:gd name="connsiteX1" fmla="*/ 2754101 w 2754101"/>
                <a:gd name="connsiteY1" fmla="*/ 0 h 3300541"/>
                <a:gd name="connsiteX2" fmla="*/ 839788 w 2754101"/>
                <a:gd name="connsiteY2" fmla="*/ 3300541 h 3300541"/>
                <a:gd name="connsiteX3" fmla="*/ 0 w 2754101"/>
                <a:gd name="connsiteY3" fmla="*/ 1852631 h 3300541"/>
                <a:gd name="connsiteX4" fmla="*/ 0 w 2754101"/>
                <a:gd name="connsiteY4" fmla="*/ 0 h 330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01" h="3300541">
                  <a:moveTo>
                    <a:pt x="0" y="0"/>
                  </a:moveTo>
                  <a:lnTo>
                    <a:pt x="2754101" y="0"/>
                  </a:lnTo>
                  <a:lnTo>
                    <a:pt x="839788" y="3300541"/>
                  </a:lnTo>
                  <a:lnTo>
                    <a:pt x="0" y="1852631"/>
                  </a:lnTo>
                  <a:lnTo>
                    <a:pt x="0" y="0"/>
                  </a:lnTo>
                  <a:close/>
                </a:path>
              </a:pathLst>
            </a:custGeom>
            <a:solidFill>
              <a:srgbClr val="1665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a:lstStyle>
            <a:lvl1pPr>
              <a:defRPr>
                <a:solidFill>
                  <a:schemeClr val="bg1"/>
                </a:solidFill>
              </a:defRPr>
            </a:lvl1pPr>
          </a:lstStyle>
          <a:p>
            <a:pPr fontAlgn="auto"/>
            <a:r>
              <a:rPr lang="zh-CN" altLang="en-US" strike="noStrike" noProof="1" dirty="0" smtClean="0"/>
              <a:t>单击此处编辑母版标题样式</a:t>
            </a:r>
            <a:endParaRPr lang="zh-CN" altLang="en-US" strike="noStrike" noProof="1" dirty="0"/>
          </a:p>
        </p:txBody>
      </p:sp>
      <p:sp>
        <p:nvSpPr>
          <p:cNvPr id="11"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Arial" panose="020B0604020202020204" pitchFamily="34" charset="0"/>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Arial" panose="020B0604020202020204" pitchFamily="34" charset="0"/>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282C"/>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Arial" panose="020B0604020202020204" pitchFamily="34" charset="0"/>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Arial" panose="020B0604020202020204" pitchFamily="34"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438525" y="2262188"/>
            <a:ext cx="7913688" cy="2387600"/>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en-US" sz="4890" dirty="0" err="1" smtClean="0">
                <a:sym typeface="+mn-ea"/>
              </a:rPr>
              <a:t>Kerjasama</a:t>
            </a:r>
            <a:r>
              <a:rPr lang="en-US" sz="4890" dirty="0" smtClean="0">
                <a:sym typeface="+mn-ea"/>
              </a:rPr>
              <a:t> </a:t>
            </a:r>
            <a:r>
              <a:rPr lang="en-US" sz="4890" dirty="0" err="1" smtClean="0">
                <a:sym typeface="+mn-ea"/>
              </a:rPr>
              <a:t>antara</a:t>
            </a:r>
            <a:r>
              <a:rPr lang="en-US" sz="4890" dirty="0" smtClean="0">
                <a:sym typeface="+mn-ea"/>
              </a:rPr>
              <a:t> Indonesia </a:t>
            </a:r>
            <a:r>
              <a:rPr lang="en-US" sz="4890" dirty="0" err="1" smtClean="0">
                <a:sym typeface="+mn-ea"/>
              </a:rPr>
              <a:t>dengan</a:t>
            </a:r>
            <a:r>
              <a:rPr lang="en-US" sz="4890" dirty="0" smtClean="0">
                <a:sym typeface="+mn-ea"/>
              </a:rPr>
              <a:t> Australia </a:t>
            </a:r>
            <a:r>
              <a:rPr lang="en-US" sz="4890" dirty="0" err="1" smtClean="0">
                <a:sym typeface="+mn-ea"/>
              </a:rPr>
              <a:t>dalam</a:t>
            </a:r>
            <a:r>
              <a:rPr lang="en-US" sz="4890" dirty="0" smtClean="0">
                <a:sym typeface="+mn-ea"/>
              </a:rPr>
              <a:t> IA CEPA</a:t>
            </a:r>
            <a:endParaRPr kumimoji="0" lang="zh-CN" altLang="en-US" sz="4890" b="1" i="0" u="none" strike="noStrike" kern="1200" cap="none" spc="30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7170" name="副标题 2"/>
          <p:cNvSpPr>
            <a:spLocks noGrp="1"/>
          </p:cNvSpPr>
          <p:nvPr>
            <p:ph type="subTitle" idx="1"/>
          </p:nvPr>
        </p:nvSpPr>
        <p:spPr>
          <a:xfrm>
            <a:off x="3419475" y="4741863"/>
            <a:ext cx="7913688" cy="1655762"/>
          </a:xfrm>
          <a:ln/>
        </p:spPr>
        <p:txBody>
          <a:bodyPr wrap="square" lIns="91440" tIns="45720" rIns="91440" bIns="45720" anchor="t" anchorCtr="0"/>
          <a:p>
            <a:pPr defTabSz="914400">
              <a:buClrTx/>
              <a:buSzTx/>
            </a:pPr>
            <a:r>
              <a:rPr lang="zh-CN" altLang="en-US" kern="1200" dirty="0">
                <a:latin typeface="+mn-lt"/>
                <a:ea typeface="Arial" panose="020B0604020202020204" pitchFamily="34" charset="0"/>
                <a:cs typeface="+mn-cs"/>
              </a:rPr>
              <a:t>Dirham Millyari Ekasejati</a:t>
            </a:r>
            <a:r>
              <a:rPr lang="en-US" altLang="zh-CN" kern="1200" dirty="0">
                <a:latin typeface="+mn-lt"/>
                <a:ea typeface="Arial" panose="020B0604020202020204" pitchFamily="34" charset="0"/>
                <a:cs typeface="+mn-cs"/>
              </a:rPr>
              <a:t>	</a:t>
            </a:r>
            <a:r>
              <a:rPr lang="zh-CN" altLang="en-US" kern="1200" dirty="0">
                <a:latin typeface="+mn-lt"/>
                <a:ea typeface="Arial" panose="020B0604020202020204" pitchFamily="34" charset="0"/>
                <a:cs typeface="+mn-cs"/>
              </a:rPr>
              <a:t>1810412087</a:t>
            </a:r>
            <a:endParaRPr lang="zh-CN" altLang="en-US" kern="1200" dirty="0">
              <a:latin typeface="+mn-lt"/>
              <a:ea typeface="Arial" panose="020B0604020202020204" pitchFamily="34" charset="0"/>
              <a:cs typeface="+mn-cs"/>
            </a:endParaRPr>
          </a:p>
          <a:p>
            <a:pPr defTabSz="914400">
              <a:buClrTx/>
              <a:buSzTx/>
            </a:pPr>
            <a:r>
              <a:rPr lang="en-US" altLang="zh-CN" kern="1200" dirty="0">
                <a:latin typeface="+mn-lt"/>
                <a:ea typeface="Arial" panose="020B0604020202020204" pitchFamily="34" charset="0"/>
                <a:cs typeface="+mn-cs"/>
              </a:rPr>
              <a:t>Matheus Jordi Anandito	1810412124</a:t>
            </a:r>
            <a:endParaRPr lang="en-US" altLang="zh-CN" kern="1200" dirty="0">
              <a:latin typeface="+mn-lt"/>
              <a:ea typeface="Arial" panose="020B0604020202020204" pitchFamily="34" charset="0"/>
              <a:cs typeface="+mn-cs"/>
            </a:endParaRPr>
          </a:p>
          <a:p>
            <a:pPr defTabSz="914400">
              <a:buClrTx/>
              <a:buSzTx/>
            </a:pPr>
            <a:r>
              <a:rPr lang="en-US" altLang="zh-CN" kern="1200" dirty="0">
                <a:latin typeface="+mn-lt"/>
                <a:ea typeface="Arial" panose="020B0604020202020204" pitchFamily="34" charset="0"/>
                <a:cs typeface="+mn-cs"/>
              </a:rPr>
              <a:t>Novito Budiman		1810412078</a:t>
            </a:r>
            <a:endParaRPr lang="en-US" altLang="zh-CN" kern="1200" dirty="0">
              <a:latin typeface="+mn-lt"/>
              <a:ea typeface="Arial" panose="020B0604020202020204" pitchFamily="34" charset="0"/>
              <a:cs typeface="+mn-cs"/>
            </a:endParaRPr>
          </a:p>
          <a:p>
            <a:pPr defTabSz="914400">
              <a:buClrTx/>
              <a:buSzTx/>
            </a:pPr>
            <a:r>
              <a:rPr lang="en-US" altLang="zh-CN" kern="1200" dirty="0">
                <a:latin typeface="+mn-lt"/>
                <a:ea typeface="Arial" panose="020B0604020202020204" pitchFamily="34" charset="0"/>
                <a:cs typeface="+mn-cs"/>
              </a:rPr>
              <a:t>Ryan Diyantara 		1810412157</a:t>
            </a:r>
            <a:endParaRPr lang="en-US" altLang="zh-CN" kern="1200" dirty="0">
              <a:latin typeface="+mn-lt"/>
              <a:ea typeface="Arial" panose="020B0604020202020204" pitchFamily="34"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438525" y="2262188"/>
            <a:ext cx="7913688" cy="2387600"/>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6000" b="1" i="0" u="none" strike="noStrike" kern="1200" cap="none" spc="300" normalizeH="0" baseline="0" noProof="0" dirty="0">
                <a:ln>
                  <a:noFill/>
                </a:ln>
                <a:solidFill>
                  <a:schemeClr val="bg1"/>
                </a:solidFill>
                <a:effectLst/>
                <a:uLnTx/>
                <a:uFillTx/>
                <a:latin typeface="+mj-lt"/>
                <a:ea typeface="+mj-ea"/>
                <a:cs typeface="+mj-cs"/>
              </a:rPr>
              <a:t>Thank You</a:t>
            </a:r>
            <a:endParaRPr kumimoji="0" lang="en-US" altLang="zh-CN" sz="6000" b="1" i="0" u="none" strike="noStrike" kern="1200" cap="none" spc="30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0" i="0" u="none" strike="noStrike" kern="1200" cap="none"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rPr>
              <a:t>SEJARAH AUSTRALIA</a:t>
            </a:r>
            <a:endParaRPr kumimoji="0" lang="en-US" altLang="zh-CN" sz="4400" b="0" i="0" u="none" strike="noStrike" kern="1200" cap="none"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endParaRPr>
          </a:p>
        </p:txBody>
      </p:sp>
      <p:sp>
        <p:nvSpPr>
          <p:cNvPr id="9220" name="矩形 5"/>
          <p:cNvSpPr/>
          <p:nvPr/>
        </p:nvSpPr>
        <p:spPr>
          <a:xfrm>
            <a:off x="4005580" y="1691005"/>
            <a:ext cx="7164070" cy="1630045"/>
          </a:xfrm>
          <a:prstGeom prst="rect">
            <a:avLst/>
          </a:prstGeom>
          <a:noFill/>
          <a:ln w="9525">
            <a:noFill/>
          </a:ln>
        </p:spPr>
        <p:txBody>
          <a:bodyPr wrap="square" anchor="t" anchorCtr="0">
            <a:spAutoFit/>
          </a:bodyPr>
          <a:p>
            <a:pPr algn="just"/>
            <a:r>
              <a:rPr lang="en-US" sz="2000" dirty="0" smtClean="0">
                <a:solidFill>
                  <a:schemeClr val="bg1"/>
                </a:solidFill>
                <a:sym typeface="+mn-ea"/>
              </a:rPr>
              <a:t>Australia lama </a:t>
            </a:r>
            <a:r>
              <a:rPr lang="en-US" sz="2000" dirty="0" err="1" smtClean="0">
                <a:solidFill>
                  <a:schemeClr val="bg1"/>
                </a:solidFill>
                <a:sym typeface="+mn-ea"/>
              </a:rPr>
              <a:t>merupakan</a:t>
            </a:r>
            <a:r>
              <a:rPr lang="en-US" sz="2000" dirty="0" smtClean="0">
                <a:solidFill>
                  <a:schemeClr val="bg1"/>
                </a:solidFill>
                <a:sym typeface="+mn-ea"/>
              </a:rPr>
              <a:t> </a:t>
            </a:r>
            <a:r>
              <a:rPr lang="en-US" sz="2000" dirty="0" err="1" smtClean="0">
                <a:solidFill>
                  <a:schemeClr val="bg1"/>
                </a:solidFill>
                <a:sym typeface="+mn-ea"/>
              </a:rPr>
              <a:t>daerah</a:t>
            </a:r>
            <a:r>
              <a:rPr lang="en-US" sz="2000" dirty="0" smtClean="0">
                <a:solidFill>
                  <a:schemeClr val="bg1"/>
                </a:solidFill>
                <a:sym typeface="+mn-ea"/>
              </a:rPr>
              <a:t> yang </a:t>
            </a:r>
            <a:r>
              <a:rPr lang="en-US" sz="2000" dirty="0" err="1" smtClean="0">
                <a:solidFill>
                  <a:schemeClr val="bg1"/>
                </a:solidFill>
                <a:sym typeface="+mn-ea"/>
              </a:rPr>
              <a:t>berbeda</a:t>
            </a:r>
            <a:r>
              <a:rPr lang="en-US" sz="2000" dirty="0" smtClean="0">
                <a:solidFill>
                  <a:schemeClr val="bg1"/>
                </a:solidFill>
                <a:sym typeface="+mn-ea"/>
              </a:rPr>
              <a:t> </a:t>
            </a:r>
            <a:r>
              <a:rPr lang="en-US" sz="2000" dirty="0" err="1" smtClean="0">
                <a:solidFill>
                  <a:schemeClr val="bg1"/>
                </a:solidFill>
                <a:sym typeface="+mn-ea"/>
              </a:rPr>
              <a:t>dengan</a:t>
            </a:r>
            <a:r>
              <a:rPr lang="en-US" sz="2000" dirty="0" smtClean="0">
                <a:solidFill>
                  <a:schemeClr val="bg1"/>
                </a:solidFill>
                <a:sym typeface="+mn-ea"/>
              </a:rPr>
              <a:t> Australia </a:t>
            </a:r>
            <a:r>
              <a:rPr lang="en-US" sz="2000" dirty="0" err="1" smtClean="0">
                <a:solidFill>
                  <a:schemeClr val="bg1"/>
                </a:solidFill>
                <a:sym typeface="+mn-ea"/>
              </a:rPr>
              <a:t>sekarang</a:t>
            </a:r>
            <a:r>
              <a:rPr lang="en-US" sz="2000" dirty="0" smtClean="0">
                <a:solidFill>
                  <a:schemeClr val="bg1"/>
                </a:solidFill>
                <a:sym typeface="+mn-ea"/>
              </a:rPr>
              <a:t>, yang </a:t>
            </a:r>
            <a:r>
              <a:rPr lang="en-US" sz="2000" dirty="0" err="1" smtClean="0">
                <a:solidFill>
                  <a:schemeClr val="bg1"/>
                </a:solidFill>
                <a:sym typeface="+mn-ea"/>
              </a:rPr>
              <a:t>mana</a:t>
            </a:r>
            <a:r>
              <a:rPr lang="en-US" sz="2000" dirty="0" smtClean="0">
                <a:solidFill>
                  <a:schemeClr val="bg1"/>
                </a:solidFill>
                <a:sym typeface="+mn-ea"/>
              </a:rPr>
              <a:t> </a:t>
            </a:r>
            <a:r>
              <a:rPr lang="en-US" sz="2000" dirty="0" err="1" smtClean="0">
                <a:solidFill>
                  <a:schemeClr val="bg1"/>
                </a:solidFill>
                <a:sym typeface="+mn-ea"/>
              </a:rPr>
              <a:t>penduduk</a:t>
            </a:r>
            <a:r>
              <a:rPr lang="en-US" sz="2000" dirty="0" smtClean="0">
                <a:solidFill>
                  <a:schemeClr val="bg1"/>
                </a:solidFill>
                <a:sym typeface="+mn-ea"/>
              </a:rPr>
              <a:t> </a:t>
            </a:r>
            <a:r>
              <a:rPr lang="en-US" sz="2000" dirty="0" err="1" smtClean="0">
                <a:solidFill>
                  <a:schemeClr val="bg1"/>
                </a:solidFill>
                <a:sym typeface="+mn-ea"/>
              </a:rPr>
              <a:t>asli</a:t>
            </a:r>
            <a:r>
              <a:rPr lang="en-US" sz="2000" dirty="0" smtClean="0">
                <a:solidFill>
                  <a:schemeClr val="bg1"/>
                </a:solidFill>
                <a:sym typeface="+mn-ea"/>
              </a:rPr>
              <a:t> </a:t>
            </a:r>
            <a:r>
              <a:rPr lang="en-US" sz="2000" dirty="0" err="1" smtClean="0">
                <a:solidFill>
                  <a:schemeClr val="bg1"/>
                </a:solidFill>
                <a:sym typeface="+mn-ea"/>
              </a:rPr>
              <a:t>dari</a:t>
            </a:r>
            <a:r>
              <a:rPr lang="en-US" sz="2000" dirty="0" smtClean="0">
                <a:solidFill>
                  <a:schemeClr val="bg1"/>
                </a:solidFill>
                <a:sym typeface="+mn-ea"/>
              </a:rPr>
              <a:t> Australia </a:t>
            </a:r>
            <a:r>
              <a:rPr lang="en-US" sz="2000" dirty="0" err="1" smtClean="0">
                <a:solidFill>
                  <a:schemeClr val="bg1"/>
                </a:solidFill>
                <a:sym typeface="+mn-ea"/>
              </a:rPr>
              <a:t>sendiri</a:t>
            </a:r>
            <a:r>
              <a:rPr lang="en-US" sz="2000" dirty="0" smtClean="0">
                <a:solidFill>
                  <a:schemeClr val="bg1"/>
                </a:solidFill>
                <a:sym typeface="+mn-ea"/>
              </a:rPr>
              <a:t> </a:t>
            </a:r>
            <a:r>
              <a:rPr lang="en-US" sz="2000" dirty="0" err="1" smtClean="0">
                <a:solidFill>
                  <a:schemeClr val="bg1"/>
                </a:solidFill>
                <a:sym typeface="+mn-ea"/>
              </a:rPr>
              <a:t>merupakan</a:t>
            </a:r>
            <a:r>
              <a:rPr lang="en-US" sz="2000" dirty="0" smtClean="0">
                <a:solidFill>
                  <a:schemeClr val="bg1"/>
                </a:solidFill>
                <a:sym typeface="+mn-ea"/>
              </a:rPr>
              <a:t> </a:t>
            </a:r>
            <a:r>
              <a:rPr lang="en-US" sz="2000" dirty="0" err="1" smtClean="0">
                <a:solidFill>
                  <a:schemeClr val="bg1"/>
                </a:solidFill>
                <a:sym typeface="+mn-ea"/>
              </a:rPr>
              <a:t>masyarakat</a:t>
            </a:r>
            <a:r>
              <a:rPr lang="en-US" sz="2000" dirty="0" smtClean="0">
                <a:solidFill>
                  <a:schemeClr val="bg1"/>
                </a:solidFill>
                <a:sym typeface="+mn-ea"/>
              </a:rPr>
              <a:t> </a:t>
            </a:r>
            <a:r>
              <a:rPr lang="en-US" sz="2000" dirty="0" err="1" smtClean="0">
                <a:solidFill>
                  <a:schemeClr val="bg1"/>
                </a:solidFill>
                <a:sym typeface="+mn-ea"/>
              </a:rPr>
              <a:t>Aborigin</a:t>
            </a:r>
            <a:r>
              <a:rPr lang="en-US" sz="2000" dirty="0" smtClean="0">
                <a:solidFill>
                  <a:schemeClr val="bg1"/>
                </a:solidFill>
                <a:sym typeface="+mn-ea"/>
              </a:rPr>
              <a:t>. </a:t>
            </a:r>
            <a:r>
              <a:rPr lang="en-US" sz="2000" dirty="0" err="1" smtClean="0">
                <a:solidFill>
                  <a:schemeClr val="bg1"/>
                </a:solidFill>
                <a:sym typeface="+mn-ea"/>
              </a:rPr>
              <a:t>Secara</a:t>
            </a:r>
            <a:r>
              <a:rPr lang="en-US" sz="2000" dirty="0" smtClean="0">
                <a:solidFill>
                  <a:schemeClr val="bg1"/>
                </a:solidFill>
                <a:sym typeface="+mn-ea"/>
              </a:rPr>
              <a:t> general Australia </a:t>
            </a:r>
            <a:r>
              <a:rPr lang="en-US" sz="2000" dirty="0" err="1" smtClean="0">
                <a:solidFill>
                  <a:schemeClr val="bg1"/>
                </a:solidFill>
                <a:sym typeface="+mn-ea"/>
              </a:rPr>
              <a:t>merupakan</a:t>
            </a:r>
            <a:r>
              <a:rPr lang="en-US" sz="2000" dirty="0" smtClean="0">
                <a:solidFill>
                  <a:schemeClr val="bg1"/>
                </a:solidFill>
                <a:sym typeface="+mn-ea"/>
              </a:rPr>
              <a:t> </a:t>
            </a:r>
            <a:r>
              <a:rPr lang="en-US" sz="2000" dirty="0" err="1" smtClean="0">
                <a:solidFill>
                  <a:schemeClr val="bg1"/>
                </a:solidFill>
                <a:sym typeface="+mn-ea"/>
              </a:rPr>
              <a:t>wilayah</a:t>
            </a:r>
            <a:r>
              <a:rPr lang="en-US" sz="2000" dirty="0" smtClean="0">
                <a:solidFill>
                  <a:schemeClr val="bg1"/>
                </a:solidFill>
                <a:sym typeface="+mn-ea"/>
              </a:rPr>
              <a:t> yang di </a:t>
            </a:r>
            <a:r>
              <a:rPr lang="en-US" sz="2000" dirty="0" err="1" smtClean="0">
                <a:solidFill>
                  <a:schemeClr val="bg1"/>
                </a:solidFill>
                <a:sym typeface="+mn-ea"/>
              </a:rPr>
              <a:t>eksplorasi</a:t>
            </a:r>
            <a:r>
              <a:rPr lang="en-US" sz="2000" dirty="0" smtClean="0">
                <a:solidFill>
                  <a:schemeClr val="bg1"/>
                </a:solidFill>
                <a:sym typeface="+mn-ea"/>
              </a:rPr>
              <a:t> </a:t>
            </a:r>
            <a:r>
              <a:rPr lang="en-US" sz="2000" dirty="0" err="1" smtClean="0">
                <a:solidFill>
                  <a:schemeClr val="bg1"/>
                </a:solidFill>
                <a:sym typeface="+mn-ea"/>
              </a:rPr>
              <a:t>oleh</a:t>
            </a:r>
            <a:r>
              <a:rPr lang="en-US" sz="2000" dirty="0" smtClean="0">
                <a:solidFill>
                  <a:schemeClr val="bg1"/>
                </a:solidFill>
                <a:sym typeface="+mn-ea"/>
              </a:rPr>
              <a:t> </a:t>
            </a:r>
            <a:r>
              <a:rPr lang="en-US" sz="2000" dirty="0" err="1" smtClean="0">
                <a:solidFill>
                  <a:schemeClr val="bg1"/>
                </a:solidFill>
                <a:sym typeface="+mn-ea"/>
              </a:rPr>
              <a:t>kerajaan</a:t>
            </a:r>
            <a:r>
              <a:rPr lang="en-US" sz="2000" dirty="0" smtClean="0">
                <a:solidFill>
                  <a:schemeClr val="bg1"/>
                </a:solidFill>
                <a:sym typeface="+mn-ea"/>
              </a:rPr>
              <a:t> </a:t>
            </a:r>
            <a:r>
              <a:rPr lang="en-US" sz="2000" dirty="0" err="1" smtClean="0">
                <a:solidFill>
                  <a:schemeClr val="bg1"/>
                </a:solidFill>
                <a:sym typeface="+mn-ea"/>
              </a:rPr>
              <a:t>Britania</a:t>
            </a:r>
            <a:r>
              <a:rPr lang="en-US" sz="2000" dirty="0" smtClean="0">
                <a:solidFill>
                  <a:schemeClr val="bg1"/>
                </a:solidFill>
                <a:sym typeface="+mn-ea"/>
              </a:rPr>
              <a:t> Raya </a:t>
            </a:r>
            <a:r>
              <a:rPr lang="en-US" sz="2000" dirty="0" err="1" smtClean="0">
                <a:solidFill>
                  <a:schemeClr val="bg1"/>
                </a:solidFill>
                <a:sym typeface="+mn-ea"/>
              </a:rPr>
              <a:t>awalnya</a:t>
            </a:r>
            <a:r>
              <a:rPr lang="en-US" sz="2000" dirty="0" smtClean="0">
                <a:solidFill>
                  <a:schemeClr val="bg1"/>
                </a:solidFill>
                <a:sym typeface="+mn-ea"/>
              </a:rPr>
              <a:t> </a:t>
            </a:r>
            <a:r>
              <a:rPr lang="en-US" sz="2000" dirty="0" err="1" smtClean="0">
                <a:solidFill>
                  <a:schemeClr val="bg1"/>
                </a:solidFill>
                <a:sym typeface="+mn-ea"/>
              </a:rPr>
              <a:t>pada</a:t>
            </a:r>
            <a:r>
              <a:rPr lang="en-US" sz="2000" dirty="0" smtClean="0">
                <a:solidFill>
                  <a:schemeClr val="bg1"/>
                </a:solidFill>
                <a:sym typeface="+mn-ea"/>
              </a:rPr>
              <a:t> </a:t>
            </a:r>
            <a:r>
              <a:rPr lang="en-US" sz="2000" dirty="0" err="1" smtClean="0">
                <a:solidFill>
                  <a:schemeClr val="bg1"/>
                </a:solidFill>
                <a:sym typeface="+mn-ea"/>
              </a:rPr>
              <a:t>sekitar</a:t>
            </a:r>
            <a:r>
              <a:rPr lang="en-US" sz="2000" dirty="0" smtClean="0">
                <a:solidFill>
                  <a:schemeClr val="bg1"/>
                </a:solidFill>
                <a:sym typeface="+mn-ea"/>
              </a:rPr>
              <a:t> </a:t>
            </a:r>
            <a:r>
              <a:rPr lang="en-US" sz="2000" dirty="0" err="1" smtClean="0">
                <a:solidFill>
                  <a:schemeClr val="bg1"/>
                </a:solidFill>
                <a:sym typeface="+mn-ea"/>
              </a:rPr>
              <a:t>tahun</a:t>
            </a:r>
            <a:r>
              <a:rPr lang="en-US" sz="2000" dirty="0" smtClean="0">
                <a:solidFill>
                  <a:schemeClr val="bg1"/>
                </a:solidFill>
                <a:sym typeface="+mn-ea"/>
              </a:rPr>
              <a:t> 1600an. </a:t>
            </a:r>
            <a:endParaRPr lang="en-US" altLang="en-US" sz="2000" dirty="0" smtClean="0">
              <a:solidFill>
                <a:schemeClr val="bg1"/>
              </a:solidFill>
              <a:latin typeface="Calibri" panose="020F0502020204030204" pitchFamily="34" charset="0"/>
              <a:ea typeface="Arial" panose="020B0604020202020204" pitchFamily="34" charset="0"/>
              <a:sym typeface="+mn-ea"/>
            </a:endParaRPr>
          </a:p>
        </p:txBody>
      </p:sp>
      <p:sp>
        <p:nvSpPr>
          <p:cNvPr id="9221" name="矩形 6"/>
          <p:cNvSpPr/>
          <p:nvPr/>
        </p:nvSpPr>
        <p:spPr>
          <a:xfrm>
            <a:off x="4048760" y="4509135"/>
            <a:ext cx="7077710" cy="1630045"/>
          </a:xfrm>
          <a:prstGeom prst="rect">
            <a:avLst/>
          </a:prstGeom>
          <a:noFill/>
          <a:ln w="9525">
            <a:noFill/>
          </a:ln>
        </p:spPr>
        <p:txBody>
          <a:bodyPr wrap="square" anchor="t" anchorCtr="0">
            <a:spAutoFit/>
          </a:bodyPr>
          <a:p>
            <a:pPr algn="just"/>
            <a:r>
              <a:rPr lang="en-US" sz="2000" dirty="0" err="1" smtClean="0">
                <a:solidFill>
                  <a:schemeClr val="bg1"/>
                </a:solidFill>
                <a:sym typeface="+mn-ea"/>
              </a:rPr>
              <a:t>Ekspansi</a:t>
            </a:r>
            <a:r>
              <a:rPr lang="en-US" sz="2000" dirty="0" smtClean="0">
                <a:solidFill>
                  <a:schemeClr val="bg1"/>
                </a:solidFill>
                <a:sym typeface="+mn-ea"/>
              </a:rPr>
              <a:t> </a:t>
            </a:r>
            <a:r>
              <a:rPr lang="en-US" sz="2000" dirty="0" err="1" smtClean="0">
                <a:solidFill>
                  <a:schemeClr val="bg1"/>
                </a:solidFill>
                <a:sym typeface="+mn-ea"/>
              </a:rPr>
              <a:t>dan</a:t>
            </a:r>
            <a:r>
              <a:rPr lang="en-US" sz="2000" dirty="0" smtClean="0">
                <a:solidFill>
                  <a:schemeClr val="bg1"/>
                </a:solidFill>
                <a:sym typeface="+mn-ea"/>
              </a:rPr>
              <a:t> </a:t>
            </a:r>
            <a:r>
              <a:rPr lang="en-US" sz="2000" dirty="0" err="1" smtClean="0">
                <a:solidFill>
                  <a:schemeClr val="bg1"/>
                </a:solidFill>
                <a:sym typeface="+mn-ea"/>
              </a:rPr>
              <a:t>kolonialisasi</a:t>
            </a:r>
            <a:r>
              <a:rPr lang="en-US" sz="2000" dirty="0" smtClean="0">
                <a:solidFill>
                  <a:schemeClr val="bg1"/>
                </a:solidFill>
                <a:sym typeface="+mn-ea"/>
              </a:rPr>
              <a:t> </a:t>
            </a:r>
            <a:r>
              <a:rPr lang="en-US" sz="2000" dirty="0" err="1" smtClean="0">
                <a:solidFill>
                  <a:schemeClr val="bg1"/>
                </a:solidFill>
                <a:sym typeface="+mn-ea"/>
              </a:rPr>
              <a:t>dari</a:t>
            </a:r>
            <a:r>
              <a:rPr lang="en-US" sz="2000" dirty="0" smtClean="0">
                <a:solidFill>
                  <a:schemeClr val="bg1"/>
                </a:solidFill>
                <a:sym typeface="+mn-ea"/>
              </a:rPr>
              <a:t> Australia </a:t>
            </a:r>
            <a:r>
              <a:rPr lang="en-US" sz="2000" dirty="0" err="1" smtClean="0">
                <a:solidFill>
                  <a:schemeClr val="bg1"/>
                </a:solidFill>
                <a:sym typeface="+mn-ea"/>
              </a:rPr>
              <a:t>sendiri</a:t>
            </a:r>
            <a:r>
              <a:rPr lang="en-US" sz="2000" dirty="0" smtClean="0">
                <a:solidFill>
                  <a:schemeClr val="bg1"/>
                </a:solidFill>
                <a:sym typeface="+mn-ea"/>
              </a:rPr>
              <a:t> </a:t>
            </a:r>
            <a:r>
              <a:rPr lang="en-US" sz="2000" dirty="0" err="1" smtClean="0">
                <a:solidFill>
                  <a:schemeClr val="bg1"/>
                </a:solidFill>
                <a:sym typeface="+mn-ea"/>
              </a:rPr>
              <a:t>dimulai</a:t>
            </a:r>
            <a:r>
              <a:rPr lang="en-US" sz="2000" dirty="0" smtClean="0">
                <a:solidFill>
                  <a:schemeClr val="bg1"/>
                </a:solidFill>
                <a:sym typeface="+mn-ea"/>
              </a:rPr>
              <a:t> </a:t>
            </a:r>
            <a:r>
              <a:rPr lang="en-US" sz="2000" dirty="0" err="1" smtClean="0">
                <a:solidFill>
                  <a:schemeClr val="bg1"/>
                </a:solidFill>
                <a:sym typeface="+mn-ea"/>
              </a:rPr>
              <a:t>pada</a:t>
            </a:r>
            <a:r>
              <a:rPr lang="en-US" sz="2000" dirty="0" smtClean="0">
                <a:solidFill>
                  <a:schemeClr val="bg1"/>
                </a:solidFill>
                <a:sym typeface="+mn-ea"/>
              </a:rPr>
              <a:t> </a:t>
            </a:r>
            <a:r>
              <a:rPr lang="en-US" sz="2000" dirty="0" err="1" smtClean="0">
                <a:solidFill>
                  <a:schemeClr val="bg1"/>
                </a:solidFill>
                <a:sym typeface="+mn-ea"/>
              </a:rPr>
              <a:t>awal</a:t>
            </a:r>
            <a:r>
              <a:rPr lang="en-US" sz="2000" dirty="0" smtClean="0">
                <a:solidFill>
                  <a:schemeClr val="bg1"/>
                </a:solidFill>
                <a:sym typeface="+mn-ea"/>
              </a:rPr>
              <a:t> </a:t>
            </a:r>
            <a:r>
              <a:rPr lang="en-US" sz="2000" dirty="0" err="1" smtClean="0">
                <a:solidFill>
                  <a:schemeClr val="bg1"/>
                </a:solidFill>
                <a:sym typeface="+mn-ea"/>
              </a:rPr>
              <a:t>abad</a:t>
            </a:r>
            <a:r>
              <a:rPr lang="en-US" sz="2000" dirty="0" smtClean="0">
                <a:solidFill>
                  <a:schemeClr val="bg1"/>
                </a:solidFill>
                <a:sym typeface="+mn-ea"/>
              </a:rPr>
              <a:t> </a:t>
            </a:r>
            <a:r>
              <a:rPr lang="en-US" sz="2000" dirty="0" err="1" smtClean="0">
                <a:solidFill>
                  <a:schemeClr val="bg1"/>
                </a:solidFill>
                <a:sym typeface="+mn-ea"/>
              </a:rPr>
              <a:t>ke</a:t>
            </a:r>
            <a:r>
              <a:rPr lang="en-US" sz="2000" dirty="0" smtClean="0">
                <a:solidFill>
                  <a:schemeClr val="bg1"/>
                </a:solidFill>
                <a:sym typeface="+mn-ea"/>
              </a:rPr>
              <a:t> 19 </a:t>
            </a:r>
            <a:r>
              <a:rPr lang="en-US" sz="2000" dirty="0" err="1" smtClean="0">
                <a:solidFill>
                  <a:schemeClr val="bg1"/>
                </a:solidFill>
                <a:sym typeface="+mn-ea"/>
              </a:rPr>
              <a:t>dan</a:t>
            </a:r>
            <a:r>
              <a:rPr lang="en-US" sz="2000" dirty="0" smtClean="0">
                <a:solidFill>
                  <a:schemeClr val="bg1"/>
                </a:solidFill>
                <a:sym typeface="+mn-ea"/>
              </a:rPr>
              <a:t> </a:t>
            </a:r>
            <a:r>
              <a:rPr lang="en-US" sz="2000" dirty="0" err="1" smtClean="0">
                <a:solidFill>
                  <a:schemeClr val="bg1"/>
                </a:solidFill>
                <a:sym typeface="+mn-ea"/>
              </a:rPr>
              <a:t>mulai</a:t>
            </a:r>
            <a:r>
              <a:rPr lang="en-US" sz="2000" dirty="0" smtClean="0">
                <a:solidFill>
                  <a:schemeClr val="bg1"/>
                </a:solidFill>
                <a:sym typeface="+mn-ea"/>
              </a:rPr>
              <a:t> </a:t>
            </a:r>
            <a:r>
              <a:rPr lang="en-US" sz="2000" dirty="0" err="1" smtClean="0">
                <a:solidFill>
                  <a:schemeClr val="bg1"/>
                </a:solidFill>
                <a:sym typeface="+mn-ea"/>
              </a:rPr>
              <a:t>mengakusisi</a:t>
            </a:r>
            <a:r>
              <a:rPr lang="en-US" sz="2000" dirty="0" smtClean="0">
                <a:solidFill>
                  <a:schemeClr val="bg1"/>
                </a:solidFill>
                <a:sym typeface="+mn-ea"/>
              </a:rPr>
              <a:t> Australia </a:t>
            </a:r>
            <a:r>
              <a:rPr lang="en-US" sz="2000" dirty="0" err="1" smtClean="0">
                <a:solidFill>
                  <a:schemeClr val="bg1"/>
                </a:solidFill>
                <a:sym typeface="+mn-ea"/>
              </a:rPr>
              <a:t>sepenuhnya</a:t>
            </a:r>
            <a:r>
              <a:rPr lang="en-US" sz="2000" dirty="0" smtClean="0">
                <a:solidFill>
                  <a:schemeClr val="bg1"/>
                </a:solidFill>
                <a:sym typeface="+mn-ea"/>
              </a:rPr>
              <a:t> </a:t>
            </a:r>
            <a:r>
              <a:rPr lang="en-US" sz="2000" dirty="0" err="1" smtClean="0">
                <a:solidFill>
                  <a:schemeClr val="bg1"/>
                </a:solidFill>
                <a:sym typeface="+mn-ea"/>
              </a:rPr>
              <a:t>pada</a:t>
            </a:r>
            <a:r>
              <a:rPr lang="en-US" sz="2000" dirty="0" smtClean="0">
                <a:solidFill>
                  <a:schemeClr val="bg1"/>
                </a:solidFill>
                <a:sym typeface="+mn-ea"/>
              </a:rPr>
              <a:t> </a:t>
            </a:r>
            <a:r>
              <a:rPr lang="en-US" sz="2000" dirty="0" err="1" smtClean="0">
                <a:solidFill>
                  <a:schemeClr val="bg1"/>
                </a:solidFill>
                <a:sym typeface="+mn-ea"/>
              </a:rPr>
              <a:t>tahun</a:t>
            </a:r>
            <a:r>
              <a:rPr lang="en-US" sz="2000" dirty="0" smtClean="0">
                <a:solidFill>
                  <a:schemeClr val="bg1"/>
                </a:solidFill>
                <a:sym typeface="+mn-ea"/>
              </a:rPr>
              <a:t> 1827. </a:t>
            </a:r>
            <a:r>
              <a:rPr lang="en-US" sz="2000" dirty="0" err="1" smtClean="0">
                <a:solidFill>
                  <a:schemeClr val="bg1"/>
                </a:solidFill>
                <a:sym typeface="+mn-ea"/>
              </a:rPr>
              <a:t>Hingga</a:t>
            </a:r>
            <a:r>
              <a:rPr lang="en-US" sz="2000" dirty="0" smtClean="0">
                <a:solidFill>
                  <a:schemeClr val="bg1"/>
                </a:solidFill>
                <a:sym typeface="+mn-ea"/>
              </a:rPr>
              <a:t> </a:t>
            </a:r>
            <a:r>
              <a:rPr lang="en-US" sz="2000" dirty="0" err="1" smtClean="0">
                <a:solidFill>
                  <a:schemeClr val="bg1"/>
                </a:solidFill>
                <a:sym typeface="+mn-ea"/>
              </a:rPr>
              <a:t>pada</a:t>
            </a:r>
            <a:r>
              <a:rPr lang="en-US" sz="2000" dirty="0" smtClean="0">
                <a:solidFill>
                  <a:schemeClr val="bg1"/>
                </a:solidFill>
                <a:sym typeface="+mn-ea"/>
              </a:rPr>
              <a:t> </a:t>
            </a:r>
            <a:r>
              <a:rPr lang="en-US" sz="2000" dirty="0" err="1" smtClean="0">
                <a:solidFill>
                  <a:schemeClr val="bg1"/>
                </a:solidFill>
                <a:sym typeface="+mn-ea"/>
              </a:rPr>
              <a:t>tahun</a:t>
            </a:r>
            <a:r>
              <a:rPr lang="en-US" sz="2000" dirty="0" smtClean="0">
                <a:solidFill>
                  <a:schemeClr val="bg1"/>
                </a:solidFill>
                <a:sym typeface="+mn-ea"/>
              </a:rPr>
              <a:t> 1901 Australia </a:t>
            </a:r>
            <a:r>
              <a:rPr lang="en-US" sz="2000" dirty="0" err="1" smtClean="0">
                <a:solidFill>
                  <a:schemeClr val="bg1"/>
                </a:solidFill>
                <a:sym typeface="+mn-ea"/>
              </a:rPr>
              <a:t>sendiri</a:t>
            </a:r>
            <a:r>
              <a:rPr lang="en-US" sz="2000" dirty="0" smtClean="0">
                <a:solidFill>
                  <a:schemeClr val="bg1"/>
                </a:solidFill>
                <a:sym typeface="+mn-ea"/>
              </a:rPr>
              <a:t> </a:t>
            </a:r>
            <a:r>
              <a:rPr lang="en-US" sz="2000" dirty="0" err="1" smtClean="0">
                <a:solidFill>
                  <a:schemeClr val="bg1"/>
                </a:solidFill>
                <a:sym typeface="+mn-ea"/>
              </a:rPr>
              <a:t>menyatakan</a:t>
            </a:r>
            <a:r>
              <a:rPr lang="en-US" sz="2000" dirty="0" smtClean="0">
                <a:solidFill>
                  <a:schemeClr val="bg1"/>
                </a:solidFill>
                <a:sym typeface="+mn-ea"/>
              </a:rPr>
              <a:t> </a:t>
            </a:r>
            <a:r>
              <a:rPr lang="en-US" sz="2000" dirty="0" err="1" smtClean="0">
                <a:solidFill>
                  <a:schemeClr val="bg1"/>
                </a:solidFill>
                <a:sym typeface="+mn-ea"/>
              </a:rPr>
              <a:t>independensi</a:t>
            </a:r>
            <a:r>
              <a:rPr lang="en-US" sz="2000" dirty="0" smtClean="0">
                <a:solidFill>
                  <a:schemeClr val="bg1"/>
                </a:solidFill>
                <a:sym typeface="+mn-ea"/>
              </a:rPr>
              <a:t> </a:t>
            </a:r>
            <a:r>
              <a:rPr lang="en-US" sz="2000" dirty="0" err="1" smtClean="0">
                <a:solidFill>
                  <a:schemeClr val="bg1"/>
                </a:solidFill>
                <a:sym typeface="+mn-ea"/>
              </a:rPr>
              <a:t>kepemerintahan</a:t>
            </a:r>
            <a:r>
              <a:rPr lang="en-US" sz="2000" dirty="0" smtClean="0">
                <a:solidFill>
                  <a:schemeClr val="bg1"/>
                </a:solidFill>
                <a:sym typeface="+mn-ea"/>
              </a:rPr>
              <a:t> </a:t>
            </a:r>
            <a:r>
              <a:rPr lang="en-US" sz="2000" dirty="0" err="1" smtClean="0">
                <a:solidFill>
                  <a:schemeClr val="bg1"/>
                </a:solidFill>
                <a:sym typeface="+mn-ea"/>
              </a:rPr>
              <a:t>pada</a:t>
            </a:r>
            <a:r>
              <a:rPr lang="en-US" sz="2000" dirty="0" smtClean="0">
                <a:solidFill>
                  <a:schemeClr val="bg1"/>
                </a:solidFill>
                <a:sym typeface="+mn-ea"/>
              </a:rPr>
              <a:t> </a:t>
            </a:r>
            <a:r>
              <a:rPr lang="en-US" sz="2000" dirty="0" err="1" smtClean="0">
                <a:solidFill>
                  <a:schemeClr val="bg1"/>
                </a:solidFill>
                <a:sym typeface="+mn-ea"/>
              </a:rPr>
              <a:t>pemerintah</a:t>
            </a:r>
            <a:r>
              <a:rPr lang="en-US" sz="2000" dirty="0" smtClean="0">
                <a:solidFill>
                  <a:schemeClr val="bg1"/>
                </a:solidFill>
                <a:sym typeface="+mn-ea"/>
              </a:rPr>
              <a:t> </a:t>
            </a:r>
            <a:r>
              <a:rPr lang="en-US" sz="2000" dirty="0" err="1" smtClean="0">
                <a:solidFill>
                  <a:schemeClr val="bg1"/>
                </a:solidFill>
                <a:sym typeface="+mn-ea"/>
              </a:rPr>
              <a:t>Britania</a:t>
            </a:r>
            <a:r>
              <a:rPr lang="en-US" sz="2000" dirty="0" smtClean="0">
                <a:solidFill>
                  <a:schemeClr val="bg1"/>
                </a:solidFill>
                <a:sym typeface="+mn-ea"/>
              </a:rPr>
              <a:t> </a:t>
            </a:r>
            <a:r>
              <a:rPr lang="en-US" sz="2000" dirty="0" err="1" smtClean="0">
                <a:solidFill>
                  <a:schemeClr val="bg1"/>
                </a:solidFill>
                <a:sym typeface="+mn-ea"/>
              </a:rPr>
              <a:t>sebagai</a:t>
            </a:r>
            <a:r>
              <a:rPr lang="en-US" sz="2000" dirty="0" smtClean="0">
                <a:solidFill>
                  <a:schemeClr val="bg1"/>
                </a:solidFill>
                <a:sym typeface="+mn-ea"/>
              </a:rPr>
              <a:t> </a:t>
            </a:r>
            <a:r>
              <a:rPr lang="en-US" sz="2000" dirty="0" err="1" smtClean="0">
                <a:solidFill>
                  <a:schemeClr val="bg1"/>
                </a:solidFill>
                <a:sym typeface="+mn-ea"/>
              </a:rPr>
              <a:t>daerah</a:t>
            </a:r>
            <a:r>
              <a:rPr lang="en-US" sz="2000" dirty="0" smtClean="0">
                <a:solidFill>
                  <a:schemeClr val="bg1"/>
                </a:solidFill>
                <a:sym typeface="+mn-ea"/>
              </a:rPr>
              <a:t> Dominion </a:t>
            </a:r>
            <a:r>
              <a:rPr lang="en-US" sz="2000" dirty="0" err="1" smtClean="0">
                <a:solidFill>
                  <a:schemeClr val="bg1"/>
                </a:solidFill>
                <a:sym typeface="+mn-ea"/>
              </a:rPr>
              <a:t>dari</a:t>
            </a:r>
            <a:r>
              <a:rPr lang="en-US" sz="2000" dirty="0" smtClean="0">
                <a:solidFill>
                  <a:schemeClr val="bg1"/>
                </a:solidFill>
                <a:sym typeface="+mn-ea"/>
              </a:rPr>
              <a:t> </a:t>
            </a:r>
            <a:r>
              <a:rPr lang="en-US" sz="2000" dirty="0" err="1" smtClean="0">
                <a:solidFill>
                  <a:schemeClr val="bg1"/>
                </a:solidFill>
                <a:sym typeface="+mn-ea"/>
              </a:rPr>
              <a:t>kekaisaran</a:t>
            </a:r>
            <a:r>
              <a:rPr lang="en-US" sz="2000" dirty="0" smtClean="0">
                <a:solidFill>
                  <a:schemeClr val="bg1"/>
                </a:solidFill>
                <a:sym typeface="+mn-ea"/>
              </a:rPr>
              <a:t> </a:t>
            </a:r>
            <a:r>
              <a:rPr lang="en-US" sz="2000" dirty="0" err="1" smtClean="0">
                <a:solidFill>
                  <a:schemeClr val="bg1"/>
                </a:solidFill>
                <a:sym typeface="+mn-ea"/>
              </a:rPr>
              <a:t>Britania</a:t>
            </a:r>
            <a:r>
              <a:rPr lang="en-US" sz="2000" dirty="0" smtClean="0">
                <a:solidFill>
                  <a:schemeClr val="bg1"/>
                </a:solidFill>
                <a:sym typeface="+mn-ea"/>
              </a:rPr>
              <a:t>.</a:t>
            </a:r>
            <a:endParaRPr lang="en-US" altLang="en-US" sz="2000" dirty="0" smtClean="0">
              <a:solidFill>
                <a:schemeClr val="bg1"/>
              </a:solidFill>
              <a:latin typeface="Calibri" panose="020F0502020204030204" pitchFamily="34" charset="0"/>
              <a:ea typeface="Arial" panose="020B0604020202020204" pitchFamily="34" charset="0"/>
              <a:sym typeface="+mn-ea"/>
            </a:endParaRPr>
          </a:p>
        </p:txBody>
      </p:sp>
      <p:pic>
        <p:nvPicPr>
          <p:cNvPr id="2" name="Picture 1"/>
          <p:cNvPicPr>
            <a:picLocks noChangeAspect="1"/>
          </p:cNvPicPr>
          <p:nvPr/>
        </p:nvPicPr>
        <p:blipFill>
          <a:blip r:embed="rId1"/>
          <a:stretch>
            <a:fillRect/>
          </a:stretch>
        </p:blipFill>
        <p:spPr>
          <a:xfrm>
            <a:off x="495935" y="2393950"/>
            <a:ext cx="3373120" cy="2786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0" i="0" u="none" strike="noStrike" kern="1200" cap="none"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rPr>
              <a:t>EKONOMI AUSTRALIA</a:t>
            </a:r>
            <a:endParaRPr kumimoji="0" lang="en-US" altLang="zh-CN" sz="4400" b="0" i="0" u="none" strike="noStrike" kern="1200" cap="none"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endParaRPr>
          </a:p>
        </p:txBody>
      </p:sp>
      <p:sp>
        <p:nvSpPr>
          <p:cNvPr id="10243" name="矩形 7"/>
          <p:cNvSpPr/>
          <p:nvPr/>
        </p:nvSpPr>
        <p:spPr>
          <a:xfrm>
            <a:off x="838200" y="2007870"/>
            <a:ext cx="10001250" cy="3538220"/>
          </a:xfrm>
          <a:prstGeom prst="rect">
            <a:avLst/>
          </a:prstGeom>
          <a:noFill/>
          <a:ln w="9525">
            <a:noFill/>
          </a:ln>
        </p:spPr>
        <p:txBody>
          <a:bodyPr wrap="square" anchor="t" anchorCtr="0">
            <a:spAutoFit/>
          </a:bodyPr>
          <a:p>
            <a:pPr algn="just"/>
            <a:r>
              <a:rPr lang="en-US" sz="3200" dirty="0" err="1" smtClean="0">
                <a:solidFill>
                  <a:schemeClr val="bg1"/>
                </a:solidFill>
                <a:sym typeface="+mn-ea"/>
              </a:rPr>
              <a:t>Jika</a:t>
            </a:r>
            <a:r>
              <a:rPr lang="en-US" sz="3200" dirty="0" smtClean="0">
                <a:solidFill>
                  <a:schemeClr val="bg1"/>
                </a:solidFill>
                <a:sym typeface="+mn-ea"/>
              </a:rPr>
              <a:t> </a:t>
            </a:r>
            <a:r>
              <a:rPr lang="en-US" sz="3200" dirty="0" err="1" smtClean="0">
                <a:solidFill>
                  <a:schemeClr val="bg1"/>
                </a:solidFill>
                <a:sym typeface="+mn-ea"/>
              </a:rPr>
              <a:t>dilihat</a:t>
            </a:r>
            <a:r>
              <a:rPr lang="en-US" sz="3200" dirty="0" smtClean="0">
                <a:solidFill>
                  <a:schemeClr val="bg1"/>
                </a:solidFill>
                <a:sym typeface="+mn-ea"/>
              </a:rPr>
              <a:t> </a:t>
            </a:r>
            <a:r>
              <a:rPr lang="en-US" sz="3200" dirty="0" err="1" smtClean="0">
                <a:solidFill>
                  <a:schemeClr val="bg1"/>
                </a:solidFill>
                <a:sym typeface="+mn-ea"/>
              </a:rPr>
              <a:t>dari</a:t>
            </a:r>
            <a:r>
              <a:rPr lang="en-US" sz="3200" dirty="0" smtClean="0">
                <a:solidFill>
                  <a:schemeClr val="bg1"/>
                </a:solidFill>
                <a:sym typeface="+mn-ea"/>
              </a:rPr>
              <a:t> history </a:t>
            </a:r>
            <a:r>
              <a:rPr lang="en-US" sz="3200" dirty="0" err="1" smtClean="0">
                <a:solidFill>
                  <a:schemeClr val="bg1"/>
                </a:solidFill>
                <a:sym typeface="+mn-ea"/>
              </a:rPr>
              <a:t>negara</a:t>
            </a:r>
            <a:r>
              <a:rPr lang="en-US" sz="3200" dirty="0" smtClean="0">
                <a:solidFill>
                  <a:schemeClr val="bg1"/>
                </a:solidFill>
                <a:sym typeface="+mn-ea"/>
              </a:rPr>
              <a:t> Australia </a:t>
            </a:r>
            <a:r>
              <a:rPr lang="en-US" sz="3200" dirty="0" err="1" smtClean="0">
                <a:solidFill>
                  <a:schemeClr val="bg1"/>
                </a:solidFill>
                <a:sym typeface="+mn-ea"/>
              </a:rPr>
              <a:t>sebagai</a:t>
            </a:r>
            <a:r>
              <a:rPr lang="en-US" sz="3200" dirty="0" smtClean="0">
                <a:solidFill>
                  <a:schemeClr val="bg1"/>
                </a:solidFill>
                <a:sym typeface="+mn-ea"/>
              </a:rPr>
              <a:t> </a:t>
            </a:r>
            <a:r>
              <a:rPr lang="en-US" sz="3200" dirty="0" err="1" smtClean="0">
                <a:solidFill>
                  <a:schemeClr val="bg1"/>
                </a:solidFill>
                <a:sym typeface="+mn-ea"/>
              </a:rPr>
              <a:t>negara</a:t>
            </a:r>
            <a:r>
              <a:rPr lang="en-US" sz="3200" dirty="0" smtClean="0">
                <a:solidFill>
                  <a:schemeClr val="bg1"/>
                </a:solidFill>
                <a:sym typeface="+mn-ea"/>
              </a:rPr>
              <a:t> </a:t>
            </a:r>
            <a:r>
              <a:rPr lang="en-US" sz="3200" dirty="0" err="1" smtClean="0">
                <a:solidFill>
                  <a:schemeClr val="bg1"/>
                </a:solidFill>
                <a:sym typeface="+mn-ea"/>
              </a:rPr>
              <a:t>bekas</a:t>
            </a:r>
            <a:r>
              <a:rPr lang="en-US" sz="3200" dirty="0" smtClean="0">
                <a:solidFill>
                  <a:schemeClr val="bg1"/>
                </a:solidFill>
                <a:sym typeface="+mn-ea"/>
              </a:rPr>
              <a:t> </a:t>
            </a:r>
            <a:r>
              <a:rPr lang="en-US" sz="3200" dirty="0" err="1" smtClean="0">
                <a:solidFill>
                  <a:schemeClr val="bg1"/>
                </a:solidFill>
                <a:sym typeface="+mn-ea"/>
              </a:rPr>
              <a:t>koloni</a:t>
            </a:r>
            <a:r>
              <a:rPr lang="en-US" sz="3200" dirty="0" smtClean="0">
                <a:solidFill>
                  <a:schemeClr val="bg1"/>
                </a:solidFill>
                <a:sym typeface="+mn-ea"/>
              </a:rPr>
              <a:t> Britain, </a:t>
            </a:r>
            <a:r>
              <a:rPr lang="en-US" sz="3200" dirty="0" err="1" smtClean="0">
                <a:solidFill>
                  <a:schemeClr val="bg1"/>
                </a:solidFill>
                <a:sym typeface="+mn-ea"/>
              </a:rPr>
              <a:t>pemerintahan</a:t>
            </a:r>
            <a:r>
              <a:rPr lang="en-US" sz="3200" dirty="0" smtClean="0">
                <a:solidFill>
                  <a:schemeClr val="bg1"/>
                </a:solidFill>
                <a:sym typeface="+mn-ea"/>
              </a:rPr>
              <a:t> </a:t>
            </a:r>
            <a:r>
              <a:rPr lang="en-US" sz="3200" dirty="0" err="1" smtClean="0">
                <a:solidFill>
                  <a:schemeClr val="bg1"/>
                </a:solidFill>
                <a:sym typeface="+mn-ea"/>
              </a:rPr>
              <a:t>dan</a:t>
            </a:r>
            <a:r>
              <a:rPr lang="en-US" sz="3200" dirty="0" smtClean="0">
                <a:solidFill>
                  <a:schemeClr val="bg1"/>
                </a:solidFill>
                <a:sym typeface="+mn-ea"/>
              </a:rPr>
              <a:t> </a:t>
            </a:r>
            <a:r>
              <a:rPr lang="en-US" sz="3200" dirty="0" err="1" smtClean="0">
                <a:solidFill>
                  <a:schemeClr val="bg1"/>
                </a:solidFill>
                <a:sym typeface="+mn-ea"/>
              </a:rPr>
              <a:t>perekonomian</a:t>
            </a:r>
            <a:r>
              <a:rPr lang="en-US" sz="3200" dirty="0" smtClean="0">
                <a:solidFill>
                  <a:schemeClr val="bg1"/>
                </a:solidFill>
                <a:sym typeface="+mn-ea"/>
              </a:rPr>
              <a:t> Australia </a:t>
            </a:r>
            <a:r>
              <a:rPr lang="en-US" sz="3200" dirty="0" err="1" smtClean="0">
                <a:solidFill>
                  <a:schemeClr val="bg1"/>
                </a:solidFill>
                <a:sym typeface="+mn-ea"/>
              </a:rPr>
              <a:t>sendiri</a:t>
            </a:r>
            <a:r>
              <a:rPr lang="en-US" sz="3200" dirty="0" smtClean="0">
                <a:solidFill>
                  <a:schemeClr val="bg1"/>
                </a:solidFill>
                <a:sym typeface="+mn-ea"/>
              </a:rPr>
              <a:t> </a:t>
            </a:r>
            <a:r>
              <a:rPr lang="en-US" sz="3200" dirty="0" err="1" smtClean="0">
                <a:solidFill>
                  <a:schemeClr val="bg1"/>
                </a:solidFill>
                <a:sym typeface="+mn-ea"/>
              </a:rPr>
              <a:t>termasuk</a:t>
            </a:r>
            <a:r>
              <a:rPr lang="en-US" sz="3200" dirty="0" smtClean="0">
                <a:solidFill>
                  <a:schemeClr val="bg1"/>
                </a:solidFill>
                <a:sym typeface="+mn-ea"/>
              </a:rPr>
              <a:t> yang paling </a:t>
            </a:r>
            <a:r>
              <a:rPr lang="en-US" sz="3200" dirty="0" err="1" smtClean="0">
                <a:solidFill>
                  <a:schemeClr val="bg1"/>
                </a:solidFill>
                <a:sym typeface="+mn-ea"/>
              </a:rPr>
              <a:t>maju</a:t>
            </a:r>
            <a:r>
              <a:rPr lang="en-US" sz="3200" dirty="0" smtClean="0">
                <a:solidFill>
                  <a:schemeClr val="bg1"/>
                </a:solidFill>
                <a:sym typeface="+mn-ea"/>
              </a:rPr>
              <a:t> </a:t>
            </a:r>
            <a:r>
              <a:rPr lang="en-US" sz="3200" dirty="0" err="1" smtClean="0">
                <a:solidFill>
                  <a:schemeClr val="bg1"/>
                </a:solidFill>
                <a:sym typeface="+mn-ea"/>
              </a:rPr>
              <a:t>dikawasan</a:t>
            </a:r>
            <a:r>
              <a:rPr lang="en-US" sz="3200" dirty="0" smtClean="0">
                <a:solidFill>
                  <a:schemeClr val="bg1"/>
                </a:solidFill>
                <a:sym typeface="+mn-ea"/>
              </a:rPr>
              <a:t> </a:t>
            </a:r>
            <a:r>
              <a:rPr lang="en-US" sz="3200" dirty="0" err="1" smtClean="0">
                <a:solidFill>
                  <a:schemeClr val="bg1"/>
                </a:solidFill>
                <a:sym typeface="+mn-ea"/>
              </a:rPr>
              <a:t>Pasifik</a:t>
            </a:r>
            <a:r>
              <a:rPr lang="en-US" sz="3200" dirty="0" smtClean="0">
                <a:solidFill>
                  <a:schemeClr val="bg1"/>
                </a:solidFill>
                <a:sym typeface="+mn-ea"/>
              </a:rPr>
              <a:t> Selatan </a:t>
            </a:r>
            <a:r>
              <a:rPr lang="en-US" sz="3200" dirty="0" err="1" smtClean="0">
                <a:solidFill>
                  <a:schemeClr val="bg1"/>
                </a:solidFill>
                <a:sym typeface="+mn-ea"/>
              </a:rPr>
              <a:t>sendiri</a:t>
            </a:r>
            <a:r>
              <a:rPr lang="en-US" sz="3200" dirty="0" smtClean="0">
                <a:solidFill>
                  <a:schemeClr val="bg1"/>
                </a:solidFill>
                <a:sym typeface="+mn-ea"/>
              </a:rPr>
              <a:t>, </a:t>
            </a:r>
            <a:r>
              <a:rPr lang="en-US" sz="3200" dirty="0" err="1" smtClean="0">
                <a:solidFill>
                  <a:schemeClr val="bg1"/>
                </a:solidFill>
                <a:sym typeface="+mn-ea"/>
              </a:rPr>
              <a:t>hingga</a:t>
            </a:r>
            <a:r>
              <a:rPr lang="en-US" sz="3200" dirty="0" smtClean="0">
                <a:solidFill>
                  <a:schemeClr val="bg1"/>
                </a:solidFill>
                <a:sym typeface="+mn-ea"/>
              </a:rPr>
              <a:t> </a:t>
            </a:r>
            <a:r>
              <a:rPr lang="en-US" sz="3200" dirty="0" err="1" smtClean="0">
                <a:solidFill>
                  <a:schemeClr val="bg1"/>
                </a:solidFill>
                <a:sym typeface="+mn-ea"/>
              </a:rPr>
              <a:t>mata</a:t>
            </a:r>
            <a:r>
              <a:rPr lang="en-US" sz="3200" dirty="0" smtClean="0">
                <a:solidFill>
                  <a:schemeClr val="bg1"/>
                </a:solidFill>
                <a:sym typeface="+mn-ea"/>
              </a:rPr>
              <a:t> </a:t>
            </a:r>
            <a:r>
              <a:rPr lang="en-US" sz="3200" dirty="0" err="1" smtClean="0">
                <a:solidFill>
                  <a:schemeClr val="bg1"/>
                </a:solidFill>
                <a:sym typeface="+mn-ea"/>
              </a:rPr>
              <a:t>uang</a:t>
            </a:r>
            <a:r>
              <a:rPr lang="en-US" sz="3200" dirty="0" smtClean="0">
                <a:solidFill>
                  <a:schemeClr val="bg1"/>
                </a:solidFill>
                <a:sym typeface="+mn-ea"/>
              </a:rPr>
              <a:t> </a:t>
            </a:r>
            <a:r>
              <a:rPr lang="en-US" sz="3200" dirty="0" err="1" smtClean="0">
                <a:solidFill>
                  <a:schemeClr val="bg1"/>
                </a:solidFill>
                <a:sym typeface="+mn-ea"/>
              </a:rPr>
              <a:t>negara</a:t>
            </a:r>
            <a:r>
              <a:rPr lang="en-US" sz="3200" dirty="0" smtClean="0">
                <a:solidFill>
                  <a:schemeClr val="bg1"/>
                </a:solidFill>
                <a:sym typeface="+mn-ea"/>
              </a:rPr>
              <a:t> </a:t>
            </a:r>
            <a:r>
              <a:rPr lang="en-US" sz="3200" dirty="0" err="1" smtClean="0">
                <a:solidFill>
                  <a:schemeClr val="bg1"/>
                </a:solidFill>
                <a:sym typeface="+mn-ea"/>
              </a:rPr>
              <a:t>tersebut</a:t>
            </a:r>
            <a:r>
              <a:rPr lang="en-US" sz="3200" dirty="0" smtClean="0">
                <a:solidFill>
                  <a:schemeClr val="bg1"/>
                </a:solidFill>
                <a:sym typeface="+mn-ea"/>
              </a:rPr>
              <a:t> </a:t>
            </a:r>
            <a:r>
              <a:rPr lang="en-US" sz="3200" dirty="0" err="1" smtClean="0">
                <a:solidFill>
                  <a:schemeClr val="bg1"/>
                </a:solidFill>
                <a:sym typeface="+mn-ea"/>
              </a:rPr>
              <a:t>juga</a:t>
            </a:r>
            <a:r>
              <a:rPr lang="en-US" sz="3200" dirty="0" smtClean="0">
                <a:solidFill>
                  <a:schemeClr val="bg1"/>
                </a:solidFill>
                <a:sym typeface="+mn-ea"/>
              </a:rPr>
              <a:t> </a:t>
            </a:r>
            <a:r>
              <a:rPr lang="en-US" sz="3200" dirty="0" err="1" smtClean="0">
                <a:solidFill>
                  <a:schemeClr val="bg1"/>
                </a:solidFill>
                <a:sym typeface="+mn-ea"/>
              </a:rPr>
              <a:t>digunakan</a:t>
            </a:r>
            <a:r>
              <a:rPr lang="en-US" sz="3200" dirty="0" smtClean="0">
                <a:solidFill>
                  <a:schemeClr val="bg1"/>
                </a:solidFill>
                <a:sym typeface="+mn-ea"/>
              </a:rPr>
              <a:t> </a:t>
            </a:r>
            <a:r>
              <a:rPr lang="en-US" sz="3200" dirty="0" err="1" smtClean="0">
                <a:solidFill>
                  <a:schemeClr val="bg1"/>
                </a:solidFill>
                <a:sym typeface="+mn-ea"/>
              </a:rPr>
              <a:t>oleh</a:t>
            </a:r>
            <a:r>
              <a:rPr lang="en-US" sz="3200" dirty="0" smtClean="0">
                <a:solidFill>
                  <a:schemeClr val="bg1"/>
                </a:solidFill>
                <a:sym typeface="+mn-ea"/>
              </a:rPr>
              <a:t> </a:t>
            </a:r>
            <a:r>
              <a:rPr lang="en-US" sz="3200" dirty="0" err="1" smtClean="0">
                <a:solidFill>
                  <a:schemeClr val="bg1"/>
                </a:solidFill>
                <a:sym typeface="+mn-ea"/>
              </a:rPr>
              <a:t>negara</a:t>
            </a:r>
            <a:r>
              <a:rPr lang="en-US" sz="3200" dirty="0" smtClean="0">
                <a:solidFill>
                  <a:schemeClr val="bg1"/>
                </a:solidFill>
                <a:sym typeface="+mn-ea"/>
              </a:rPr>
              <a:t>- </a:t>
            </a:r>
            <a:r>
              <a:rPr lang="en-US" sz="3200" dirty="0" err="1" smtClean="0">
                <a:solidFill>
                  <a:schemeClr val="bg1"/>
                </a:solidFill>
                <a:sym typeface="+mn-ea"/>
              </a:rPr>
              <a:t>negara</a:t>
            </a:r>
            <a:r>
              <a:rPr lang="en-US" sz="3200" dirty="0" smtClean="0">
                <a:solidFill>
                  <a:schemeClr val="bg1"/>
                </a:solidFill>
                <a:sym typeface="+mn-ea"/>
              </a:rPr>
              <a:t> </a:t>
            </a:r>
            <a:r>
              <a:rPr lang="en-US" sz="3200" dirty="0" err="1" smtClean="0">
                <a:solidFill>
                  <a:schemeClr val="bg1"/>
                </a:solidFill>
                <a:sym typeface="+mn-ea"/>
              </a:rPr>
              <a:t>tetangganya</a:t>
            </a:r>
            <a:r>
              <a:rPr lang="en-US" sz="3200" dirty="0" smtClean="0">
                <a:solidFill>
                  <a:schemeClr val="bg1"/>
                </a:solidFill>
                <a:sym typeface="+mn-ea"/>
              </a:rPr>
              <a:t> </a:t>
            </a:r>
            <a:r>
              <a:rPr lang="en-US" sz="3200" dirty="0" err="1" smtClean="0">
                <a:solidFill>
                  <a:schemeClr val="bg1"/>
                </a:solidFill>
                <a:sym typeface="+mn-ea"/>
              </a:rPr>
              <a:t>seperti</a:t>
            </a:r>
            <a:r>
              <a:rPr lang="en-US" sz="3200" dirty="0" smtClean="0">
                <a:solidFill>
                  <a:schemeClr val="bg1"/>
                </a:solidFill>
                <a:sym typeface="+mn-ea"/>
              </a:rPr>
              <a:t>, </a:t>
            </a:r>
            <a:r>
              <a:rPr lang="en-US" sz="3200" dirty="0" err="1" smtClean="0">
                <a:solidFill>
                  <a:schemeClr val="bg1"/>
                </a:solidFill>
                <a:sym typeface="+mn-ea"/>
              </a:rPr>
              <a:t>kepulauan</a:t>
            </a:r>
            <a:r>
              <a:rPr lang="en-US" sz="3200" dirty="0" smtClean="0">
                <a:solidFill>
                  <a:schemeClr val="bg1"/>
                </a:solidFill>
                <a:sym typeface="+mn-ea"/>
              </a:rPr>
              <a:t> Christmas, </a:t>
            </a:r>
            <a:r>
              <a:rPr lang="en-US" sz="3200" dirty="0" err="1" smtClean="0">
                <a:solidFill>
                  <a:schemeClr val="bg1"/>
                </a:solidFill>
                <a:sym typeface="+mn-ea"/>
              </a:rPr>
              <a:t>pulau</a:t>
            </a:r>
            <a:r>
              <a:rPr lang="en-US" sz="3200" dirty="0" smtClean="0">
                <a:solidFill>
                  <a:schemeClr val="bg1"/>
                </a:solidFill>
                <a:sym typeface="+mn-ea"/>
              </a:rPr>
              <a:t> </a:t>
            </a:r>
            <a:r>
              <a:rPr lang="en-US" sz="3200" dirty="0" err="1" smtClean="0">
                <a:solidFill>
                  <a:schemeClr val="bg1"/>
                </a:solidFill>
                <a:sym typeface="+mn-ea"/>
              </a:rPr>
              <a:t>cocos</a:t>
            </a:r>
            <a:r>
              <a:rPr lang="en-US" sz="3200" dirty="0" smtClean="0">
                <a:solidFill>
                  <a:schemeClr val="bg1"/>
                </a:solidFill>
                <a:sym typeface="+mn-ea"/>
              </a:rPr>
              <a:t>, </a:t>
            </a:r>
            <a:r>
              <a:rPr lang="en-US" sz="3200" dirty="0" err="1" smtClean="0">
                <a:solidFill>
                  <a:schemeClr val="bg1"/>
                </a:solidFill>
                <a:sym typeface="+mn-ea"/>
              </a:rPr>
              <a:t>Pulau</a:t>
            </a:r>
            <a:r>
              <a:rPr lang="en-US" sz="3200" dirty="0" smtClean="0">
                <a:solidFill>
                  <a:schemeClr val="bg1"/>
                </a:solidFill>
                <a:sym typeface="+mn-ea"/>
              </a:rPr>
              <a:t> </a:t>
            </a:r>
            <a:r>
              <a:rPr lang="en-US" sz="3200" dirty="0" err="1" smtClean="0">
                <a:solidFill>
                  <a:schemeClr val="bg1"/>
                </a:solidFill>
                <a:sym typeface="+mn-ea"/>
              </a:rPr>
              <a:t>Norflok</a:t>
            </a:r>
            <a:r>
              <a:rPr lang="en-US" sz="3200" dirty="0" smtClean="0">
                <a:solidFill>
                  <a:schemeClr val="bg1"/>
                </a:solidFill>
                <a:sym typeface="+mn-ea"/>
              </a:rPr>
              <a:t>, Kiribati, Nauru, </a:t>
            </a:r>
            <a:r>
              <a:rPr lang="en-US" sz="3200" dirty="0" err="1" smtClean="0">
                <a:solidFill>
                  <a:schemeClr val="bg1"/>
                </a:solidFill>
                <a:sym typeface="+mn-ea"/>
              </a:rPr>
              <a:t>hingga</a:t>
            </a:r>
            <a:r>
              <a:rPr lang="en-US" sz="3200" dirty="0" smtClean="0">
                <a:solidFill>
                  <a:schemeClr val="bg1"/>
                </a:solidFill>
                <a:sym typeface="+mn-ea"/>
              </a:rPr>
              <a:t> Tuvalu.</a:t>
            </a:r>
            <a:endParaRPr lang="en-US" altLang="en-US" sz="3200" dirty="0" smtClean="0">
              <a:solidFill>
                <a:schemeClr val="bg1"/>
              </a:solidFill>
              <a:latin typeface="Calibri" panose="020F0502020204030204" pitchFamily="34" charset="0"/>
              <a:ea typeface="Arial" panose="020B060402020202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lang="en-US" dirty="0" err="1" smtClean="0">
                <a:ln/>
                <a:solidFill>
                  <a:schemeClr val="bg2"/>
                </a:solidFill>
                <a:effectLst>
                  <a:innerShdw blurRad="63500" dist="50800" dir="13500000">
                    <a:srgbClr val="000000">
                      <a:alpha val="50000"/>
                    </a:srgbClr>
                  </a:innerShdw>
                </a:effectLst>
                <a:sym typeface="+mn-ea"/>
              </a:rPr>
              <a:t>Hubungan</a:t>
            </a:r>
            <a:r>
              <a:rPr lang="en-US" dirty="0" smtClean="0">
                <a:ln/>
                <a:solidFill>
                  <a:schemeClr val="bg2"/>
                </a:solidFill>
                <a:effectLst>
                  <a:innerShdw blurRad="63500" dist="50800" dir="13500000">
                    <a:srgbClr val="000000">
                      <a:alpha val="50000"/>
                    </a:srgbClr>
                  </a:innerShdw>
                </a:effectLst>
                <a:sym typeface="+mn-ea"/>
              </a:rPr>
              <a:t> Australia </a:t>
            </a:r>
            <a:r>
              <a:rPr lang="en-US" dirty="0" err="1" smtClean="0">
                <a:ln/>
                <a:solidFill>
                  <a:schemeClr val="bg2"/>
                </a:solidFill>
                <a:effectLst>
                  <a:innerShdw blurRad="63500" dist="50800" dir="13500000">
                    <a:srgbClr val="000000">
                      <a:alpha val="50000"/>
                    </a:srgbClr>
                  </a:innerShdw>
                </a:effectLst>
                <a:sym typeface="+mn-ea"/>
              </a:rPr>
              <a:t>dengan</a:t>
            </a:r>
            <a:r>
              <a:rPr lang="en-US" dirty="0" smtClean="0">
                <a:ln/>
                <a:solidFill>
                  <a:schemeClr val="bg2"/>
                </a:solidFill>
                <a:effectLst>
                  <a:innerShdw blurRad="63500" dist="50800" dir="13500000">
                    <a:srgbClr val="000000">
                      <a:alpha val="50000"/>
                    </a:srgbClr>
                  </a:innerShdw>
                </a:effectLst>
                <a:sym typeface="+mn-ea"/>
              </a:rPr>
              <a:t> Indonesia </a:t>
            </a:r>
            <a:r>
              <a:rPr lang="en-US" dirty="0" err="1" smtClean="0">
                <a:ln/>
                <a:solidFill>
                  <a:schemeClr val="bg2"/>
                </a:solidFill>
                <a:effectLst>
                  <a:innerShdw blurRad="63500" dist="50800" dir="13500000">
                    <a:srgbClr val="000000">
                      <a:alpha val="50000"/>
                    </a:srgbClr>
                  </a:innerShdw>
                </a:effectLst>
                <a:sym typeface="+mn-ea"/>
              </a:rPr>
              <a:t>secara</a:t>
            </a:r>
            <a:r>
              <a:rPr lang="en-US" dirty="0" smtClean="0">
                <a:ln/>
                <a:solidFill>
                  <a:schemeClr val="bg2"/>
                </a:solidFill>
                <a:effectLst>
                  <a:innerShdw blurRad="63500" dist="50800" dir="13500000">
                    <a:srgbClr val="000000">
                      <a:alpha val="50000"/>
                    </a:srgbClr>
                  </a:innerShdw>
                </a:effectLst>
                <a:sym typeface="+mn-ea"/>
              </a:rPr>
              <a:t> General</a:t>
            </a:r>
            <a:endParaRPr kumimoji="0" lang="en-US" altLang="en-US" sz="4400" b="0" i="0" u="none" strike="noStrike" kern="1200" cap="none" spc="0" normalizeH="0" baseline="0" noProof="0" dirty="0" smtClean="0">
              <a:ln/>
              <a:solidFill>
                <a:schemeClr val="bg2"/>
              </a:solidFill>
              <a:effectLst>
                <a:innerShdw blurRad="63500" dist="50800" dir="13500000">
                  <a:srgbClr val="000000">
                    <a:alpha val="50000"/>
                  </a:srgbClr>
                </a:innerShdw>
              </a:effectLst>
              <a:uLnTx/>
              <a:uFillTx/>
              <a:latin typeface="+mj-lt"/>
              <a:ea typeface="+mj-ea"/>
              <a:cs typeface="+mj-cs"/>
              <a:sym typeface="+mn-ea"/>
            </a:endParaRPr>
          </a:p>
        </p:txBody>
      </p:sp>
      <p:sp>
        <p:nvSpPr>
          <p:cNvPr id="11273" name="矩形 10"/>
          <p:cNvSpPr/>
          <p:nvPr/>
        </p:nvSpPr>
        <p:spPr>
          <a:xfrm>
            <a:off x="968375" y="1944370"/>
            <a:ext cx="6334760" cy="3969385"/>
          </a:xfrm>
          <a:prstGeom prst="rect">
            <a:avLst/>
          </a:prstGeom>
          <a:noFill/>
          <a:ln w="9525">
            <a:noFill/>
          </a:ln>
        </p:spPr>
        <p:txBody>
          <a:bodyPr wrap="square" anchor="t" anchorCtr="0">
            <a:spAutoFit/>
          </a:bodyPr>
          <a:p>
            <a:pPr algn="just"/>
            <a:r>
              <a:rPr lang="en-US" sz="2800" dirty="0" err="1" smtClean="0">
                <a:solidFill>
                  <a:schemeClr val="bg1"/>
                </a:solidFill>
                <a:sym typeface="+mn-ea"/>
              </a:rPr>
              <a:t>Secara</a:t>
            </a:r>
            <a:r>
              <a:rPr lang="en-US" sz="2800" dirty="0" smtClean="0">
                <a:solidFill>
                  <a:schemeClr val="bg1"/>
                </a:solidFill>
                <a:sym typeface="+mn-ea"/>
              </a:rPr>
              <a:t> </a:t>
            </a:r>
            <a:r>
              <a:rPr lang="en-US" sz="2800" dirty="0" err="1" smtClean="0">
                <a:solidFill>
                  <a:schemeClr val="bg1"/>
                </a:solidFill>
                <a:sym typeface="+mn-ea"/>
              </a:rPr>
              <a:t>politik</a:t>
            </a:r>
            <a:r>
              <a:rPr lang="en-US" sz="2800" dirty="0" smtClean="0">
                <a:solidFill>
                  <a:schemeClr val="bg1"/>
                </a:solidFill>
                <a:sym typeface="+mn-ea"/>
              </a:rPr>
              <a:t> </a:t>
            </a:r>
            <a:r>
              <a:rPr lang="en-US" sz="2800" dirty="0" err="1" smtClean="0">
                <a:solidFill>
                  <a:schemeClr val="bg1"/>
                </a:solidFill>
                <a:sym typeface="+mn-ea"/>
              </a:rPr>
              <a:t>hubungan</a:t>
            </a:r>
            <a:r>
              <a:rPr lang="en-US" sz="2800" dirty="0" smtClean="0">
                <a:solidFill>
                  <a:schemeClr val="bg1"/>
                </a:solidFill>
                <a:sym typeface="+mn-ea"/>
              </a:rPr>
              <a:t> Indonesia </a:t>
            </a:r>
            <a:r>
              <a:rPr lang="en-US" sz="2800" dirty="0" err="1" smtClean="0">
                <a:solidFill>
                  <a:schemeClr val="bg1"/>
                </a:solidFill>
                <a:sym typeface="+mn-ea"/>
              </a:rPr>
              <a:t>dengan</a:t>
            </a:r>
            <a:r>
              <a:rPr lang="en-US" sz="2800" dirty="0" smtClean="0">
                <a:solidFill>
                  <a:schemeClr val="bg1"/>
                </a:solidFill>
                <a:sym typeface="+mn-ea"/>
              </a:rPr>
              <a:t> Australia </a:t>
            </a:r>
            <a:r>
              <a:rPr lang="en-US" sz="2800" dirty="0" err="1" smtClean="0">
                <a:solidFill>
                  <a:schemeClr val="bg1"/>
                </a:solidFill>
                <a:sym typeface="+mn-ea"/>
              </a:rPr>
              <a:t>bisa</a:t>
            </a:r>
            <a:r>
              <a:rPr lang="en-US" sz="2800" dirty="0" smtClean="0">
                <a:solidFill>
                  <a:schemeClr val="bg1"/>
                </a:solidFill>
                <a:sym typeface="+mn-ea"/>
              </a:rPr>
              <a:t> </a:t>
            </a:r>
            <a:r>
              <a:rPr lang="en-US" sz="2800" dirty="0" err="1" smtClean="0">
                <a:solidFill>
                  <a:schemeClr val="bg1"/>
                </a:solidFill>
                <a:sym typeface="+mn-ea"/>
              </a:rPr>
              <a:t>dinilai</a:t>
            </a:r>
            <a:r>
              <a:rPr lang="en-US" sz="2800" dirty="0" smtClean="0">
                <a:solidFill>
                  <a:schemeClr val="bg1"/>
                </a:solidFill>
                <a:sym typeface="+mn-ea"/>
              </a:rPr>
              <a:t> </a:t>
            </a:r>
            <a:r>
              <a:rPr lang="en-US" sz="2800" dirty="0" err="1" smtClean="0">
                <a:solidFill>
                  <a:schemeClr val="bg1"/>
                </a:solidFill>
                <a:sym typeface="+mn-ea"/>
              </a:rPr>
              <a:t>sebagai</a:t>
            </a:r>
            <a:r>
              <a:rPr lang="en-US" sz="2800" dirty="0" smtClean="0">
                <a:solidFill>
                  <a:schemeClr val="bg1"/>
                </a:solidFill>
                <a:sym typeface="+mn-ea"/>
              </a:rPr>
              <a:t> </a:t>
            </a:r>
            <a:r>
              <a:rPr lang="en-US" sz="2800" dirty="0" err="1" smtClean="0">
                <a:solidFill>
                  <a:schemeClr val="bg1"/>
                </a:solidFill>
                <a:sym typeface="+mn-ea"/>
              </a:rPr>
              <a:t>kurang</a:t>
            </a:r>
            <a:r>
              <a:rPr lang="en-US" sz="2800" dirty="0" smtClean="0">
                <a:solidFill>
                  <a:schemeClr val="bg1"/>
                </a:solidFill>
                <a:sym typeface="+mn-ea"/>
              </a:rPr>
              <a:t> </a:t>
            </a:r>
            <a:r>
              <a:rPr lang="en-US" sz="2800" dirty="0" err="1" smtClean="0">
                <a:solidFill>
                  <a:schemeClr val="bg1"/>
                </a:solidFill>
                <a:sym typeface="+mn-ea"/>
              </a:rPr>
              <a:t>baik</a:t>
            </a:r>
            <a:r>
              <a:rPr lang="en-US" sz="2800" dirty="0" smtClean="0">
                <a:solidFill>
                  <a:schemeClr val="bg1"/>
                </a:solidFill>
                <a:sym typeface="+mn-ea"/>
              </a:rPr>
              <a:t>, </a:t>
            </a:r>
            <a:r>
              <a:rPr lang="en-US" sz="2800" dirty="0" err="1" smtClean="0">
                <a:solidFill>
                  <a:schemeClr val="bg1"/>
                </a:solidFill>
                <a:sym typeface="+mn-ea"/>
              </a:rPr>
              <a:t>yangmana</a:t>
            </a:r>
            <a:r>
              <a:rPr lang="en-US" sz="2800" dirty="0" smtClean="0">
                <a:solidFill>
                  <a:schemeClr val="bg1"/>
                </a:solidFill>
                <a:sym typeface="+mn-ea"/>
              </a:rPr>
              <a:t> Australia </a:t>
            </a:r>
            <a:r>
              <a:rPr lang="en-US" sz="2800" dirty="0" err="1" smtClean="0">
                <a:solidFill>
                  <a:schemeClr val="bg1"/>
                </a:solidFill>
                <a:sym typeface="+mn-ea"/>
              </a:rPr>
              <a:t>kerap</a:t>
            </a:r>
            <a:r>
              <a:rPr lang="en-US" sz="2800" dirty="0" smtClean="0">
                <a:solidFill>
                  <a:schemeClr val="bg1"/>
                </a:solidFill>
                <a:sym typeface="+mn-ea"/>
              </a:rPr>
              <a:t> </a:t>
            </a:r>
            <a:r>
              <a:rPr lang="en-US" sz="2800" dirty="0" err="1" smtClean="0">
                <a:solidFill>
                  <a:schemeClr val="bg1"/>
                </a:solidFill>
                <a:sym typeface="+mn-ea"/>
              </a:rPr>
              <a:t>campur</a:t>
            </a:r>
            <a:r>
              <a:rPr lang="en-US" sz="2800" dirty="0" smtClean="0">
                <a:solidFill>
                  <a:schemeClr val="bg1"/>
                </a:solidFill>
                <a:sym typeface="+mn-ea"/>
              </a:rPr>
              <a:t> </a:t>
            </a:r>
            <a:r>
              <a:rPr lang="en-US" sz="2800" dirty="0" err="1" smtClean="0">
                <a:solidFill>
                  <a:schemeClr val="bg1"/>
                </a:solidFill>
                <a:sym typeface="+mn-ea"/>
              </a:rPr>
              <a:t>tangan</a:t>
            </a:r>
            <a:r>
              <a:rPr lang="en-US" sz="2800" dirty="0" smtClean="0">
                <a:solidFill>
                  <a:schemeClr val="bg1"/>
                </a:solidFill>
                <a:sym typeface="+mn-ea"/>
              </a:rPr>
              <a:t> </a:t>
            </a:r>
            <a:r>
              <a:rPr lang="en-US" sz="2800" dirty="0" err="1" smtClean="0">
                <a:solidFill>
                  <a:schemeClr val="bg1"/>
                </a:solidFill>
                <a:sym typeface="+mn-ea"/>
              </a:rPr>
              <a:t>dan</a:t>
            </a:r>
            <a:r>
              <a:rPr lang="en-US" sz="2800" dirty="0" smtClean="0">
                <a:solidFill>
                  <a:schemeClr val="bg1"/>
                </a:solidFill>
                <a:sym typeface="+mn-ea"/>
              </a:rPr>
              <a:t> </a:t>
            </a:r>
            <a:r>
              <a:rPr lang="en-US" sz="2800" dirty="0" err="1" smtClean="0">
                <a:solidFill>
                  <a:schemeClr val="bg1"/>
                </a:solidFill>
                <a:sym typeface="+mn-ea"/>
              </a:rPr>
              <a:t>mendukung</a:t>
            </a:r>
            <a:r>
              <a:rPr lang="en-US" sz="2800" dirty="0" smtClean="0">
                <a:solidFill>
                  <a:schemeClr val="bg1"/>
                </a:solidFill>
                <a:sym typeface="+mn-ea"/>
              </a:rPr>
              <a:t> </a:t>
            </a:r>
            <a:r>
              <a:rPr lang="en-US" sz="2800" dirty="0" err="1" smtClean="0">
                <a:solidFill>
                  <a:schemeClr val="bg1"/>
                </a:solidFill>
                <a:sym typeface="+mn-ea"/>
              </a:rPr>
              <a:t>pihak</a:t>
            </a:r>
            <a:r>
              <a:rPr lang="en-US" sz="2800" dirty="0" smtClean="0">
                <a:solidFill>
                  <a:schemeClr val="bg1"/>
                </a:solidFill>
                <a:sym typeface="+mn-ea"/>
              </a:rPr>
              <a:t> lain </a:t>
            </a:r>
            <a:r>
              <a:rPr lang="en-US" sz="2800" dirty="0" err="1" smtClean="0">
                <a:solidFill>
                  <a:schemeClr val="bg1"/>
                </a:solidFill>
                <a:sym typeface="+mn-ea"/>
              </a:rPr>
              <a:t>dalam</a:t>
            </a:r>
            <a:r>
              <a:rPr lang="en-US" sz="2800" dirty="0" smtClean="0">
                <a:solidFill>
                  <a:schemeClr val="bg1"/>
                </a:solidFill>
                <a:sym typeface="+mn-ea"/>
              </a:rPr>
              <a:t> </a:t>
            </a:r>
            <a:r>
              <a:rPr lang="en-US" sz="2800" dirty="0" err="1" smtClean="0">
                <a:solidFill>
                  <a:schemeClr val="bg1"/>
                </a:solidFill>
                <a:sym typeface="+mn-ea"/>
              </a:rPr>
              <a:t>konfrontasi</a:t>
            </a:r>
            <a:r>
              <a:rPr lang="en-US" sz="2800" dirty="0" smtClean="0">
                <a:solidFill>
                  <a:schemeClr val="bg1"/>
                </a:solidFill>
                <a:sym typeface="+mn-ea"/>
              </a:rPr>
              <a:t> </a:t>
            </a:r>
            <a:r>
              <a:rPr lang="en-US" sz="2800" dirty="0" err="1" smtClean="0">
                <a:solidFill>
                  <a:schemeClr val="bg1"/>
                </a:solidFill>
                <a:sym typeface="+mn-ea"/>
              </a:rPr>
              <a:t>tersebut</a:t>
            </a:r>
            <a:r>
              <a:rPr lang="en-US" sz="2800" dirty="0" smtClean="0">
                <a:solidFill>
                  <a:schemeClr val="bg1"/>
                </a:solidFill>
                <a:sym typeface="+mn-ea"/>
              </a:rPr>
              <a:t>, </a:t>
            </a:r>
            <a:r>
              <a:rPr lang="en-US" sz="2800" dirty="0" err="1" smtClean="0">
                <a:solidFill>
                  <a:schemeClr val="bg1"/>
                </a:solidFill>
                <a:sym typeface="+mn-ea"/>
              </a:rPr>
              <a:t>seperti</a:t>
            </a:r>
            <a:r>
              <a:rPr lang="en-US" sz="2800" dirty="0" smtClean="0">
                <a:solidFill>
                  <a:schemeClr val="bg1"/>
                </a:solidFill>
                <a:sym typeface="+mn-ea"/>
              </a:rPr>
              <a:t> </a:t>
            </a:r>
            <a:r>
              <a:rPr lang="en-US" sz="2800" dirty="0" err="1" smtClean="0">
                <a:solidFill>
                  <a:schemeClr val="bg1"/>
                </a:solidFill>
                <a:sym typeface="+mn-ea"/>
              </a:rPr>
              <a:t>pada</a:t>
            </a:r>
            <a:r>
              <a:rPr lang="en-US" sz="2800" dirty="0" smtClean="0">
                <a:solidFill>
                  <a:schemeClr val="bg1"/>
                </a:solidFill>
                <a:sym typeface="+mn-ea"/>
              </a:rPr>
              <a:t> </a:t>
            </a:r>
            <a:r>
              <a:rPr lang="en-US" sz="2800" dirty="0" err="1" smtClean="0">
                <a:solidFill>
                  <a:schemeClr val="bg1"/>
                </a:solidFill>
                <a:sym typeface="+mn-ea"/>
              </a:rPr>
              <a:t>saat</a:t>
            </a:r>
            <a:r>
              <a:rPr lang="en-US" sz="2800" dirty="0" smtClean="0">
                <a:solidFill>
                  <a:schemeClr val="bg1"/>
                </a:solidFill>
                <a:sym typeface="+mn-ea"/>
              </a:rPr>
              <a:t> </a:t>
            </a:r>
            <a:r>
              <a:rPr lang="en-US" sz="2800" dirty="0" err="1" smtClean="0">
                <a:solidFill>
                  <a:schemeClr val="bg1"/>
                </a:solidFill>
                <a:sym typeface="+mn-ea"/>
              </a:rPr>
              <a:t>konfrontasi</a:t>
            </a:r>
            <a:r>
              <a:rPr lang="en-US" sz="2800" dirty="0" smtClean="0">
                <a:solidFill>
                  <a:schemeClr val="bg1"/>
                </a:solidFill>
                <a:sym typeface="+mn-ea"/>
              </a:rPr>
              <a:t> </a:t>
            </a:r>
            <a:r>
              <a:rPr lang="en-US" sz="2800" dirty="0" err="1" smtClean="0">
                <a:solidFill>
                  <a:schemeClr val="bg1"/>
                </a:solidFill>
                <a:sym typeface="+mn-ea"/>
              </a:rPr>
              <a:t>dengan</a:t>
            </a:r>
            <a:r>
              <a:rPr lang="en-US" sz="2800" dirty="0" smtClean="0">
                <a:solidFill>
                  <a:schemeClr val="bg1"/>
                </a:solidFill>
                <a:sym typeface="+mn-ea"/>
              </a:rPr>
              <a:t> Malaysia, </a:t>
            </a:r>
            <a:r>
              <a:rPr lang="en-US" sz="2800" dirty="0" err="1" smtClean="0">
                <a:solidFill>
                  <a:schemeClr val="bg1"/>
                </a:solidFill>
                <a:sym typeface="+mn-ea"/>
              </a:rPr>
              <a:t>maupun</a:t>
            </a:r>
            <a:r>
              <a:rPr lang="en-US" sz="2800" dirty="0" smtClean="0">
                <a:solidFill>
                  <a:schemeClr val="bg1"/>
                </a:solidFill>
                <a:sym typeface="+mn-ea"/>
              </a:rPr>
              <a:t> </a:t>
            </a:r>
            <a:r>
              <a:rPr lang="en-US" sz="2800" dirty="0" err="1" smtClean="0">
                <a:solidFill>
                  <a:schemeClr val="bg1"/>
                </a:solidFill>
                <a:sym typeface="+mn-ea"/>
              </a:rPr>
              <a:t>pada</a:t>
            </a:r>
            <a:r>
              <a:rPr lang="en-US" sz="2800" dirty="0" smtClean="0">
                <a:solidFill>
                  <a:schemeClr val="bg1"/>
                </a:solidFill>
                <a:sym typeface="+mn-ea"/>
              </a:rPr>
              <a:t> </a:t>
            </a:r>
            <a:r>
              <a:rPr lang="en-US" sz="2800" dirty="0" err="1" smtClean="0">
                <a:solidFill>
                  <a:schemeClr val="bg1"/>
                </a:solidFill>
                <a:sym typeface="+mn-ea"/>
              </a:rPr>
              <a:t>saat</a:t>
            </a:r>
            <a:r>
              <a:rPr lang="en-US" sz="2800" dirty="0" smtClean="0">
                <a:solidFill>
                  <a:schemeClr val="bg1"/>
                </a:solidFill>
                <a:sym typeface="+mn-ea"/>
              </a:rPr>
              <a:t> </a:t>
            </a:r>
            <a:r>
              <a:rPr lang="en-US" sz="2800" dirty="0" err="1" smtClean="0">
                <a:solidFill>
                  <a:schemeClr val="bg1"/>
                </a:solidFill>
                <a:sym typeface="+mn-ea"/>
              </a:rPr>
              <a:t>pemisahan</a:t>
            </a:r>
            <a:r>
              <a:rPr lang="en-US" sz="2800" dirty="0" smtClean="0">
                <a:solidFill>
                  <a:schemeClr val="bg1"/>
                </a:solidFill>
                <a:sym typeface="+mn-ea"/>
              </a:rPr>
              <a:t> Timor </a:t>
            </a:r>
            <a:r>
              <a:rPr lang="en-US" sz="2800" dirty="0" err="1" smtClean="0">
                <a:solidFill>
                  <a:schemeClr val="bg1"/>
                </a:solidFill>
                <a:sym typeface="+mn-ea"/>
              </a:rPr>
              <a:t>Leste</a:t>
            </a:r>
            <a:r>
              <a:rPr lang="en-US" sz="2800" dirty="0" smtClean="0">
                <a:solidFill>
                  <a:schemeClr val="bg1"/>
                </a:solidFill>
                <a:sym typeface="+mn-ea"/>
              </a:rPr>
              <a:t> </a:t>
            </a:r>
            <a:r>
              <a:rPr lang="en-US" sz="2800" dirty="0" err="1" smtClean="0">
                <a:solidFill>
                  <a:schemeClr val="bg1"/>
                </a:solidFill>
                <a:sym typeface="+mn-ea"/>
              </a:rPr>
              <a:t>pada</a:t>
            </a:r>
            <a:r>
              <a:rPr lang="en-US" sz="2800" dirty="0" smtClean="0">
                <a:solidFill>
                  <a:schemeClr val="bg1"/>
                </a:solidFill>
                <a:sym typeface="+mn-ea"/>
              </a:rPr>
              <a:t> </a:t>
            </a:r>
            <a:r>
              <a:rPr lang="en-US" sz="2800" dirty="0" err="1" smtClean="0">
                <a:solidFill>
                  <a:schemeClr val="bg1"/>
                </a:solidFill>
                <a:sym typeface="+mn-ea"/>
              </a:rPr>
              <a:t>tahun</a:t>
            </a:r>
            <a:r>
              <a:rPr lang="en-US" sz="2800" dirty="0" smtClean="0">
                <a:solidFill>
                  <a:schemeClr val="bg1"/>
                </a:solidFill>
                <a:sym typeface="+mn-ea"/>
              </a:rPr>
              <a:t> 1999, </a:t>
            </a:r>
            <a:r>
              <a:rPr lang="en-US" sz="2800" dirty="0" err="1" smtClean="0">
                <a:solidFill>
                  <a:schemeClr val="bg1"/>
                </a:solidFill>
                <a:sym typeface="+mn-ea"/>
              </a:rPr>
              <a:t>hingga</a:t>
            </a:r>
            <a:r>
              <a:rPr lang="en-US" sz="2800" dirty="0" smtClean="0">
                <a:solidFill>
                  <a:schemeClr val="bg1"/>
                </a:solidFill>
                <a:sym typeface="+mn-ea"/>
              </a:rPr>
              <a:t> yang </a:t>
            </a:r>
            <a:r>
              <a:rPr lang="en-US" sz="2800" dirty="0" err="1" smtClean="0">
                <a:solidFill>
                  <a:schemeClr val="bg1"/>
                </a:solidFill>
                <a:sym typeface="+mn-ea"/>
              </a:rPr>
              <a:t>terakhir</a:t>
            </a:r>
            <a:r>
              <a:rPr lang="en-US" sz="2800" dirty="0" smtClean="0">
                <a:solidFill>
                  <a:schemeClr val="bg1"/>
                </a:solidFill>
                <a:sym typeface="+mn-ea"/>
              </a:rPr>
              <a:t> Australia </a:t>
            </a:r>
            <a:r>
              <a:rPr lang="en-US" sz="2800" dirty="0" err="1" smtClean="0">
                <a:solidFill>
                  <a:schemeClr val="bg1"/>
                </a:solidFill>
                <a:sym typeface="+mn-ea"/>
              </a:rPr>
              <a:t>mendukung</a:t>
            </a:r>
            <a:r>
              <a:rPr lang="en-US" sz="2800" dirty="0" smtClean="0">
                <a:solidFill>
                  <a:schemeClr val="bg1"/>
                </a:solidFill>
                <a:sym typeface="+mn-ea"/>
              </a:rPr>
              <a:t> </a:t>
            </a:r>
            <a:r>
              <a:rPr lang="en-US" sz="2800" dirty="0" err="1" smtClean="0">
                <a:solidFill>
                  <a:schemeClr val="bg1"/>
                </a:solidFill>
                <a:sym typeface="+mn-ea"/>
              </a:rPr>
              <a:t>pada</a:t>
            </a:r>
            <a:r>
              <a:rPr lang="en-US" sz="2800" dirty="0" smtClean="0">
                <a:solidFill>
                  <a:schemeClr val="bg1"/>
                </a:solidFill>
                <a:sym typeface="+mn-ea"/>
              </a:rPr>
              <a:t> </a:t>
            </a:r>
            <a:r>
              <a:rPr lang="en-US" sz="2800" dirty="0" err="1" smtClean="0">
                <a:solidFill>
                  <a:schemeClr val="bg1"/>
                </a:solidFill>
                <a:sym typeface="+mn-ea"/>
              </a:rPr>
              <a:t>pergerakan</a:t>
            </a:r>
            <a:r>
              <a:rPr lang="en-US" sz="2800" dirty="0" smtClean="0">
                <a:solidFill>
                  <a:schemeClr val="bg1"/>
                </a:solidFill>
                <a:sym typeface="+mn-ea"/>
              </a:rPr>
              <a:t> OPM.</a:t>
            </a:r>
            <a:endParaRPr lang="en-US" altLang="en-US" sz="2800" dirty="0" smtClean="0">
              <a:solidFill>
                <a:schemeClr val="bg1"/>
              </a:solidFill>
              <a:latin typeface="Calibri" panose="020F0502020204030204" pitchFamily="34" charset="0"/>
              <a:ea typeface="Arial" panose="020B0604020202020204" pitchFamily="34" charset="0"/>
              <a:sym typeface="+mn-ea"/>
            </a:endParaRPr>
          </a:p>
        </p:txBody>
      </p:sp>
      <p:pic>
        <p:nvPicPr>
          <p:cNvPr id="11" name="Picture 10"/>
          <p:cNvPicPr>
            <a:picLocks noChangeAspect="1"/>
          </p:cNvPicPr>
          <p:nvPr/>
        </p:nvPicPr>
        <p:blipFill>
          <a:blip r:embed="rId1"/>
          <a:stretch>
            <a:fillRect/>
          </a:stretch>
        </p:blipFill>
        <p:spPr>
          <a:xfrm>
            <a:off x="7462520" y="2423160"/>
            <a:ext cx="4418330" cy="2478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0" i="0" u="none" strike="noStrike" kern="1200" cap="all"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rPr>
              <a:t>IA-CEPA</a:t>
            </a:r>
            <a:endParaRPr kumimoji="0" lang="en-US" altLang="zh-CN" sz="4400" b="0" i="0" u="none" strike="noStrike" kern="1200" cap="all"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endParaRPr>
          </a:p>
        </p:txBody>
      </p:sp>
      <p:sp>
        <p:nvSpPr>
          <p:cNvPr id="5" name="矩形 4"/>
          <p:cNvSpPr/>
          <p:nvPr/>
        </p:nvSpPr>
        <p:spPr>
          <a:xfrm>
            <a:off x="4427855" y="1821180"/>
            <a:ext cx="6664325" cy="4391025"/>
          </a:xfrm>
          <a:prstGeom prst="rect">
            <a:avLst/>
          </a:prstGeom>
          <a:solidFill>
            <a:srgbClr val="16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96" name="矩形 9"/>
          <p:cNvSpPr/>
          <p:nvPr/>
        </p:nvSpPr>
        <p:spPr>
          <a:xfrm>
            <a:off x="4420870" y="1933575"/>
            <a:ext cx="6671310" cy="4154170"/>
          </a:xfrm>
          <a:prstGeom prst="rect">
            <a:avLst/>
          </a:prstGeom>
          <a:noFill/>
          <a:ln w="9525">
            <a:noFill/>
          </a:ln>
        </p:spPr>
        <p:txBody>
          <a:bodyPr wrap="square" anchor="t" anchorCtr="0">
            <a:spAutoFit/>
          </a:bodyPr>
          <a:p>
            <a:pPr algn="ctr"/>
            <a:r>
              <a:rPr lang="en-US" sz="2400" dirty="0" smtClean="0">
                <a:solidFill>
                  <a:schemeClr val="bg1"/>
                </a:solidFill>
                <a:sym typeface="+mn-ea"/>
              </a:rPr>
              <a:t>IA-CEPA </a:t>
            </a:r>
            <a:r>
              <a:rPr lang="en-US" sz="2400" dirty="0">
                <a:solidFill>
                  <a:schemeClr val="bg1"/>
                </a:solidFill>
                <a:sym typeface="+mn-ea"/>
              </a:rPr>
              <a:t>(Indonesia–Australia Comprehensive Economic Partnership Agreement) </a:t>
            </a:r>
            <a:r>
              <a:rPr lang="en-US" sz="2400" dirty="0" err="1">
                <a:solidFill>
                  <a:schemeClr val="bg1"/>
                </a:solidFill>
                <a:sym typeface="+mn-ea"/>
              </a:rPr>
              <a:t>merupakan</a:t>
            </a:r>
            <a:r>
              <a:rPr lang="en-US" sz="2400" dirty="0">
                <a:solidFill>
                  <a:schemeClr val="bg1"/>
                </a:solidFill>
                <a:sym typeface="+mn-ea"/>
              </a:rPr>
              <a:t> </a:t>
            </a:r>
            <a:r>
              <a:rPr lang="en-US" sz="2400" dirty="0" err="1" smtClean="0">
                <a:solidFill>
                  <a:schemeClr val="bg1"/>
                </a:solidFill>
                <a:sym typeface="+mn-ea"/>
              </a:rPr>
              <a:t>perjanjian</a:t>
            </a:r>
            <a:r>
              <a:rPr lang="en-US" sz="2400" dirty="0" smtClean="0">
                <a:solidFill>
                  <a:schemeClr val="bg1"/>
                </a:solidFill>
                <a:sym typeface="+mn-ea"/>
              </a:rPr>
              <a:t> </a:t>
            </a:r>
            <a:r>
              <a:rPr lang="en-US" sz="2400" dirty="0">
                <a:solidFill>
                  <a:schemeClr val="bg1"/>
                </a:solidFill>
                <a:sym typeface="+mn-ea"/>
              </a:rPr>
              <a:t>bilateral </a:t>
            </a:r>
            <a:r>
              <a:rPr lang="en-US" sz="2400" dirty="0" err="1">
                <a:solidFill>
                  <a:schemeClr val="bg1"/>
                </a:solidFill>
                <a:sym typeface="+mn-ea"/>
              </a:rPr>
              <a:t>antara</a:t>
            </a:r>
            <a:r>
              <a:rPr lang="en-US" sz="2400" dirty="0">
                <a:solidFill>
                  <a:schemeClr val="bg1"/>
                </a:solidFill>
                <a:sym typeface="+mn-ea"/>
              </a:rPr>
              <a:t> Australia </a:t>
            </a:r>
            <a:r>
              <a:rPr lang="en-US" sz="2400" dirty="0" err="1">
                <a:solidFill>
                  <a:schemeClr val="bg1"/>
                </a:solidFill>
                <a:sym typeface="+mn-ea"/>
              </a:rPr>
              <a:t>dan</a:t>
            </a:r>
            <a:r>
              <a:rPr lang="en-US" sz="2400" dirty="0">
                <a:solidFill>
                  <a:schemeClr val="bg1"/>
                </a:solidFill>
                <a:sym typeface="+mn-ea"/>
              </a:rPr>
              <a:t> Indonesia yang </a:t>
            </a:r>
            <a:r>
              <a:rPr lang="en-US" sz="2400" dirty="0" err="1">
                <a:solidFill>
                  <a:schemeClr val="bg1"/>
                </a:solidFill>
                <a:sym typeface="+mn-ea"/>
              </a:rPr>
              <a:t>ditandatangani</a:t>
            </a:r>
            <a:r>
              <a:rPr lang="en-US" sz="2400" dirty="0">
                <a:solidFill>
                  <a:schemeClr val="bg1"/>
                </a:solidFill>
                <a:sym typeface="+mn-ea"/>
              </a:rPr>
              <a:t> </a:t>
            </a:r>
            <a:r>
              <a:rPr lang="en-US" sz="2400" dirty="0" err="1">
                <a:solidFill>
                  <a:schemeClr val="bg1"/>
                </a:solidFill>
                <a:sym typeface="+mn-ea"/>
              </a:rPr>
              <a:t>pada</a:t>
            </a:r>
            <a:r>
              <a:rPr lang="en-US" sz="2400" dirty="0">
                <a:solidFill>
                  <a:schemeClr val="bg1"/>
                </a:solidFill>
                <a:sym typeface="+mn-ea"/>
              </a:rPr>
              <a:t> </a:t>
            </a:r>
            <a:r>
              <a:rPr lang="en-US" sz="2400" dirty="0" err="1">
                <a:solidFill>
                  <a:schemeClr val="bg1"/>
                </a:solidFill>
                <a:sym typeface="+mn-ea"/>
              </a:rPr>
              <a:t>bulan</a:t>
            </a:r>
            <a:r>
              <a:rPr lang="en-US" sz="2400" dirty="0">
                <a:solidFill>
                  <a:schemeClr val="bg1"/>
                </a:solidFill>
                <a:sym typeface="+mn-ea"/>
              </a:rPr>
              <a:t> </a:t>
            </a:r>
            <a:r>
              <a:rPr lang="en-US" sz="2400" dirty="0" err="1">
                <a:solidFill>
                  <a:schemeClr val="bg1"/>
                </a:solidFill>
                <a:sym typeface="+mn-ea"/>
              </a:rPr>
              <a:t>Maret</a:t>
            </a:r>
            <a:r>
              <a:rPr lang="en-US" sz="2400" dirty="0">
                <a:solidFill>
                  <a:schemeClr val="bg1"/>
                </a:solidFill>
                <a:sym typeface="+mn-ea"/>
              </a:rPr>
              <a:t> 2019, </a:t>
            </a:r>
            <a:r>
              <a:rPr lang="en-US" sz="2400" dirty="0" err="1">
                <a:solidFill>
                  <a:schemeClr val="bg1"/>
                </a:solidFill>
                <a:sym typeface="+mn-ea"/>
              </a:rPr>
              <a:t>diratifikasi</a:t>
            </a:r>
            <a:r>
              <a:rPr lang="en-US" sz="2400" dirty="0">
                <a:solidFill>
                  <a:schemeClr val="bg1"/>
                </a:solidFill>
                <a:sym typeface="+mn-ea"/>
              </a:rPr>
              <a:t> Australia </a:t>
            </a:r>
            <a:r>
              <a:rPr lang="en-US" sz="2400" dirty="0" err="1">
                <a:solidFill>
                  <a:schemeClr val="bg1"/>
                </a:solidFill>
                <a:sym typeface="+mn-ea"/>
              </a:rPr>
              <a:t>bulan</a:t>
            </a:r>
            <a:r>
              <a:rPr lang="en-US" sz="2400" dirty="0">
                <a:solidFill>
                  <a:schemeClr val="bg1"/>
                </a:solidFill>
                <a:sym typeface="+mn-ea"/>
              </a:rPr>
              <a:t> November 2019, </a:t>
            </a:r>
            <a:r>
              <a:rPr lang="en-US" sz="2400" dirty="0" err="1">
                <a:solidFill>
                  <a:schemeClr val="bg1"/>
                </a:solidFill>
                <a:sym typeface="+mn-ea"/>
              </a:rPr>
              <a:t>dan</a:t>
            </a:r>
            <a:r>
              <a:rPr lang="en-US" sz="2400" dirty="0">
                <a:solidFill>
                  <a:schemeClr val="bg1"/>
                </a:solidFill>
                <a:sym typeface="+mn-ea"/>
              </a:rPr>
              <a:t> </a:t>
            </a:r>
            <a:r>
              <a:rPr lang="en-US" sz="2400" dirty="0" err="1">
                <a:solidFill>
                  <a:schemeClr val="bg1"/>
                </a:solidFill>
                <a:sym typeface="+mn-ea"/>
              </a:rPr>
              <a:t>diratifikasi</a:t>
            </a:r>
            <a:r>
              <a:rPr lang="en-US" sz="2400" dirty="0">
                <a:solidFill>
                  <a:schemeClr val="bg1"/>
                </a:solidFill>
                <a:sym typeface="+mn-ea"/>
              </a:rPr>
              <a:t> Indonesia </a:t>
            </a:r>
            <a:r>
              <a:rPr lang="en-US" sz="2400" dirty="0" err="1">
                <a:solidFill>
                  <a:schemeClr val="bg1"/>
                </a:solidFill>
                <a:sym typeface="+mn-ea"/>
              </a:rPr>
              <a:t>bulan</a:t>
            </a:r>
            <a:r>
              <a:rPr lang="en-US" sz="2400" dirty="0">
                <a:solidFill>
                  <a:schemeClr val="bg1"/>
                </a:solidFill>
                <a:sym typeface="+mn-ea"/>
              </a:rPr>
              <a:t> </a:t>
            </a:r>
            <a:r>
              <a:rPr lang="en-US" sz="2400" dirty="0" err="1">
                <a:solidFill>
                  <a:schemeClr val="bg1"/>
                </a:solidFill>
                <a:sym typeface="+mn-ea"/>
              </a:rPr>
              <a:t>Februari</a:t>
            </a:r>
            <a:r>
              <a:rPr lang="en-US" sz="2400" dirty="0">
                <a:solidFill>
                  <a:schemeClr val="bg1"/>
                </a:solidFill>
                <a:sym typeface="+mn-ea"/>
              </a:rPr>
              <a:t> </a:t>
            </a:r>
            <a:r>
              <a:rPr lang="en-US" sz="2400" dirty="0" smtClean="0">
                <a:solidFill>
                  <a:schemeClr val="bg1"/>
                </a:solidFill>
                <a:sym typeface="+mn-ea"/>
              </a:rPr>
              <a:t>2020.</a:t>
            </a:r>
            <a:endParaRPr lang="en-US" sz="2400" dirty="0" smtClean="0">
              <a:solidFill>
                <a:schemeClr val="bg1"/>
              </a:solidFill>
            </a:endParaRPr>
          </a:p>
          <a:p>
            <a:pPr algn="ctr"/>
            <a:r>
              <a:rPr lang="en-US" sz="2400" dirty="0">
                <a:solidFill>
                  <a:schemeClr val="bg1"/>
                </a:solidFill>
                <a:sym typeface="+mn-ea"/>
              </a:rPr>
              <a:t>IA-CEPA </a:t>
            </a:r>
            <a:r>
              <a:rPr lang="en-US" sz="2400" dirty="0" err="1">
                <a:solidFill>
                  <a:schemeClr val="bg1"/>
                </a:solidFill>
                <a:sym typeface="+mn-ea"/>
              </a:rPr>
              <a:t>mencakup</a:t>
            </a:r>
            <a:r>
              <a:rPr lang="en-US" sz="2400" dirty="0">
                <a:solidFill>
                  <a:schemeClr val="bg1"/>
                </a:solidFill>
                <a:sym typeface="+mn-ea"/>
              </a:rPr>
              <a:t> </a:t>
            </a:r>
            <a:r>
              <a:rPr lang="en-US" sz="2400" dirty="0" err="1">
                <a:solidFill>
                  <a:schemeClr val="bg1"/>
                </a:solidFill>
                <a:sym typeface="+mn-ea"/>
              </a:rPr>
              <a:t>poin-poin</a:t>
            </a:r>
            <a:r>
              <a:rPr lang="en-US" sz="2400" dirty="0">
                <a:solidFill>
                  <a:schemeClr val="bg1"/>
                </a:solidFill>
                <a:sym typeface="+mn-ea"/>
              </a:rPr>
              <a:t> </a:t>
            </a:r>
            <a:r>
              <a:rPr lang="en-US" sz="2400" dirty="0" err="1">
                <a:solidFill>
                  <a:schemeClr val="bg1"/>
                </a:solidFill>
                <a:sym typeface="+mn-ea"/>
              </a:rPr>
              <a:t>mengenai</a:t>
            </a:r>
            <a:r>
              <a:rPr lang="en-US" sz="2400" dirty="0">
                <a:solidFill>
                  <a:schemeClr val="bg1"/>
                </a:solidFill>
                <a:sym typeface="+mn-ea"/>
              </a:rPr>
              <a:t> </a:t>
            </a:r>
            <a:r>
              <a:rPr lang="en-US" sz="2400" dirty="0" err="1">
                <a:solidFill>
                  <a:schemeClr val="bg1"/>
                </a:solidFill>
                <a:sym typeface="+mn-ea"/>
              </a:rPr>
              <a:t>perdagangan</a:t>
            </a:r>
            <a:r>
              <a:rPr lang="en-US" sz="2400" dirty="0">
                <a:solidFill>
                  <a:schemeClr val="bg1"/>
                </a:solidFill>
                <a:sym typeface="+mn-ea"/>
              </a:rPr>
              <a:t> </a:t>
            </a:r>
            <a:r>
              <a:rPr lang="en-US" sz="2400" dirty="0" err="1">
                <a:solidFill>
                  <a:schemeClr val="bg1"/>
                </a:solidFill>
                <a:sym typeface="+mn-ea"/>
              </a:rPr>
              <a:t>bebas</a:t>
            </a:r>
            <a:r>
              <a:rPr lang="en-US" sz="2400" dirty="0">
                <a:solidFill>
                  <a:schemeClr val="bg1"/>
                </a:solidFill>
                <a:sym typeface="+mn-ea"/>
              </a:rPr>
              <a:t> bilateral, </a:t>
            </a:r>
            <a:r>
              <a:rPr lang="en-US" sz="2400" dirty="0" err="1">
                <a:solidFill>
                  <a:schemeClr val="bg1"/>
                </a:solidFill>
                <a:sym typeface="+mn-ea"/>
              </a:rPr>
              <a:t>investasi</a:t>
            </a:r>
            <a:r>
              <a:rPr lang="en-US" sz="2400" dirty="0">
                <a:solidFill>
                  <a:schemeClr val="bg1"/>
                </a:solidFill>
                <a:sym typeface="+mn-ea"/>
              </a:rPr>
              <a:t>, visa </a:t>
            </a:r>
            <a:r>
              <a:rPr lang="en-US" sz="2400" dirty="0" err="1">
                <a:solidFill>
                  <a:schemeClr val="bg1"/>
                </a:solidFill>
                <a:sym typeface="+mn-ea"/>
              </a:rPr>
              <a:t>pelatihan</a:t>
            </a:r>
            <a:r>
              <a:rPr lang="en-US" sz="2400" dirty="0">
                <a:solidFill>
                  <a:schemeClr val="bg1"/>
                </a:solidFill>
                <a:sym typeface="+mn-ea"/>
              </a:rPr>
              <a:t> </a:t>
            </a:r>
            <a:r>
              <a:rPr lang="en-US" sz="2400" dirty="0" err="1">
                <a:solidFill>
                  <a:schemeClr val="bg1"/>
                </a:solidFill>
                <a:sym typeface="+mn-ea"/>
              </a:rPr>
              <a:t>kerja</a:t>
            </a:r>
            <a:r>
              <a:rPr lang="en-US" sz="2400" dirty="0">
                <a:solidFill>
                  <a:schemeClr val="bg1"/>
                </a:solidFill>
                <a:sym typeface="+mn-ea"/>
              </a:rPr>
              <a:t>, </a:t>
            </a:r>
            <a:r>
              <a:rPr lang="en-US" sz="2400" dirty="0" err="1">
                <a:solidFill>
                  <a:schemeClr val="bg1"/>
                </a:solidFill>
                <a:sym typeface="+mn-ea"/>
              </a:rPr>
              <a:t>arbitrasi</a:t>
            </a:r>
            <a:r>
              <a:rPr lang="en-US" sz="2400" dirty="0">
                <a:solidFill>
                  <a:schemeClr val="bg1"/>
                </a:solidFill>
                <a:sym typeface="+mn-ea"/>
              </a:rPr>
              <a:t> </a:t>
            </a:r>
            <a:r>
              <a:rPr lang="en-US" sz="2400" dirty="0" err="1">
                <a:solidFill>
                  <a:schemeClr val="bg1"/>
                </a:solidFill>
                <a:sym typeface="+mn-ea"/>
              </a:rPr>
              <a:t>antara</a:t>
            </a:r>
            <a:r>
              <a:rPr lang="en-US" sz="2400" dirty="0">
                <a:solidFill>
                  <a:schemeClr val="bg1"/>
                </a:solidFill>
                <a:sym typeface="+mn-ea"/>
              </a:rPr>
              <a:t> investor, </a:t>
            </a:r>
            <a:r>
              <a:rPr lang="en-US" sz="2400" dirty="0" smtClean="0">
                <a:solidFill>
                  <a:schemeClr val="bg1"/>
                </a:solidFill>
                <a:sym typeface="+mn-ea"/>
              </a:rPr>
              <a:t>e-commerce, </a:t>
            </a:r>
            <a:r>
              <a:rPr lang="en-US" sz="2400" dirty="0" err="1">
                <a:solidFill>
                  <a:schemeClr val="bg1"/>
                </a:solidFill>
                <a:sym typeface="+mn-ea"/>
              </a:rPr>
              <a:t>dan</a:t>
            </a:r>
            <a:r>
              <a:rPr lang="en-US" sz="2400" dirty="0">
                <a:solidFill>
                  <a:schemeClr val="bg1"/>
                </a:solidFill>
                <a:sym typeface="+mn-ea"/>
              </a:rPr>
              <a:t> </a:t>
            </a:r>
            <a:r>
              <a:rPr lang="en-US" sz="2400" dirty="0" err="1">
                <a:solidFill>
                  <a:schemeClr val="bg1"/>
                </a:solidFill>
                <a:sym typeface="+mn-ea"/>
              </a:rPr>
              <a:t>perlindungan</a:t>
            </a:r>
            <a:r>
              <a:rPr lang="en-US" sz="2400" dirty="0">
                <a:solidFill>
                  <a:schemeClr val="bg1"/>
                </a:solidFill>
                <a:sym typeface="+mn-ea"/>
              </a:rPr>
              <a:t> </a:t>
            </a:r>
            <a:r>
              <a:rPr lang="en-US" sz="2400" dirty="0" err="1">
                <a:solidFill>
                  <a:schemeClr val="bg1"/>
                </a:solidFill>
                <a:sym typeface="+mn-ea"/>
              </a:rPr>
              <a:t>hak</a:t>
            </a:r>
            <a:r>
              <a:rPr lang="en-US" sz="2400" dirty="0">
                <a:solidFill>
                  <a:schemeClr val="bg1"/>
                </a:solidFill>
                <a:sym typeface="+mn-ea"/>
              </a:rPr>
              <a:t> </a:t>
            </a:r>
            <a:r>
              <a:rPr lang="en-US" sz="2400" dirty="0" err="1">
                <a:solidFill>
                  <a:schemeClr val="bg1"/>
                </a:solidFill>
                <a:sym typeface="+mn-ea"/>
              </a:rPr>
              <a:t>kekayaan</a:t>
            </a:r>
            <a:r>
              <a:rPr lang="en-US" sz="2400" dirty="0">
                <a:solidFill>
                  <a:schemeClr val="bg1"/>
                </a:solidFill>
                <a:sym typeface="+mn-ea"/>
              </a:rPr>
              <a:t> </a:t>
            </a:r>
            <a:r>
              <a:rPr lang="en-US" sz="2400" dirty="0" err="1">
                <a:solidFill>
                  <a:schemeClr val="bg1"/>
                </a:solidFill>
                <a:sym typeface="+mn-ea"/>
              </a:rPr>
              <a:t>intelektual</a:t>
            </a:r>
            <a:r>
              <a:rPr lang="en-US" sz="2400" dirty="0">
                <a:solidFill>
                  <a:schemeClr val="bg1"/>
                </a:solidFill>
                <a:sym typeface="+mn-ea"/>
              </a:rPr>
              <a:t>.</a:t>
            </a:r>
            <a:endParaRPr lang="en-US" altLang="en-US" sz="2400" dirty="0">
              <a:solidFill>
                <a:schemeClr val="bg1"/>
              </a:solidFill>
              <a:latin typeface="Calibri" panose="020F0502020204030204" pitchFamily="34" charset="0"/>
              <a:ea typeface="Arial" panose="020B0604020202020204" pitchFamily="34" charset="0"/>
              <a:sym typeface="+mn-ea"/>
            </a:endParaRPr>
          </a:p>
        </p:txBody>
      </p:sp>
      <p:pic>
        <p:nvPicPr>
          <p:cNvPr id="2" name="Picture 1"/>
          <p:cNvPicPr>
            <a:picLocks noChangeAspect="1"/>
          </p:cNvPicPr>
          <p:nvPr/>
        </p:nvPicPr>
        <p:blipFill>
          <a:blip r:embed="rId1"/>
          <a:stretch>
            <a:fillRect/>
          </a:stretch>
        </p:blipFill>
        <p:spPr>
          <a:xfrm>
            <a:off x="172085" y="2416175"/>
            <a:ext cx="4044950" cy="31896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0" i="0" u="none" strike="noStrike" kern="1200" cap="all"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rPr>
              <a:t>isi perjanjian ia-cepa</a:t>
            </a:r>
            <a:endParaRPr kumimoji="0" lang="en-US" altLang="zh-CN" sz="4400" b="0" i="0" u="none" strike="noStrike" kern="1200" cap="all" spc="0" normalizeH="0" baseline="0" noProof="0" dirty="0">
              <a:ln/>
              <a:solidFill>
                <a:schemeClr val="bg2"/>
              </a:solidFill>
              <a:effectLst>
                <a:innerShdw blurRad="63500" dist="50800" dir="13500000">
                  <a:srgbClr val="000000">
                    <a:alpha val="50000"/>
                  </a:srgbClr>
                </a:innerShdw>
              </a:effectLst>
              <a:uLnTx/>
              <a:uFillTx/>
              <a:latin typeface="+mj-lt"/>
              <a:ea typeface="+mj-ea"/>
              <a:cs typeface="+mj-cs"/>
            </a:endParaRPr>
          </a:p>
        </p:txBody>
      </p:sp>
      <p:sp>
        <p:nvSpPr>
          <p:cNvPr id="5" name="矩形 4"/>
          <p:cNvSpPr/>
          <p:nvPr/>
        </p:nvSpPr>
        <p:spPr>
          <a:xfrm>
            <a:off x="839788" y="1958975"/>
            <a:ext cx="2543175" cy="4135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矩形 5"/>
          <p:cNvSpPr/>
          <p:nvPr/>
        </p:nvSpPr>
        <p:spPr>
          <a:xfrm>
            <a:off x="3495675" y="1958975"/>
            <a:ext cx="2543175" cy="4135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矩形 6"/>
          <p:cNvSpPr/>
          <p:nvPr/>
        </p:nvSpPr>
        <p:spPr>
          <a:xfrm>
            <a:off x="6153150" y="1958975"/>
            <a:ext cx="2543175" cy="4135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8809038" y="1958975"/>
            <a:ext cx="2543175" cy="4135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a:xfrm>
            <a:off x="839788" y="1958975"/>
            <a:ext cx="2543175" cy="595313"/>
          </a:xfrm>
          <a:prstGeom prst="rect">
            <a:avLst/>
          </a:prstGeom>
          <a:solidFill>
            <a:srgbClr val="16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3495675" y="1970405"/>
            <a:ext cx="2543175" cy="595313"/>
          </a:xfrm>
          <a:prstGeom prst="rect">
            <a:avLst/>
          </a:prstGeom>
          <a:solidFill>
            <a:srgbClr val="E08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153150" y="1958975"/>
            <a:ext cx="2543175" cy="595313"/>
          </a:xfrm>
          <a:prstGeom prst="rect">
            <a:avLst/>
          </a:prstGeom>
          <a:solidFill>
            <a:srgbClr val="67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8809038" y="1958975"/>
            <a:ext cx="2543175" cy="595313"/>
          </a:xfrm>
          <a:prstGeom prst="rect">
            <a:avLst/>
          </a:prstGeom>
          <a:solidFill>
            <a:srgbClr val="E36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370" name="矩形 12"/>
          <p:cNvSpPr/>
          <p:nvPr/>
        </p:nvSpPr>
        <p:spPr>
          <a:xfrm>
            <a:off x="876300" y="2719388"/>
            <a:ext cx="2470150" cy="3169285"/>
          </a:xfrm>
          <a:prstGeom prst="rect">
            <a:avLst/>
          </a:prstGeom>
          <a:noFill/>
          <a:ln w="9525">
            <a:noFill/>
          </a:ln>
        </p:spPr>
        <p:txBody>
          <a:bodyPr wrap="square" anchor="t" anchorCtr="0">
            <a:spAutoFit/>
          </a:bodyPr>
          <a:p>
            <a:pPr algn="ctr"/>
            <a:r>
              <a:rPr lang="en-US" sz="2000" dirty="0" err="1" smtClean="0">
                <a:sym typeface="+mn-ea"/>
              </a:rPr>
              <a:t>Semua</a:t>
            </a:r>
            <a:r>
              <a:rPr lang="en-US" sz="2000" dirty="0" smtClean="0">
                <a:sym typeface="+mn-ea"/>
              </a:rPr>
              <a:t> </a:t>
            </a:r>
            <a:r>
              <a:rPr lang="en-US" sz="2000" dirty="0" err="1">
                <a:sym typeface="+mn-ea"/>
              </a:rPr>
              <a:t>produk</a:t>
            </a:r>
            <a:r>
              <a:rPr lang="en-US" sz="2000" dirty="0">
                <a:sym typeface="+mn-ea"/>
              </a:rPr>
              <a:t> yang </a:t>
            </a:r>
            <a:r>
              <a:rPr lang="en-US" sz="2000" dirty="0" err="1">
                <a:sym typeface="+mn-ea"/>
              </a:rPr>
              <a:t>diekspor</a:t>
            </a:r>
            <a:r>
              <a:rPr lang="en-US" sz="2000" dirty="0">
                <a:sym typeface="+mn-ea"/>
              </a:rPr>
              <a:t> Indonesia </a:t>
            </a:r>
            <a:r>
              <a:rPr lang="en-US" sz="2000" dirty="0" err="1">
                <a:sym typeface="+mn-ea"/>
              </a:rPr>
              <a:t>ke</a:t>
            </a:r>
            <a:r>
              <a:rPr lang="en-US" sz="2000" dirty="0">
                <a:sym typeface="+mn-ea"/>
              </a:rPr>
              <a:t> Australia </a:t>
            </a:r>
            <a:r>
              <a:rPr lang="en-US" sz="2000" dirty="0" err="1">
                <a:sym typeface="+mn-ea"/>
              </a:rPr>
              <a:t>akan</a:t>
            </a:r>
            <a:r>
              <a:rPr lang="en-US" sz="2000" dirty="0">
                <a:sym typeface="+mn-ea"/>
              </a:rPr>
              <a:t> </a:t>
            </a:r>
            <a:r>
              <a:rPr lang="en-US" sz="2000" dirty="0" err="1">
                <a:sym typeface="+mn-ea"/>
              </a:rPr>
              <a:t>bebas</a:t>
            </a:r>
            <a:r>
              <a:rPr lang="en-US" sz="2000" dirty="0">
                <a:sym typeface="+mn-ea"/>
              </a:rPr>
              <a:t> </a:t>
            </a:r>
            <a:r>
              <a:rPr lang="en-US" sz="2000" dirty="0" err="1">
                <a:sym typeface="+mn-ea"/>
              </a:rPr>
              <a:t>bea</a:t>
            </a:r>
            <a:r>
              <a:rPr lang="en-US" sz="2000" dirty="0">
                <a:sym typeface="+mn-ea"/>
              </a:rPr>
              <a:t> </a:t>
            </a:r>
            <a:r>
              <a:rPr lang="en-US" sz="2000" dirty="0" err="1">
                <a:sym typeface="+mn-ea"/>
              </a:rPr>
              <a:t>masuk</a:t>
            </a:r>
            <a:r>
              <a:rPr lang="en-US" sz="2000" dirty="0">
                <a:sym typeface="+mn-ea"/>
              </a:rPr>
              <a:t>, </a:t>
            </a:r>
            <a:r>
              <a:rPr lang="en-US" sz="2000" dirty="0" err="1">
                <a:sym typeface="+mn-ea"/>
              </a:rPr>
              <a:t>dan</a:t>
            </a:r>
            <a:r>
              <a:rPr lang="en-US" sz="2000" dirty="0">
                <a:sym typeface="+mn-ea"/>
              </a:rPr>
              <a:t> </a:t>
            </a:r>
            <a:r>
              <a:rPr lang="en-US" sz="2000" dirty="0" err="1">
                <a:sym typeface="+mn-ea"/>
              </a:rPr>
              <a:t>hampir</a:t>
            </a:r>
            <a:r>
              <a:rPr lang="en-US" sz="2000" dirty="0">
                <a:sym typeface="+mn-ea"/>
              </a:rPr>
              <a:t> </a:t>
            </a:r>
            <a:r>
              <a:rPr lang="en-US" sz="2000" dirty="0" err="1">
                <a:sym typeface="+mn-ea"/>
              </a:rPr>
              <a:t>semua</a:t>
            </a:r>
            <a:r>
              <a:rPr lang="en-US" sz="2000" dirty="0">
                <a:sym typeface="+mn-ea"/>
              </a:rPr>
              <a:t> </a:t>
            </a:r>
            <a:r>
              <a:rPr lang="en-US" sz="2000" dirty="0" err="1">
                <a:sym typeface="+mn-ea"/>
              </a:rPr>
              <a:t>produk</a:t>
            </a:r>
            <a:r>
              <a:rPr lang="en-US" sz="2000" dirty="0">
                <a:sym typeface="+mn-ea"/>
              </a:rPr>
              <a:t> yang </a:t>
            </a:r>
            <a:r>
              <a:rPr lang="en-US" sz="2000" dirty="0" err="1">
                <a:sym typeface="+mn-ea"/>
              </a:rPr>
              <a:t>diimpor</a:t>
            </a:r>
            <a:r>
              <a:rPr lang="en-US" sz="2000" dirty="0">
                <a:sym typeface="+mn-ea"/>
              </a:rPr>
              <a:t> Indonesia </a:t>
            </a:r>
            <a:r>
              <a:rPr lang="en-US" sz="2000" dirty="0" err="1">
                <a:sym typeface="+mn-ea"/>
              </a:rPr>
              <a:t>dari</a:t>
            </a:r>
            <a:r>
              <a:rPr lang="en-US" sz="2000" dirty="0">
                <a:sym typeface="+mn-ea"/>
              </a:rPr>
              <a:t> Australia </a:t>
            </a:r>
            <a:r>
              <a:rPr lang="en-US" sz="2000" dirty="0" err="1">
                <a:sym typeface="+mn-ea"/>
              </a:rPr>
              <a:t>akan</a:t>
            </a:r>
            <a:r>
              <a:rPr lang="en-US" sz="2000" dirty="0">
                <a:sym typeface="+mn-ea"/>
              </a:rPr>
              <a:t> </a:t>
            </a:r>
            <a:r>
              <a:rPr lang="en-US" sz="2000" dirty="0" err="1">
                <a:sym typeface="+mn-ea"/>
              </a:rPr>
              <a:t>dibebaskan</a:t>
            </a:r>
            <a:r>
              <a:rPr lang="en-US" sz="2000" dirty="0">
                <a:sym typeface="+mn-ea"/>
              </a:rPr>
              <a:t> </a:t>
            </a:r>
            <a:r>
              <a:rPr lang="en-US" sz="2000" dirty="0" err="1">
                <a:sym typeface="+mn-ea"/>
              </a:rPr>
              <a:t>bea</a:t>
            </a:r>
            <a:r>
              <a:rPr lang="en-US" sz="2000" dirty="0">
                <a:sym typeface="+mn-ea"/>
              </a:rPr>
              <a:t> </a:t>
            </a:r>
            <a:r>
              <a:rPr lang="en-US" sz="2000" dirty="0" err="1" smtClean="0">
                <a:sym typeface="+mn-ea"/>
              </a:rPr>
              <a:t>masuk</a:t>
            </a:r>
            <a:r>
              <a:rPr lang="en-US" sz="2000" dirty="0" smtClean="0">
                <a:sym typeface="+mn-ea"/>
              </a:rPr>
              <a:t>.</a:t>
            </a:r>
            <a:endParaRPr lang="zh-CN" altLang="en-US" sz="2000" dirty="0">
              <a:solidFill>
                <a:srgbClr val="2E2B26"/>
              </a:solidFill>
              <a:latin typeface="Calibri" panose="020F0502020204030204" pitchFamily="34" charset="0"/>
              <a:ea typeface="Arial" panose="020B0604020202020204" pitchFamily="34" charset="0"/>
            </a:endParaRPr>
          </a:p>
        </p:txBody>
      </p:sp>
      <p:sp>
        <p:nvSpPr>
          <p:cNvPr id="15371" name="矩形 13"/>
          <p:cNvSpPr/>
          <p:nvPr/>
        </p:nvSpPr>
        <p:spPr>
          <a:xfrm>
            <a:off x="1968500" y="2087563"/>
            <a:ext cx="285750" cy="337185"/>
          </a:xfrm>
          <a:prstGeom prst="rect">
            <a:avLst/>
          </a:prstGeom>
          <a:noFill/>
          <a:ln w="9525">
            <a:noFill/>
          </a:ln>
        </p:spPr>
        <p:txBody>
          <a:bodyPr wrap="none" anchor="t" anchorCtr="0">
            <a:spAutoFit/>
          </a:bodyPr>
          <a:p>
            <a:pPr algn="ctr"/>
            <a:r>
              <a:rPr lang="en-US" altLang="zh-CN" sz="1600" dirty="0">
                <a:solidFill>
                  <a:schemeClr val="bg1"/>
                </a:solidFill>
                <a:latin typeface="Calibri" panose="020F0502020204030204" pitchFamily="34" charset="0"/>
                <a:ea typeface="Microsoft YaHei Light" panose="020B0502040204020203" pitchFamily="34" charset="-122"/>
                <a:cs typeface="Arial" panose="020B0604020202020204" pitchFamily="34" charset="0"/>
              </a:rPr>
              <a:t>1</a:t>
            </a:r>
            <a:endParaRPr lang="en-US" altLang="zh-CN" sz="1600" dirty="0">
              <a:solidFill>
                <a:schemeClr val="bg1"/>
              </a:solidFill>
              <a:latin typeface="Calibri" panose="020F0502020204030204" pitchFamily="34" charset="0"/>
              <a:ea typeface="Arial" panose="020B0604020202020204" pitchFamily="34" charset="0"/>
            </a:endParaRPr>
          </a:p>
        </p:txBody>
      </p:sp>
      <p:sp>
        <p:nvSpPr>
          <p:cNvPr id="15375" name="矩形 17"/>
          <p:cNvSpPr/>
          <p:nvPr/>
        </p:nvSpPr>
        <p:spPr>
          <a:xfrm>
            <a:off x="3532823" y="2719388"/>
            <a:ext cx="2468562" cy="3169285"/>
          </a:xfrm>
          <a:prstGeom prst="rect">
            <a:avLst/>
          </a:prstGeom>
          <a:noFill/>
          <a:ln w="9525">
            <a:noFill/>
          </a:ln>
        </p:spPr>
        <p:txBody>
          <a:bodyPr anchor="t" anchorCtr="0">
            <a:spAutoFit/>
          </a:bodyPr>
          <a:p>
            <a:pPr algn="ctr"/>
            <a:r>
              <a:rPr lang="en-US" sz="2000" dirty="0" smtClean="0">
                <a:sym typeface="+mn-ea"/>
              </a:rPr>
              <a:t>Perusahaan-</a:t>
            </a:r>
            <a:r>
              <a:rPr lang="en-US" sz="2000" dirty="0" err="1" smtClean="0">
                <a:sym typeface="+mn-ea"/>
              </a:rPr>
              <a:t>perusahaan</a:t>
            </a:r>
            <a:r>
              <a:rPr lang="en-US" sz="2000" dirty="0" smtClean="0">
                <a:sym typeface="+mn-ea"/>
              </a:rPr>
              <a:t> </a:t>
            </a:r>
            <a:r>
              <a:rPr lang="en-US" sz="2000" dirty="0">
                <a:sym typeface="+mn-ea"/>
              </a:rPr>
              <a:t>Australia </a:t>
            </a:r>
            <a:r>
              <a:rPr lang="en-US" sz="2000" dirty="0" err="1">
                <a:sym typeface="+mn-ea"/>
              </a:rPr>
              <a:t>diperbolehkan</a:t>
            </a:r>
            <a:r>
              <a:rPr lang="en-US" sz="2000" dirty="0">
                <a:sym typeface="+mn-ea"/>
              </a:rPr>
              <a:t> </a:t>
            </a:r>
            <a:r>
              <a:rPr lang="en-US" sz="2000" dirty="0" err="1">
                <a:sym typeface="+mn-ea"/>
              </a:rPr>
              <a:t>untuk</a:t>
            </a:r>
            <a:r>
              <a:rPr lang="en-US" sz="2000" dirty="0">
                <a:sym typeface="+mn-ea"/>
              </a:rPr>
              <a:t> </a:t>
            </a:r>
            <a:r>
              <a:rPr lang="en-US" sz="2000" dirty="0" err="1">
                <a:sym typeface="+mn-ea"/>
              </a:rPr>
              <a:t>memegang</a:t>
            </a:r>
            <a:r>
              <a:rPr lang="en-US" sz="2000" dirty="0">
                <a:sym typeface="+mn-ea"/>
              </a:rPr>
              <a:t> </a:t>
            </a:r>
            <a:r>
              <a:rPr lang="en-US" sz="2000" dirty="0" err="1">
                <a:sym typeface="+mn-ea"/>
              </a:rPr>
              <a:t>mayoritas</a:t>
            </a:r>
            <a:r>
              <a:rPr lang="en-US" sz="2000" dirty="0">
                <a:sym typeface="+mn-ea"/>
              </a:rPr>
              <a:t> </a:t>
            </a:r>
            <a:r>
              <a:rPr lang="en-US" sz="2000" dirty="0" err="1">
                <a:sym typeface="+mn-ea"/>
              </a:rPr>
              <a:t>saham</a:t>
            </a:r>
            <a:r>
              <a:rPr lang="en-US" sz="2000" dirty="0">
                <a:sym typeface="+mn-ea"/>
              </a:rPr>
              <a:t> </a:t>
            </a:r>
            <a:r>
              <a:rPr lang="en-US" sz="2000" dirty="0" err="1">
                <a:sym typeface="+mn-ea"/>
              </a:rPr>
              <a:t>perusahaan-perusahaan</a:t>
            </a:r>
            <a:r>
              <a:rPr lang="en-US" sz="2000" dirty="0">
                <a:sym typeface="+mn-ea"/>
              </a:rPr>
              <a:t> Indonesia yang </a:t>
            </a:r>
            <a:r>
              <a:rPr lang="en-US" sz="2000" dirty="0" err="1">
                <a:sym typeface="+mn-ea"/>
              </a:rPr>
              <a:t>bergerak</a:t>
            </a:r>
            <a:r>
              <a:rPr lang="en-US" sz="2000" dirty="0">
                <a:sym typeface="+mn-ea"/>
              </a:rPr>
              <a:t> di </a:t>
            </a:r>
            <a:r>
              <a:rPr lang="en-US" sz="2000" dirty="0" err="1">
                <a:sym typeface="+mn-ea"/>
              </a:rPr>
              <a:t>sektor</a:t>
            </a:r>
            <a:r>
              <a:rPr lang="en-US" sz="2000" dirty="0">
                <a:sym typeface="+mn-ea"/>
              </a:rPr>
              <a:t> </a:t>
            </a:r>
            <a:r>
              <a:rPr lang="en-US" sz="2000" dirty="0" err="1">
                <a:sym typeface="+mn-ea"/>
              </a:rPr>
              <a:t>telekomunikasi</a:t>
            </a:r>
            <a:r>
              <a:rPr lang="en-US" sz="2000" dirty="0">
                <a:sym typeface="+mn-ea"/>
              </a:rPr>
              <a:t>, </a:t>
            </a:r>
            <a:r>
              <a:rPr lang="en-US" sz="2000" dirty="0" err="1">
                <a:sym typeface="+mn-ea"/>
              </a:rPr>
              <a:t>transportasi</a:t>
            </a:r>
            <a:r>
              <a:rPr lang="en-US" sz="2000" dirty="0">
                <a:sym typeface="+mn-ea"/>
              </a:rPr>
              <a:t>, </a:t>
            </a:r>
            <a:r>
              <a:rPr lang="en-US" sz="2000" dirty="0" err="1">
                <a:sym typeface="+mn-ea"/>
              </a:rPr>
              <a:t>kesehatan</a:t>
            </a:r>
            <a:r>
              <a:rPr lang="en-US" sz="2000" dirty="0">
                <a:sym typeface="+mn-ea"/>
              </a:rPr>
              <a:t> </a:t>
            </a:r>
            <a:r>
              <a:rPr lang="en-US" sz="2000" dirty="0" err="1">
                <a:sym typeface="+mn-ea"/>
              </a:rPr>
              <a:t>dan</a:t>
            </a:r>
            <a:r>
              <a:rPr lang="en-US" sz="2000" dirty="0">
                <a:sym typeface="+mn-ea"/>
              </a:rPr>
              <a:t> </a:t>
            </a:r>
            <a:r>
              <a:rPr lang="en-US" sz="2000" dirty="0" err="1" smtClean="0">
                <a:sym typeface="+mn-ea"/>
              </a:rPr>
              <a:t>energi</a:t>
            </a:r>
            <a:r>
              <a:rPr lang="en-US" sz="2000" dirty="0" smtClean="0">
                <a:sym typeface="+mn-ea"/>
              </a:rPr>
              <a:t>.</a:t>
            </a:r>
            <a:endParaRPr lang="zh-CN" altLang="en-US" sz="2000" dirty="0">
              <a:solidFill>
                <a:srgbClr val="2E2B26"/>
              </a:solidFill>
              <a:latin typeface="Calibri" panose="020F0502020204030204" pitchFamily="34" charset="0"/>
              <a:ea typeface="Arial" panose="020B0604020202020204" pitchFamily="34" charset="0"/>
            </a:endParaRPr>
          </a:p>
        </p:txBody>
      </p:sp>
      <p:sp>
        <p:nvSpPr>
          <p:cNvPr id="15376" name="矩形 18"/>
          <p:cNvSpPr/>
          <p:nvPr/>
        </p:nvSpPr>
        <p:spPr>
          <a:xfrm>
            <a:off x="4608196" y="2087563"/>
            <a:ext cx="295910" cy="337185"/>
          </a:xfrm>
          <a:prstGeom prst="rect">
            <a:avLst/>
          </a:prstGeom>
          <a:noFill/>
          <a:ln w="9525">
            <a:noFill/>
          </a:ln>
        </p:spPr>
        <p:txBody>
          <a:bodyPr wrap="none" anchor="t" anchorCtr="0">
            <a:spAutoFit/>
          </a:bodyPr>
          <a:p>
            <a:pPr algn="ctr"/>
            <a:r>
              <a:rPr lang="en-US" altLang="zh-CN" sz="1600" dirty="0">
                <a:solidFill>
                  <a:srgbClr val="FFFFFF"/>
                </a:solidFill>
                <a:latin typeface="Arial" panose="020B0604020202020204" pitchFamily="34" charset="0"/>
                <a:ea typeface="Microsoft YaHei Light" panose="020B0502040204020203" pitchFamily="34" charset="-122"/>
                <a:cs typeface="Arial" panose="020B0604020202020204" pitchFamily="34" charset="0"/>
              </a:rPr>
              <a:t>2</a:t>
            </a:r>
            <a:endParaRPr lang="en-US" altLang="zh-CN" sz="1600" dirty="0">
              <a:solidFill>
                <a:srgbClr val="FFFFFF"/>
              </a:solidFill>
              <a:latin typeface="Arial" panose="020B0604020202020204" pitchFamily="34" charset="0"/>
              <a:ea typeface="Arial" panose="020B0604020202020204" pitchFamily="34" charset="0"/>
            </a:endParaRPr>
          </a:p>
        </p:txBody>
      </p:sp>
      <p:sp>
        <p:nvSpPr>
          <p:cNvPr id="15380" name="矩形 22"/>
          <p:cNvSpPr/>
          <p:nvPr/>
        </p:nvSpPr>
        <p:spPr>
          <a:xfrm>
            <a:off x="6192838" y="2808288"/>
            <a:ext cx="2470150" cy="2861310"/>
          </a:xfrm>
          <a:prstGeom prst="rect">
            <a:avLst/>
          </a:prstGeom>
          <a:noFill/>
          <a:ln w="9525">
            <a:noFill/>
          </a:ln>
        </p:spPr>
        <p:txBody>
          <a:bodyPr anchor="t" anchorCtr="0">
            <a:spAutoFit/>
          </a:bodyPr>
          <a:p>
            <a:pPr algn="ctr"/>
            <a:r>
              <a:rPr lang="en-US" sz="2000" dirty="0" err="1" smtClean="0">
                <a:sym typeface="+mn-ea"/>
              </a:rPr>
              <a:t>Jumlah</a:t>
            </a:r>
            <a:r>
              <a:rPr lang="en-US" sz="2000" dirty="0" smtClean="0">
                <a:sym typeface="+mn-ea"/>
              </a:rPr>
              <a:t> </a:t>
            </a:r>
            <a:r>
              <a:rPr lang="en-US" sz="2000" dirty="0">
                <a:sym typeface="+mn-ea"/>
              </a:rPr>
              <a:t>visa </a:t>
            </a:r>
            <a:r>
              <a:rPr lang="en-US" sz="2000" dirty="0" err="1">
                <a:sym typeface="+mn-ea"/>
              </a:rPr>
              <a:t>liburan</a:t>
            </a:r>
            <a:r>
              <a:rPr lang="en-US" sz="2000" dirty="0">
                <a:sym typeface="+mn-ea"/>
              </a:rPr>
              <a:t> </a:t>
            </a:r>
            <a:r>
              <a:rPr lang="en-US" sz="2000" dirty="0" err="1">
                <a:sym typeface="+mn-ea"/>
              </a:rPr>
              <a:t>dan</a:t>
            </a:r>
            <a:r>
              <a:rPr lang="en-US" sz="2000" dirty="0">
                <a:sym typeface="+mn-ea"/>
              </a:rPr>
              <a:t> </a:t>
            </a:r>
            <a:r>
              <a:rPr lang="en-US" sz="2000" dirty="0" err="1">
                <a:sym typeface="+mn-ea"/>
              </a:rPr>
              <a:t>kerja</a:t>
            </a:r>
            <a:r>
              <a:rPr lang="en-US" sz="2000" dirty="0">
                <a:sym typeface="+mn-ea"/>
              </a:rPr>
              <a:t> ("Working Holiday Visa") yang </a:t>
            </a:r>
            <a:r>
              <a:rPr lang="en-US" sz="2000" dirty="0" err="1">
                <a:sym typeface="+mn-ea"/>
              </a:rPr>
              <a:t>akan</a:t>
            </a:r>
            <a:r>
              <a:rPr lang="en-US" sz="2000" dirty="0">
                <a:sym typeface="+mn-ea"/>
              </a:rPr>
              <a:t> </a:t>
            </a:r>
            <a:r>
              <a:rPr lang="en-US" sz="2000" dirty="0" err="1">
                <a:sym typeface="+mn-ea"/>
              </a:rPr>
              <a:t>dikeluarkan</a:t>
            </a:r>
            <a:r>
              <a:rPr lang="en-US" sz="2000" dirty="0">
                <a:sym typeface="+mn-ea"/>
              </a:rPr>
              <a:t> Australia </a:t>
            </a:r>
            <a:r>
              <a:rPr lang="en-US" sz="2000" dirty="0" err="1">
                <a:sym typeface="+mn-ea"/>
              </a:rPr>
              <a:t>untuk</a:t>
            </a:r>
            <a:r>
              <a:rPr lang="en-US" sz="2000" dirty="0">
                <a:sym typeface="+mn-ea"/>
              </a:rPr>
              <a:t> WNI </a:t>
            </a:r>
            <a:r>
              <a:rPr lang="en-US" sz="2000" dirty="0" err="1">
                <a:sym typeface="+mn-ea"/>
              </a:rPr>
              <a:t>akan</a:t>
            </a:r>
            <a:r>
              <a:rPr lang="en-US" sz="2000" dirty="0">
                <a:sym typeface="+mn-ea"/>
              </a:rPr>
              <a:t> </a:t>
            </a:r>
            <a:r>
              <a:rPr lang="en-US" sz="2000" dirty="0" err="1">
                <a:sym typeface="+mn-ea"/>
              </a:rPr>
              <a:t>ditingkatkan</a:t>
            </a:r>
            <a:r>
              <a:rPr lang="en-US" sz="2000" dirty="0">
                <a:sym typeface="+mn-ea"/>
              </a:rPr>
              <a:t> </a:t>
            </a:r>
            <a:r>
              <a:rPr lang="en-US" sz="2000" dirty="0" err="1">
                <a:sym typeface="+mn-ea"/>
              </a:rPr>
              <a:t>dari</a:t>
            </a:r>
            <a:r>
              <a:rPr lang="en-US" sz="2000" dirty="0">
                <a:sym typeface="+mn-ea"/>
              </a:rPr>
              <a:t> 1.000 </a:t>
            </a:r>
            <a:r>
              <a:rPr lang="en-US" sz="2000" dirty="0" err="1">
                <a:sym typeface="+mn-ea"/>
              </a:rPr>
              <a:t>ke</a:t>
            </a:r>
            <a:r>
              <a:rPr lang="en-US" sz="2000" dirty="0">
                <a:sym typeface="+mn-ea"/>
              </a:rPr>
              <a:t> 4.100 per </a:t>
            </a:r>
            <a:r>
              <a:rPr lang="en-US" sz="2000" dirty="0" err="1">
                <a:sym typeface="+mn-ea"/>
              </a:rPr>
              <a:t>tahun</a:t>
            </a:r>
            <a:r>
              <a:rPr lang="en-US" sz="2000" dirty="0">
                <a:sym typeface="+mn-ea"/>
              </a:rPr>
              <a:t>, </a:t>
            </a:r>
            <a:r>
              <a:rPr lang="en-US" sz="2000" dirty="0" err="1">
                <a:sym typeface="+mn-ea"/>
              </a:rPr>
              <a:t>dan</a:t>
            </a:r>
            <a:r>
              <a:rPr lang="en-US" sz="2000" dirty="0">
                <a:sym typeface="+mn-ea"/>
              </a:rPr>
              <a:t> 5.000 </a:t>
            </a:r>
            <a:r>
              <a:rPr lang="en-US" sz="2000" dirty="0" err="1">
                <a:sym typeface="+mn-ea"/>
              </a:rPr>
              <a:t>pada</a:t>
            </a:r>
            <a:r>
              <a:rPr lang="en-US" sz="2000" dirty="0">
                <a:sym typeface="+mn-ea"/>
              </a:rPr>
              <a:t> </a:t>
            </a:r>
            <a:r>
              <a:rPr lang="en-US" sz="2000" dirty="0" err="1">
                <a:sym typeface="+mn-ea"/>
              </a:rPr>
              <a:t>tahun</a:t>
            </a:r>
            <a:r>
              <a:rPr lang="en-US" sz="2000" dirty="0">
                <a:sym typeface="+mn-ea"/>
              </a:rPr>
              <a:t> </a:t>
            </a:r>
            <a:r>
              <a:rPr lang="en-US" sz="2000" dirty="0" smtClean="0">
                <a:sym typeface="+mn-ea"/>
              </a:rPr>
              <a:t>2026.</a:t>
            </a:r>
            <a:endParaRPr lang="zh-CN" altLang="en-US" sz="2000" dirty="0">
              <a:solidFill>
                <a:srgbClr val="2E2B26"/>
              </a:solidFill>
              <a:latin typeface="Calibri" panose="020F0502020204030204" pitchFamily="34" charset="0"/>
              <a:ea typeface="Arial" panose="020B0604020202020204" pitchFamily="34" charset="0"/>
            </a:endParaRPr>
          </a:p>
        </p:txBody>
      </p:sp>
      <p:sp>
        <p:nvSpPr>
          <p:cNvPr id="15381" name="矩形 23"/>
          <p:cNvSpPr/>
          <p:nvPr/>
        </p:nvSpPr>
        <p:spPr>
          <a:xfrm>
            <a:off x="7285038" y="2087563"/>
            <a:ext cx="285750" cy="337185"/>
          </a:xfrm>
          <a:prstGeom prst="rect">
            <a:avLst/>
          </a:prstGeom>
          <a:noFill/>
          <a:ln w="9525">
            <a:noFill/>
          </a:ln>
        </p:spPr>
        <p:txBody>
          <a:bodyPr wrap="none" anchor="t" anchorCtr="0">
            <a:spAutoFit/>
          </a:bodyPr>
          <a:p>
            <a:pPr algn="ctr"/>
            <a:r>
              <a:rPr lang="en-US" altLang="zh-CN" sz="1600" dirty="0">
                <a:solidFill>
                  <a:schemeClr val="bg1"/>
                </a:solidFill>
                <a:latin typeface="Calibri" panose="020F0502020204030204" pitchFamily="34" charset="0"/>
                <a:ea typeface="Microsoft YaHei Light" panose="020B0502040204020203" pitchFamily="34" charset="-122"/>
                <a:cs typeface="Arial" panose="020B0604020202020204" pitchFamily="34" charset="0"/>
              </a:rPr>
              <a:t>3</a:t>
            </a:r>
            <a:endParaRPr lang="en-US" altLang="zh-CN" sz="1600" dirty="0">
              <a:solidFill>
                <a:schemeClr val="bg1"/>
              </a:solidFill>
              <a:latin typeface="Calibri" panose="020F0502020204030204" pitchFamily="34" charset="0"/>
              <a:ea typeface="Arial" panose="020B0604020202020204" pitchFamily="34" charset="0"/>
            </a:endParaRPr>
          </a:p>
        </p:txBody>
      </p:sp>
      <p:sp>
        <p:nvSpPr>
          <p:cNvPr id="15385" name="矩形 27"/>
          <p:cNvSpPr/>
          <p:nvPr/>
        </p:nvSpPr>
        <p:spPr>
          <a:xfrm>
            <a:off x="8839200" y="3278188"/>
            <a:ext cx="2468563" cy="1938020"/>
          </a:xfrm>
          <a:prstGeom prst="rect">
            <a:avLst/>
          </a:prstGeom>
          <a:noFill/>
          <a:ln w="9525">
            <a:noFill/>
          </a:ln>
        </p:spPr>
        <p:txBody>
          <a:bodyPr anchor="t" anchorCtr="0">
            <a:spAutoFit/>
          </a:bodyPr>
          <a:p>
            <a:pPr algn="ctr"/>
            <a:r>
              <a:rPr lang="en-US" sz="2000" dirty="0" err="1" smtClean="0">
                <a:sym typeface="+mn-ea"/>
              </a:rPr>
              <a:t>Universitas-universitas</a:t>
            </a:r>
            <a:r>
              <a:rPr lang="en-US" sz="2000" dirty="0" smtClean="0">
                <a:sym typeface="+mn-ea"/>
              </a:rPr>
              <a:t> </a:t>
            </a:r>
            <a:r>
              <a:rPr lang="en-US" sz="2000" dirty="0">
                <a:sym typeface="+mn-ea"/>
              </a:rPr>
              <a:t>Australia </a:t>
            </a:r>
            <a:r>
              <a:rPr lang="en-US" sz="2000" dirty="0" err="1">
                <a:sym typeface="+mn-ea"/>
              </a:rPr>
              <a:t>juga</a:t>
            </a:r>
            <a:r>
              <a:rPr lang="en-US" sz="2000" dirty="0">
                <a:sym typeface="+mn-ea"/>
              </a:rPr>
              <a:t> </a:t>
            </a:r>
            <a:r>
              <a:rPr lang="en-US" sz="2000" dirty="0" err="1">
                <a:sym typeface="+mn-ea"/>
              </a:rPr>
              <a:t>akan</a:t>
            </a:r>
            <a:r>
              <a:rPr lang="en-US" sz="2000" dirty="0">
                <a:sym typeface="+mn-ea"/>
              </a:rPr>
              <a:t> </a:t>
            </a:r>
            <a:r>
              <a:rPr lang="en-US" sz="2000" dirty="0" err="1">
                <a:sym typeface="+mn-ea"/>
              </a:rPr>
              <a:t>diperbolehkan</a:t>
            </a:r>
            <a:r>
              <a:rPr lang="en-US" sz="2000" dirty="0">
                <a:sym typeface="+mn-ea"/>
              </a:rPr>
              <a:t> </a:t>
            </a:r>
            <a:r>
              <a:rPr lang="en-US" sz="2000" dirty="0" err="1">
                <a:sym typeface="+mn-ea"/>
              </a:rPr>
              <a:t>untuk</a:t>
            </a:r>
            <a:r>
              <a:rPr lang="en-US" sz="2000" dirty="0">
                <a:sym typeface="+mn-ea"/>
              </a:rPr>
              <a:t> </a:t>
            </a:r>
            <a:r>
              <a:rPr lang="en-US" sz="2000" dirty="0" err="1">
                <a:sym typeface="+mn-ea"/>
              </a:rPr>
              <a:t>membuka</a:t>
            </a:r>
            <a:r>
              <a:rPr lang="en-US" sz="2000" dirty="0">
                <a:sym typeface="+mn-ea"/>
              </a:rPr>
              <a:t> </a:t>
            </a:r>
            <a:r>
              <a:rPr lang="en-US" sz="2000" dirty="0" err="1">
                <a:sym typeface="+mn-ea"/>
              </a:rPr>
              <a:t>kampus</a:t>
            </a:r>
            <a:r>
              <a:rPr lang="en-US" sz="2000" dirty="0">
                <a:sym typeface="+mn-ea"/>
              </a:rPr>
              <a:t> </a:t>
            </a:r>
            <a:r>
              <a:rPr lang="en-US" sz="2000" dirty="0" err="1">
                <a:sym typeface="+mn-ea"/>
              </a:rPr>
              <a:t>cabang</a:t>
            </a:r>
            <a:r>
              <a:rPr lang="en-US" sz="2000" dirty="0">
                <a:sym typeface="+mn-ea"/>
              </a:rPr>
              <a:t> di Indonesia.</a:t>
            </a:r>
            <a:endParaRPr lang="zh-CN" altLang="en-US" sz="2000" dirty="0">
              <a:solidFill>
                <a:srgbClr val="2E2B26"/>
              </a:solidFill>
              <a:latin typeface="Calibri" panose="020F0502020204030204" pitchFamily="34" charset="0"/>
              <a:ea typeface="Arial" panose="020B0604020202020204" pitchFamily="34" charset="0"/>
            </a:endParaRPr>
          </a:p>
        </p:txBody>
      </p:sp>
      <p:sp>
        <p:nvSpPr>
          <p:cNvPr id="15386" name="矩形 28"/>
          <p:cNvSpPr/>
          <p:nvPr/>
        </p:nvSpPr>
        <p:spPr>
          <a:xfrm>
            <a:off x="9924733" y="2087563"/>
            <a:ext cx="295910" cy="337185"/>
          </a:xfrm>
          <a:prstGeom prst="rect">
            <a:avLst/>
          </a:prstGeom>
          <a:noFill/>
          <a:ln w="9525">
            <a:noFill/>
          </a:ln>
        </p:spPr>
        <p:txBody>
          <a:bodyPr wrap="none" anchor="t" anchorCtr="0">
            <a:spAutoFit/>
          </a:bodyPr>
          <a:p>
            <a:pPr algn="ctr"/>
            <a:r>
              <a:rPr lang="en-US" altLang="zh-CN" sz="1600" dirty="0">
                <a:solidFill>
                  <a:srgbClr val="FFFFFF"/>
                </a:solidFill>
                <a:latin typeface="Arial" panose="020B0604020202020204" pitchFamily="34" charset="0"/>
                <a:ea typeface="Microsoft YaHei Light" panose="020B0502040204020203" pitchFamily="34" charset="-122"/>
                <a:cs typeface="Arial" panose="020B0604020202020204" pitchFamily="34" charset="0"/>
              </a:rPr>
              <a:t>4</a:t>
            </a:r>
            <a:endParaRPr lang="en-US" altLang="zh-CN" sz="1600" dirty="0">
              <a:solidFill>
                <a:srgbClr val="FFFFFF"/>
              </a:solidFill>
              <a:latin typeface="Arial" panose="020B0604020202020204" pitchFamily="34" charset="0"/>
              <a:ea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en-US" dirty="0" err="1" smtClean="0">
                <a:ln/>
                <a:solidFill>
                  <a:schemeClr val="bg2"/>
                </a:solidFill>
                <a:effectLst>
                  <a:innerShdw blurRad="63500" dist="50800" dir="13500000">
                    <a:srgbClr val="000000">
                      <a:alpha val="50000"/>
                    </a:srgbClr>
                  </a:innerShdw>
                </a:effectLst>
                <a:sym typeface="+mn-ea"/>
              </a:rPr>
              <a:t>Keuntungan</a:t>
            </a:r>
            <a:r>
              <a:rPr lang="en-US" dirty="0" smtClean="0">
                <a:ln/>
                <a:solidFill>
                  <a:schemeClr val="bg2"/>
                </a:solidFill>
                <a:effectLst>
                  <a:innerShdw blurRad="63500" dist="50800" dir="13500000">
                    <a:srgbClr val="000000">
                      <a:alpha val="50000"/>
                    </a:srgbClr>
                  </a:innerShdw>
                </a:effectLst>
                <a:sym typeface="+mn-ea"/>
              </a:rPr>
              <a:t> IA-CEPA </a:t>
            </a:r>
            <a:r>
              <a:rPr lang="en-US" dirty="0" err="1" smtClean="0">
                <a:ln/>
                <a:solidFill>
                  <a:schemeClr val="bg2"/>
                </a:solidFill>
                <a:effectLst>
                  <a:innerShdw blurRad="63500" dist="50800" dir="13500000">
                    <a:srgbClr val="000000">
                      <a:alpha val="50000"/>
                    </a:srgbClr>
                  </a:innerShdw>
                </a:effectLst>
                <a:sym typeface="+mn-ea"/>
              </a:rPr>
              <a:t>bagi</a:t>
            </a:r>
            <a:r>
              <a:rPr lang="en-US" dirty="0" smtClean="0">
                <a:ln/>
                <a:solidFill>
                  <a:schemeClr val="bg2"/>
                </a:solidFill>
                <a:effectLst>
                  <a:innerShdw blurRad="63500" dist="50800" dir="13500000">
                    <a:srgbClr val="000000">
                      <a:alpha val="50000"/>
                    </a:srgbClr>
                  </a:innerShdw>
                </a:effectLst>
                <a:sym typeface="+mn-ea"/>
              </a:rPr>
              <a:t> Indonesia</a:t>
            </a:r>
            <a:endParaRPr kumimoji="0" lang="en-US" altLang="en-US" sz="4400" b="0" i="0" u="none" strike="noStrike" kern="1200" cap="none" spc="0" normalizeH="0" baseline="0" noProof="0" dirty="0" smtClean="0">
              <a:ln/>
              <a:solidFill>
                <a:schemeClr val="bg2"/>
              </a:solidFill>
              <a:effectLst>
                <a:innerShdw blurRad="63500" dist="50800" dir="13500000">
                  <a:srgbClr val="000000">
                    <a:alpha val="50000"/>
                  </a:srgbClr>
                </a:innerShdw>
              </a:effectLst>
              <a:uLnTx/>
              <a:uFillTx/>
              <a:latin typeface="+mj-lt"/>
              <a:ea typeface="+mj-ea"/>
              <a:cs typeface="+mj-cs"/>
              <a:sym typeface="+mn-ea"/>
            </a:endParaRPr>
          </a:p>
        </p:txBody>
      </p:sp>
      <p:sp>
        <p:nvSpPr>
          <p:cNvPr id="17424" name="矩形 40"/>
          <p:cNvSpPr/>
          <p:nvPr/>
        </p:nvSpPr>
        <p:spPr>
          <a:xfrm>
            <a:off x="747395" y="1595755"/>
            <a:ext cx="10697845" cy="5262245"/>
          </a:xfrm>
          <a:prstGeom prst="rect">
            <a:avLst/>
          </a:prstGeom>
          <a:noFill/>
          <a:ln w="9525">
            <a:noFill/>
          </a:ln>
        </p:spPr>
        <p:txBody>
          <a:bodyPr wrap="square" anchor="t" anchorCtr="0">
            <a:spAutoFit/>
          </a:bodyPr>
          <a:p>
            <a:pPr marL="514350" indent="-514350">
              <a:buFont typeface="+mj-lt"/>
              <a:buAutoNum type="alphaLcPeriod"/>
            </a:pPr>
            <a:r>
              <a:rPr lang="en-US" sz="2400" dirty="0" err="1">
                <a:solidFill>
                  <a:schemeClr val="bg1"/>
                </a:solidFill>
                <a:sym typeface="+mn-ea"/>
              </a:rPr>
              <a:t>Memberikan</a:t>
            </a:r>
            <a:r>
              <a:rPr lang="en-US" sz="2400" dirty="0">
                <a:solidFill>
                  <a:schemeClr val="bg1"/>
                </a:solidFill>
                <a:sym typeface="+mn-ea"/>
              </a:rPr>
              <a:t> </a:t>
            </a:r>
            <a:r>
              <a:rPr lang="en-US" sz="2400" dirty="0" err="1">
                <a:solidFill>
                  <a:schemeClr val="bg1"/>
                </a:solidFill>
                <a:sym typeface="+mn-ea"/>
              </a:rPr>
              <a:t>kemudahan</a:t>
            </a:r>
            <a:r>
              <a:rPr lang="en-US" sz="2400" dirty="0">
                <a:solidFill>
                  <a:schemeClr val="bg1"/>
                </a:solidFill>
                <a:sym typeface="+mn-ea"/>
              </a:rPr>
              <a:t> </a:t>
            </a:r>
            <a:r>
              <a:rPr lang="en-US" sz="2400" dirty="0" err="1">
                <a:solidFill>
                  <a:schemeClr val="bg1"/>
                </a:solidFill>
                <a:sym typeface="+mn-ea"/>
              </a:rPr>
              <a:t>akses</a:t>
            </a:r>
            <a:r>
              <a:rPr lang="en-US" sz="2400" dirty="0">
                <a:solidFill>
                  <a:schemeClr val="bg1"/>
                </a:solidFill>
                <a:sym typeface="+mn-ea"/>
              </a:rPr>
              <a:t> </a:t>
            </a:r>
            <a:r>
              <a:rPr lang="en-US" sz="2400" dirty="0" err="1">
                <a:solidFill>
                  <a:schemeClr val="bg1"/>
                </a:solidFill>
                <a:sym typeface="+mn-ea"/>
              </a:rPr>
              <a:t>pasar</a:t>
            </a:r>
            <a:r>
              <a:rPr lang="en-US" sz="2400" dirty="0">
                <a:solidFill>
                  <a:schemeClr val="bg1"/>
                </a:solidFill>
                <a:sym typeface="+mn-ea"/>
              </a:rPr>
              <a:t> </a:t>
            </a:r>
            <a:r>
              <a:rPr lang="en-US" sz="2400" dirty="0" err="1">
                <a:solidFill>
                  <a:schemeClr val="bg1"/>
                </a:solidFill>
                <a:sym typeface="+mn-ea"/>
              </a:rPr>
              <a:t>bagi</a:t>
            </a:r>
            <a:r>
              <a:rPr lang="en-US" sz="2400" dirty="0">
                <a:solidFill>
                  <a:schemeClr val="bg1"/>
                </a:solidFill>
                <a:sym typeface="+mn-ea"/>
              </a:rPr>
              <a:t> para </a:t>
            </a:r>
            <a:r>
              <a:rPr lang="en-US" sz="2400" dirty="0" err="1">
                <a:solidFill>
                  <a:schemeClr val="bg1"/>
                </a:solidFill>
                <a:sym typeface="+mn-ea"/>
              </a:rPr>
              <a:t>pengusaha</a:t>
            </a:r>
            <a:r>
              <a:rPr lang="en-US" sz="2400" dirty="0">
                <a:solidFill>
                  <a:schemeClr val="bg1"/>
                </a:solidFill>
                <a:sym typeface="+mn-ea"/>
              </a:rPr>
              <a:t> Indonesia di Australia </a:t>
            </a:r>
            <a:r>
              <a:rPr lang="en-US" sz="2400" dirty="0" err="1">
                <a:solidFill>
                  <a:schemeClr val="bg1"/>
                </a:solidFill>
                <a:sym typeface="+mn-ea"/>
              </a:rPr>
              <a:t>dengan</a:t>
            </a:r>
            <a:r>
              <a:rPr lang="en-US" sz="2400" dirty="0">
                <a:solidFill>
                  <a:schemeClr val="bg1"/>
                </a:solidFill>
                <a:sym typeface="+mn-ea"/>
              </a:rPr>
              <a:t> </a:t>
            </a:r>
            <a:r>
              <a:rPr lang="en-US" sz="2400" dirty="0" err="1">
                <a:solidFill>
                  <a:schemeClr val="bg1"/>
                </a:solidFill>
                <a:sym typeface="+mn-ea"/>
              </a:rPr>
              <a:t>komitmen</a:t>
            </a:r>
            <a:r>
              <a:rPr lang="en-US" sz="2400" dirty="0">
                <a:solidFill>
                  <a:schemeClr val="bg1"/>
                </a:solidFill>
                <a:sym typeface="+mn-ea"/>
              </a:rPr>
              <a:t> </a:t>
            </a:r>
            <a:r>
              <a:rPr lang="en-US" sz="2400" dirty="0" err="1">
                <a:solidFill>
                  <a:schemeClr val="bg1"/>
                </a:solidFill>
                <a:sym typeface="+mn-ea"/>
              </a:rPr>
              <a:t>pembebasan</a:t>
            </a:r>
            <a:r>
              <a:rPr lang="en-US" sz="2400" dirty="0">
                <a:solidFill>
                  <a:schemeClr val="bg1"/>
                </a:solidFill>
                <a:sym typeface="+mn-ea"/>
              </a:rPr>
              <a:t> </a:t>
            </a:r>
            <a:r>
              <a:rPr lang="en-US" sz="2400" dirty="0" err="1">
                <a:solidFill>
                  <a:schemeClr val="bg1"/>
                </a:solidFill>
                <a:sym typeface="+mn-ea"/>
              </a:rPr>
              <a:t>tarif</a:t>
            </a:r>
            <a:r>
              <a:rPr lang="en-US" sz="2400" dirty="0">
                <a:solidFill>
                  <a:schemeClr val="bg1"/>
                </a:solidFill>
                <a:sym typeface="+mn-ea"/>
              </a:rPr>
              <a:t> </a:t>
            </a:r>
            <a:r>
              <a:rPr lang="en-US" sz="2400" dirty="0" err="1">
                <a:solidFill>
                  <a:schemeClr val="bg1"/>
                </a:solidFill>
                <a:sym typeface="+mn-ea"/>
              </a:rPr>
              <a:t>bea</a:t>
            </a:r>
            <a:r>
              <a:rPr lang="en-US" sz="2400" dirty="0">
                <a:solidFill>
                  <a:schemeClr val="bg1"/>
                </a:solidFill>
                <a:sym typeface="+mn-ea"/>
              </a:rPr>
              <a:t> </a:t>
            </a:r>
            <a:r>
              <a:rPr lang="en-US" sz="2400" dirty="0" err="1">
                <a:solidFill>
                  <a:schemeClr val="bg1"/>
                </a:solidFill>
                <a:sym typeface="+mn-ea"/>
              </a:rPr>
              <a:t>masuknya</a:t>
            </a:r>
            <a:r>
              <a:rPr lang="en-US" sz="2400" dirty="0">
                <a:solidFill>
                  <a:schemeClr val="bg1"/>
                </a:solidFill>
                <a:sym typeface="+mn-ea"/>
              </a:rPr>
              <a:t> </a:t>
            </a:r>
            <a:r>
              <a:rPr lang="en-US" sz="2400" dirty="0" err="1">
                <a:solidFill>
                  <a:schemeClr val="bg1"/>
                </a:solidFill>
                <a:sym typeface="+mn-ea"/>
              </a:rPr>
              <a:t>menjadi</a:t>
            </a:r>
            <a:r>
              <a:rPr lang="en-US" sz="2400" dirty="0">
                <a:solidFill>
                  <a:schemeClr val="bg1"/>
                </a:solidFill>
                <a:sym typeface="+mn-ea"/>
              </a:rPr>
              <a:t> 0% </a:t>
            </a:r>
            <a:r>
              <a:rPr lang="en-US" sz="2400" dirty="0" err="1">
                <a:solidFill>
                  <a:schemeClr val="bg1"/>
                </a:solidFill>
                <a:sym typeface="+mn-ea"/>
              </a:rPr>
              <a:t>untuk</a:t>
            </a:r>
            <a:r>
              <a:rPr lang="en-US" sz="2400" dirty="0">
                <a:solidFill>
                  <a:schemeClr val="bg1"/>
                </a:solidFill>
                <a:sym typeface="+mn-ea"/>
              </a:rPr>
              <a:t> </a:t>
            </a:r>
            <a:r>
              <a:rPr lang="en-US" sz="2400" dirty="0" err="1">
                <a:solidFill>
                  <a:schemeClr val="bg1"/>
                </a:solidFill>
                <a:sym typeface="+mn-ea"/>
              </a:rPr>
              <a:t>seluruh</a:t>
            </a:r>
            <a:r>
              <a:rPr lang="en-US" sz="2400" dirty="0">
                <a:solidFill>
                  <a:schemeClr val="bg1"/>
                </a:solidFill>
                <a:sym typeface="+mn-ea"/>
              </a:rPr>
              <a:t> </a:t>
            </a:r>
            <a:r>
              <a:rPr lang="en-US" sz="2400" dirty="0" err="1">
                <a:solidFill>
                  <a:schemeClr val="bg1"/>
                </a:solidFill>
                <a:sym typeface="+mn-ea"/>
              </a:rPr>
              <a:t>pos</a:t>
            </a:r>
            <a:r>
              <a:rPr lang="en-US" sz="2400" dirty="0">
                <a:solidFill>
                  <a:schemeClr val="bg1"/>
                </a:solidFill>
                <a:sym typeface="+mn-ea"/>
              </a:rPr>
              <a:t> </a:t>
            </a:r>
            <a:r>
              <a:rPr lang="en-US" sz="2400" dirty="0" err="1">
                <a:solidFill>
                  <a:schemeClr val="bg1"/>
                </a:solidFill>
                <a:sym typeface="+mn-ea"/>
              </a:rPr>
              <a:t>tarif</a:t>
            </a:r>
            <a:r>
              <a:rPr lang="en-US" sz="2400" dirty="0">
                <a:solidFill>
                  <a:schemeClr val="bg1"/>
                </a:solidFill>
                <a:sym typeface="+mn-ea"/>
              </a:rPr>
              <a:t> </a:t>
            </a:r>
            <a:r>
              <a:rPr lang="en-US" sz="2400" dirty="0" err="1">
                <a:solidFill>
                  <a:schemeClr val="bg1"/>
                </a:solidFill>
                <a:sym typeface="+mn-ea"/>
              </a:rPr>
              <a:t>komoditi</a:t>
            </a:r>
            <a:r>
              <a:rPr lang="en-US" sz="2400" dirty="0">
                <a:solidFill>
                  <a:schemeClr val="bg1"/>
                </a:solidFill>
                <a:sym typeface="+mn-ea"/>
              </a:rPr>
              <a:t>.</a:t>
            </a:r>
            <a:endParaRPr lang="id-ID" sz="2400" dirty="0">
              <a:solidFill>
                <a:schemeClr val="bg1"/>
              </a:solidFill>
            </a:endParaRPr>
          </a:p>
          <a:p>
            <a:pPr marL="514350" indent="-514350">
              <a:buFont typeface="+mj-lt"/>
              <a:buAutoNum type="alphaLcPeriod"/>
            </a:pPr>
            <a:r>
              <a:rPr lang="en-US" sz="2400" dirty="0" err="1">
                <a:solidFill>
                  <a:schemeClr val="bg1"/>
                </a:solidFill>
                <a:sym typeface="+mn-ea"/>
              </a:rPr>
              <a:t>Pengurangan</a:t>
            </a:r>
            <a:r>
              <a:rPr lang="en-US" sz="2400" dirty="0">
                <a:solidFill>
                  <a:schemeClr val="bg1"/>
                </a:solidFill>
                <a:sym typeface="+mn-ea"/>
              </a:rPr>
              <a:t> </a:t>
            </a:r>
            <a:r>
              <a:rPr lang="en-US" sz="2400" dirty="0" err="1">
                <a:solidFill>
                  <a:schemeClr val="bg1"/>
                </a:solidFill>
                <a:sym typeface="+mn-ea"/>
              </a:rPr>
              <a:t>hambatan</a:t>
            </a:r>
            <a:r>
              <a:rPr lang="en-US" sz="2400" dirty="0">
                <a:solidFill>
                  <a:schemeClr val="bg1"/>
                </a:solidFill>
                <a:sym typeface="+mn-ea"/>
              </a:rPr>
              <a:t> non-</a:t>
            </a:r>
            <a:r>
              <a:rPr lang="en-US" sz="2400" dirty="0" err="1">
                <a:solidFill>
                  <a:schemeClr val="bg1"/>
                </a:solidFill>
                <a:sym typeface="+mn-ea"/>
              </a:rPr>
              <a:t>tarif</a:t>
            </a:r>
            <a:r>
              <a:rPr lang="en-US" sz="2400" dirty="0">
                <a:solidFill>
                  <a:schemeClr val="bg1"/>
                </a:solidFill>
                <a:sym typeface="+mn-ea"/>
              </a:rPr>
              <a:t>, </a:t>
            </a:r>
            <a:r>
              <a:rPr lang="en-US" sz="2400" dirty="0" err="1">
                <a:solidFill>
                  <a:schemeClr val="bg1"/>
                </a:solidFill>
                <a:sym typeface="+mn-ea"/>
              </a:rPr>
              <a:t>fasilitasi</a:t>
            </a:r>
            <a:r>
              <a:rPr lang="en-US" sz="2400" dirty="0">
                <a:solidFill>
                  <a:schemeClr val="bg1"/>
                </a:solidFill>
                <a:sym typeface="+mn-ea"/>
              </a:rPr>
              <a:t> </a:t>
            </a:r>
            <a:r>
              <a:rPr lang="en-US" sz="2400" dirty="0" err="1">
                <a:solidFill>
                  <a:schemeClr val="bg1"/>
                </a:solidFill>
                <a:sym typeface="+mn-ea"/>
              </a:rPr>
              <a:t>perdagangan</a:t>
            </a:r>
            <a:r>
              <a:rPr lang="en-US" sz="2400" dirty="0">
                <a:solidFill>
                  <a:schemeClr val="bg1"/>
                </a:solidFill>
                <a:sym typeface="+mn-ea"/>
              </a:rPr>
              <a:t>, </a:t>
            </a:r>
            <a:r>
              <a:rPr lang="en-US" sz="2400" dirty="0" err="1">
                <a:solidFill>
                  <a:schemeClr val="bg1"/>
                </a:solidFill>
                <a:sym typeface="+mn-ea"/>
              </a:rPr>
              <a:t>serta</a:t>
            </a:r>
            <a:r>
              <a:rPr lang="en-US" sz="2400" dirty="0">
                <a:solidFill>
                  <a:schemeClr val="bg1"/>
                </a:solidFill>
                <a:sym typeface="+mn-ea"/>
              </a:rPr>
              <a:t> </a:t>
            </a:r>
            <a:r>
              <a:rPr lang="en-US" sz="2400" dirty="0" err="1">
                <a:solidFill>
                  <a:schemeClr val="bg1"/>
                </a:solidFill>
                <a:sym typeface="+mn-ea"/>
              </a:rPr>
              <a:t>berbagai</a:t>
            </a:r>
            <a:r>
              <a:rPr lang="en-US" sz="2400" dirty="0">
                <a:solidFill>
                  <a:schemeClr val="bg1"/>
                </a:solidFill>
                <a:sym typeface="+mn-ea"/>
              </a:rPr>
              <a:t> </a:t>
            </a:r>
            <a:r>
              <a:rPr lang="en-US" sz="2400" dirty="0" err="1">
                <a:solidFill>
                  <a:schemeClr val="bg1"/>
                </a:solidFill>
                <a:sym typeface="+mn-ea"/>
              </a:rPr>
              <a:t>kemudahan</a:t>
            </a:r>
            <a:r>
              <a:rPr lang="en-US" sz="2400" dirty="0">
                <a:solidFill>
                  <a:schemeClr val="bg1"/>
                </a:solidFill>
                <a:sym typeface="+mn-ea"/>
              </a:rPr>
              <a:t> </a:t>
            </a:r>
            <a:r>
              <a:rPr lang="en-US" sz="2400" dirty="0" err="1">
                <a:solidFill>
                  <a:schemeClr val="bg1"/>
                </a:solidFill>
                <a:sym typeface="+mn-ea"/>
              </a:rPr>
              <a:t>untuk</a:t>
            </a:r>
            <a:r>
              <a:rPr lang="en-US" sz="2400" dirty="0">
                <a:solidFill>
                  <a:schemeClr val="bg1"/>
                </a:solidFill>
                <a:sym typeface="+mn-ea"/>
              </a:rPr>
              <a:t> </a:t>
            </a:r>
            <a:r>
              <a:rPr lang="en-US" sz="2400" dirty="0" err="1">
                <a:solidFill>
                  <a:schemeClr val="bg1"/>
                </a:solidFill>
                <a:sym typeface="+mn-ea"/>
              </a:rPr>
              <a:t>mengakses</a:t>
            </a:r>
            <a:r>
              <a:rPr lang="en-US" sz="2400" dirty="0">
                <a:solidFill>
                  <a:schemeClr val="bg1"/>
                </a:solidFill>
                <a:sym typeface="+mn-ea"/>
              </a:rPr>
              <a:t> </a:t>
            </a:r>
            <a:r>
              <a:rPr lang="en-US" sz="2400" dirty="0" err="1">
                <a:solidFill>
                  <a:schemeClr val="bg1"/>
                </a:solidFill>
                <a:sym typeface="+mn-ea"/>
              </a:rPr>
              <a:t>pasar</a:t>
            </a:r>
            <a:r>
              <a:rPr lang="en-US" sz="2400" dirty="0">
                <a:solidFill>
                  <a:schemeClr val="bg1"/>
                </a:solidFill>
                <a:sym typeface="+mn-ea"/>
              </a:rPr>
              <a:t> </a:t>
            </a:r>
            <a:r>
              <a:rPr lang="en-US" sz="2400" dirty="0" err="1">
                <a:solidFill>
                  <a:schemeClr val="bg1"/>
                </a:solidFill>
                <a:sym typeface="+mn-ea"/>
              </a:rPr>
              <a:t>jasa</a:t>
            </a:r>
            <a:r>
              <a:rPr lang="en-US" sz="2400" dirty="0">
                <a:solidFill>
                  <a:schemeClr val="bg1"/>
                </a:solidFill>
                <a:sym typeface="+mn-ea"/>
              </a:rPr>
              <a:t> </a:t>
            </a:r>
            <a:r>
              <a:rPr lang="en-US" sz="2400" dirty="0" err="1">
                <a:solidFill>
                  <a:schemeClr val="bg1"/>
                </a:solidFill>
                <a:sym typeface="+mn-ea"/>
              </a:rPr>
              <a:t>dan</a:t>
            </a:r>
            <a:r>
              <a:rPr lang="en-US" sz="2400" dirty="0">
                <a:solidFill>
                  <a:schemeClr val="bg1"/>
                </a:solidFill>
                <a:sym typeface="+mn-ea"/>
              </a:rPr>
              <a:t> </a:t>
            </a:r>
            <a:r>
              <a:rPr lang="en-US" sz="2400" dirty="0" err="1">
                <a:solidFill>
                  <a:schemeClr val="bg1"/>
                </a:solidFill>
                <a:sym typeface="+mn-ea"/>
              </a:rPr>
              <a:t>investasi</a:t>
            </a:r>
            <a:r>
              <a:rPr lang="en-US" sz="2400" dirty="0">
                <a:solidFill>
                  <a:schemeClr val="bg1"/>
                </a:solidFill>
                <a:sym typeface="+mn-ea"/>
              </a:rPr>
              <a:t> di </a:t>
            </a:r>
            <a:r>
              <a:rPr lang="en-US" sz="2400" dirty="0" err="1">
                <a:solidFill>
                  <a:schemeClr val="bg1"/>
                </a:solidFill>
                <a:sym typeface="+mn-ea"/>
              </a:rPr>
              <a:t>berbagai</a:t>
            </a:r>
            <a:r>
              <a:rPr lang="en-US" sz="2400" dirty="0">
                <a:solidFill>
                  <a:schemeClr val="bg1"/>
                </a:solidFill>
                <a:sym typeface="+mn-ea"/>
              </a:rPr>
              <a:t> </a:t>
            </a:r>
            <a:r>
              <a:rPr lang="en-US" sz="2400" dirty="0" err="1">
                <a:solidFill>
                  <a:schemeClr val="bg1"/>
                </a:solidFill>
                <a:sym typeface="+mn-ea"/>
              </a:rPr>
              <a:t>sektor</a:t>
            </a:r>
            <a:r>
              <a:rPr lang="en-US" sz="2400" dirty="0">
                <a:solidFill>
                  <a:schemeClr val="bg1"/>
                </a:solidFill>
                <a:sym typeface="+mn-ea"/>
              </a:rPr>
              <a:t>.</a:t>
            </a:r>
            <a:endParaRPr lang="id-ID" sz="2400" dirty="0">
              <a:solidFill>
                <a:schemeClr val="bg1"/>
              </a:solidFill>
            </a:endParaRPr>
          </a:p>
          <a:p>
            <a:pPr marL="514350" indent="-514350">
              <a:buFont typeface="+mj-lt"/>
              <a:buAutoNum type="alphaLcPeriod"/>
            </a:pPr>
            <a:r>
              <a:rPr lang="en-US" sz="2400" dirty="0" err="1">
                <a:solidFill>
                  <a:schemeClr val="bg1"/>
                </a:solidFill>
                <a:sym typeface="+mn-ea"/>
              </a:rPr>
              <a:t>Memperbaiki</a:t>
            </a:r>
            <a:r>
              <a:rPr lang="en-US" sz="2400" dirty="0">
                <a:solidFill>
                  <a:schemeClr val="bg1"/>
                </a:solidFill>
                <a:sym typeface="+mn-ea"/>
              </a:rPr>
              <a:t> </a:t>
            </a:r>
            <a:r>
              <a:rPr lang="en-US" sz="2400" dirty="0" err="1">
                <a:solidFill>
                  <a:schemeClr val="bg1"/>
                </a:solidFill>
                <a:sym typeface="+mn-ea"/>
              </a:rPr>
              <a:t>akses</a:t>
            </a:r>
            <a:r>
              <a:rPr lang="en-US" sz="2400" dirty="0">
                <a:solidFill>
                  <a:schemeClr val="bg1"/>
                </a:solidFill>
                <a:sym typeface="+mn-ea"/>
              </a:rPr>
              <a:t> </a:t>
            </a:r>
            <a:r>
              <a:rPr lang="en-US" sz="2400" dirty="0" err="1">
                <a:solidFill>
                  <a:schemeClr val="bg1"/>
                </a:solidFill>
                <a:sym typeface="+mn-ea"/>
              </a:rPr>
              <a:t>layanan</a:t>
            </a:r>
            <a:r>
              <a:rPr lang="en-US" sz="2400" dirty="0">
                <a:solidFill>
                  <a:schemeClr val="bg1"/>
                </a:solidFill>
                <a:sym typeface="+mn-ea"/>
              </a:rPr>
              <a:t> </a:t>
            </a:r>
            <a:r>
              <a:rPr lang="en-US" sz="2400" dirty="0" err="1" smtClean="0">
                <a:solidFill>
                  <a:schemeClr val="bg1"/>
                </a:solidFill>
                <a:sym typeface="+mn-ea"/>
              </a:rPr>
              <a:t>pasar</a:t>
            </a:r>
            <a:r>
              <a:rPr lang="en-US" sz="2400" dirty="0" smtClean="0">
                <a:solidFill>
                  <a:schemeClr val="bg1"/>
                </a:solidFill>
                <a:sym typeface="+mn-ea"/>
              </a:rPr>
              <a:t>.</a:t>
            </a:r>
            <a:endParaRPr lang="en-US" sz="2400" dirty="0" smtClean="0">
              <a:solidFill>
                <a:schemeClr val="bg1"/>
              </a:solidFill>
            </a:endParaRPr>
          </a:p>
          <a:p>
            <a:pPr marL="514350" indent="-514350">
              <a:buFont typeface="+mj-lt"/>
              <a:buAutoNum type="alphaLcPeriod"/>
            </a:pPr>
            <a:r>
              <a:rPr lang="en-US" sz="2400" dirty="0" err="1">
                <a:solidFill>
                  <a:schemeClr val="bg1"/>
                </a:solidFill>
                <a:sym typeface="+mn-ea"/>
              </a:rPr>
              <a:t>Dalam</a:t>
            </a:r>
            <a:r>
              <a:rPr lang="en-US" sz="2400" dirty="0">
                <a:solidFill>
                  <a:schemeClr val="bg1"/>
                </a:solidFill>
                <a:sym typeface="+mn-ea"/>
              </a:rPr>
              <a:t> </a:t>
            </a:r>
            <a:r>
              <a:rPr lang="en-US" sz="2400" dirty="0" err="1">
                <a:solidFill>
                  <a:schemeClr val="bg1"/>
                </a:solidFill>
                <a:sym typeface="+mn-ea"/>
              </a:rPr>
              <a:t>bidang</a:t>
            </a:r>
            <a:r>
              <a:rPr lang="en-US" sz="2400" dirty="0">
                <a:solidFill>
                  <a:schemeClr val="bg1"/>
                </a:solidFill>
                <a:sym typeface="+mn-ea"/>
              </a:rPr>
              <a:t> </a:t>
            </a:r>
            <a:r>
              <a:rPr lang="en-US" sz="2400" dirty="0" err="1">
                <a:solidFill>
                  <a:schemeClr val="bg1"/>
                </a:solidFill>
                <a:sym typeface="+mn-ea"/>
              </a:rPr>
              <a:t>investasi</a:t>
            </a:r>
            <a:r>
              <a:rPr lang="en-US" sz="2400" dirty="0">
                <a:solidFill>
                  <a:schemeClr val="bg1"/>
                </a:solidFill>
                <a:sym typeface="+mn-ea"/>
              </a:rPr>
              <a:t>, </a:t>
            </a:r>
            <a:r>
              <a:rPr lang="en-US" sz="2400" dirty="0" err="1">
                <a:solidFill>
                  <a:schemeClr val="bg1"/>
                </a:solidFill>
                <a:sym typeface="+mn-ea"/>
              </a:rPr>
              <a:t>kedua</a:t>
            </a:r>
            <a:r>
              <a:rPr lang="en-US" sz="2400" dirty="0">
                <a:solidFill>
                  <a:schemeClr val="bg1"/>
                </a:solidFill>
                <a:sym typeface="+mn-ea"/>
              </a:rPr>
              <a:t> </a:t>
            </a:r>
            <a:r>
              <a:rPr lang="en-US" sz="2400" dirty="0" err="1">
                <a:solidFill>
                  <a:schemeClr val="bg1"/>
                </a:solidFill>
                <a:sym typeface="+mn-ea"/>
              </a:rPr>
              <a:t>negara</a:t>
            </a:r>
            <a:r>
              <a:rPr lang="en-US" sz="2400" dirty="0">
                <a:solidFill>
                  <a:schemeClr val="bg1"/>
                </a:solidFill>
                <a:sym typeface="+mn-ea"/>
              </a:rPr>
              <a:t> </a:t>
            </a:r>
            <a:r>
              <a:rPr lang="en-US" sz="2400" dirty="0" err="1">
                <a:solidFill>
                  <a:schemeClr val="bg1"/>
                </a:solidFill>
                <a:sym typeface="+mn-ea"/>
              </a:rPr>
              <a:t>dapat</a:t>
            </a:r>
            <a:r>
              <a:rPr lang="en-US" sz="2400" dirty="0">
                <a:solidFill>
                  <a:schemeClr val="bg1"/>
                </a:solidFill>
                <a:sym typeface="+mn-ea"/>
              </a:rPr>
              <a:t> </a:t>
            </a:r>
            <a:r>
              <a:rPr lang="en-US" sz="2400" dirty="0" err="1">
                <a:solidFill>
                  <a:schemeClr val="bg1"/>
                </a:solidFill>
                <a:sym typeface="+mn-ea"/>
              </a:rPr>
              <a:t>aktif</a:t>
            </a:r>
            <a:r>
              <a:rPr lang="en-US" sz="2400" dirty="0">
                <a:solidFill>
                  <a:schemeClr val="bg1"/>
                </a:solidFill>
                <a:sym typeface="+mn-ea"/>
              </a:rPr>
              <a:t> </a:t>
            </a:r>
            <a:r>
              <a:rPr lang="en-US" sz="2400" dirty="0" err="1">
                <a:solidFill>
                  <a:schemeClr val="bg1"/>
                </a:solidFill>
                <a:sym typeface="+mn-ea"/>
              </a:rPr>
              <a:t>saling</a:t>
            </a:r>
            <a:r>
              <a:rPr lang="en-US" sz="2400" dirty="0">
                <a:solidFill>
                  <a:schemeClr val="bg1"/>
                </a:solidFill>
                <a:sym typeface="+mn-ea"/>
              </a:rPr>
              <a:t> </a:t>
            </a:r>
            <a:r>
              <a:rPr lang="en-US" sz="2400" dirty="0" err="1">
                <a:solidFill>
                  <a:schemeClr val="bg1"/>
                </a:solidFill>
                <a:sym typeface="+mn-ea"/>
              </a:rPr>
              <a:t>bertukar</a:t>
            </a:r>
            <a:r>
              <a:rPr lang="en-US" sz="2400" dirty="0">
                <a:solidFill>
                  <a:schemeClr val="bg1"/>
                </a:solidFill>
                <a:sym typeface="+mn-ea"/>
              </a:rPr>
              <a:t> </a:t>
            </a:r>
            <a:r>
              <a:rPr lang="en-US" sz="2400" dirty="0" err="1">
                <a:solidFill>
                  <a:schemeClr val="bg1"/>
                </a:solidFill>
                <a:sym typeface="+mn-ea"/>
              </a:rPr>
              <a:t>informasi</a:t>
            </a:r>
            <a:r>
              <a:rPr lang="en-US" sz="2400" dirty="0">
                <a:solidFill>
                  <a:schemeClr val="bg1"/>
                </a:solidFill>
                <a:sym typeface="+mn-ea"/>
              </a:rPr>
              <a:t> </a:t>
            </a:r>
            <a:r>
              <a:rPr lang="en-US" sz="2400" dirty="0" err="1">
                <a:solidFill>
                  <a:schemeClr val="bg1"/>
                </a:solidFill>
                <a:sym typeface="+mn-ea"/>
              </a:rPr>
              <a:t>mengenai</a:t>
            </a:r>
            <a:r>
              <a:rPr lang="en-US" sz="2400" dirty="0">
                <a:solidFill>
                  <a:schemeClr val="bg1"/>
                </a:solidFill>
                <a:sym typeface="+mn-ea"/>
              </a:rPr>
              <a:t> </a:t>
            </a:r>
            <a:r>
              <a:rPr lang="en-US" sz="2400" dirty="0" err="1">
                <a:solidFill>
                  <a:schemeClr val="bg1"/>
                </a:solidFill>
                <a:sym typeface="+mn-ea"/>
              </a:rPr>
              <a:t>potensi-potensi</a:t>
            </a:r>
            <a:r>
              <a:rPr lang="en-US" sz="2400" dirty="0">
                <a:solidFill>
                  <a:schemeClr val="bg1"/>
                </a:solidFill>
                <a:sym typeface="+mn-ea"/>
              </a:rPr>
              <a:t> </a:t>
            </a:r>
            <a:r>
              <a:rPr lang="en-US" sz="2400" dirty="0" err="1">
                <a:solidFill>
                  <a:schemeClr val="bg1"/>
                </a:solidFill>
                <a:sym typeface="+mn-ea"/>
              </a:rPr>
              <a:t>investasi</a:t>
            </a:r>
            <a:r>
              <a:rPr lang="en-US" sz="2400" dirty="0">
                <a:solidFill>
                  <a:schemeClr val="bg1"/>
                </a:solidFill>
                <a:sym typeface="+mn-ea"/>
              </a:rPr>
              <a:t> di </a:t>
            </a:r>
            <a:r>
              <a:rPr lang="en-US" sz="2400" dirty="0" err="1">
                <a:solidFill>
                  <a:schemeClr val="bg1"/>
                </a:solidFill>
                <a:sym typeface="+mn-ea"/>
              </a:rPr>
              <a:t>berbagai</a:t>
            </a:r>
            <a:r>
              <a:rPr lang="en-US" sz="2400" dirty="0">
                <a:solidFill>
                  <a:schemeClr val="bg1"/>
                </a:solidFill>
                <a:sym typeface="+mn-ea"/>
              </a:rPr>
              <a:t> </a:t>
            </a:r>
            <a:r>
              <a:rPr lang="en-US" sz="2400" dirty="0" err="1">
                <a:solidFill>
                  <a:schemeClr val="bg1"/>
                </a:solidFill>
                <a:sym typeface="+mn-ea"/>
              </a:rPr>
              <a:t>bidang</a:t>
            </a:r>
            <a:r>
              <a:rPr lang="en-US" sz="2400" dirty="0">
                <a:solidFill>
                  <a:schemeClr val="bg1"/>
                </a:solidFill>
                <a:sym typeface="+mn-ea"/>
              </a:rPr>
              <a:t> </a:t>
            </a:r>
            <a:r>
              <a:rPr lang="en-US" sz="2400" dirty="0" err="1">
                <a:solidFill>
                  <a:schemeClr val="bg1"/>
                </a:solidFill>
                <a:sym typeface="+mn-ea"/>
              </a:rPr>
              <a:t>dan</a:t>
            </a:r>
            <a:r>
              <a:rPr lang="en-US" sz="2400" dirty="0">
                <a:solidFill>
                  <a:schemeClr val="bg1"/>
                </a:solidFill>
                <a:sym typeface="+mn-ea"/>
              </a:rPr>
              <a:t> </a:t>
            </a:r>
            <a:r>
              <a:rPr lang="en-US" sz="2400" dirty="0" err="1" smtClean="0">
                <a:solidFill>
                  <a:schemeClr val="bg1"/>
                </a:solidFill>
                <a:sym typeface="+mn-ea"/>
              </a:rPr>
              <a:t>industri</a:t>
            </a:r>
            <a:r>
              <a:rPr lang="en-US" sz="2400" dirty="0" smtClean="0">
                <a:solidFill>
                  <a:schemeClr val="bg1"/>
                </a:solidFill>
                <a:sym typeface="+mn-ea"/>
              </a:rPr>
              <a:t>.</a:t>
            </a:r>
            <a:endParaRPr lang="en-US" sz="2400" dirty="0" smtClean="0">
              <a:solidFill>
                <a:schemeClr val="bg1"/>
              </a:solidFill>
            </a:endParaRPr>
          </a:p>
          <a:p>
            <a:pPr marL="514350" indent="-514350">
              <a:buFont typeface="+mj-lt"/>
              <a:buAutoNum type="alphaLcPeriod"/>
            </a:pPr>
            <a:r>
              <a:rPr lang="en-US" sz="2400" dirty="0">
                <a:solidFill>
                  <a:schemeClr val="bg1"/>
                </a:solidFill>
                <a:sym typeface="+mn-ea"/>
              </a:rPr>
              <a:t>Program </a:t>
            </a:r>
            <a:r>
              <a:rPr lang="en-US" sz="2400" dirty="0" err="1">
                <a:solidFill>
                  <a:schemeClr val="bg1"/>
                </a:solidFill>
                <a:sym typeface="+mn-ea"/>
              </a:rPr>
              <a:t>pertukaran</a:t>
            </a:r>
            <a:r>
              <a:rPr lang="en-US" sz="2400" dirty="0">
                <a:solidFill>
                  <a:schemeClr val="bg1"/>
                </a:solidFill>
                <a:sym typeface="+mn-ea"/>
              </a:rPr>
              <a:t> </a:t>
            </a:r>
            <a:r>
              <a:rPr lang="en-US" sz="2400" dirty="0" err="1">
                <a:solidFill>
                  <a:schemeClr val="bg1"/>
                </a:solidFill>
                <a:sym typeface="+mn-ea"/>
              </a:rPr>
              <a:t>tenaga</a:t>
            </a:r>
            <a:r>
              <a:rPr lang="en-US" sz="2400" dirty="0">
                <a:solidFill>
                  <a:schemeClr val="bg1"/>
                </a:solidFill>
                <a:sym typeface="+mn-ea"/>
              </a:rPr>
              <a:t> </a:t>
            </a:r>
            <a:r>
              <a:rPr lang="en-US" sz="2400" dirty="0" err="1">
                <a:solidFill>
                  <a:schemeClr val="bg1"/>
                </a:solidFill>
                <a:sym typeface="+mn-ea"/>
              </a:rPr>
              <a:t>kerja</a:t>
            </a:r>
            <a:r>
              <a:rPr lang="en-US" sz="2400" dirty="0">
                <a:solidFill>
                  <a:schemeClr val="bg1"/>
                </a:solidFill>
                <a:sym typeface="+mn-ea"/>
              </a:rPr>
              <a:t> </a:t>
            </a:r>
            <a:r>
              <a:rPr lang="en-US" sz="2400" dirty="0" err="1">
                <a:solidFill>
                  <a:schemeClr val="bg1"/>
                </a:solidFill>
                <a:sym typeface="+mn-ea"/>
              </a:rPr>
              <a:t>antarperusahaan</a:t>
            </a:r>
            <a:r>
              <a:rPr lang="en-US" sz="2400" dirty="0">
                <a:solidFill>
                  <a:schemeClr val="bg1"/>
                </a:solidFill>
                <a:sym typeface="+mn-ea"/>
              </a:rPr>
              <a:t> Indonesia-Australia </a:t>
            </a:r>
            <a:r>
              <a:rPr lang="en-US" sz="2400" dirty="0" err="1">
                <a:solidFill>
                  <a:schemeClr val="bg1"/>
                </a:solidFill>
                <a:sym typeface="+mn-ea"/>
              </a:rPr>
              <a:t>melalui</a:t>
            </a:r>
            <a:r>
              <a:rPr lang="en-US" sz="2400" dirty="0">
                <a:solidFill>
                  <a:schemeClr val="bg1"/>
                </a:solidFill>
                <a:sym typeface="+mn-ea"/>
              </a:rPr>
              <a:t> </a:t>
            </a:r>
            <a:r>
              <a:rPr lang="en-US" sz="2400" dirty="0" err="1">
                <a:solidFill>
                  <a:schemeClr val="bg1"/>
                </a:solidFill>
                <a:sym typeface="+mn-ea"/>
              </a:rPr>
              <a:t>Kamar</a:t>
            </a:r>
            <a:r>
              <a:rPr lang="en-US" sz="2400" dirty="0">
                <a:solidFill>
                  <a:schemeClr val="bg1"/>
                </a:solidFill>
                <a:sym typeface="+mn-ea"/>
              </a:rPr>
              <a:t> </a:t>
            </a:r>
            <a:r>
              <a:rPr lang="en-US" sz="2400" dirty="0" err="1">
                <a:solidFill>
                  <a:schemeClr val="bg1"/>
                </a:solidFill>
                <a:sym typeface="+mn-ea"/>
              </a:rPr>
              <a:t>Dagang</a:t>
            </a:r>
            <a:r>
              <a:rPr lang="en-US" sz="2400" dirty="0">
                <a:solidFill>
                  <a:schemeClr val="bg1"/>
                </a:solidFill>
                <a:sym typeface="+mn-ea"/>
              </a:rPr>
              <a:t> </a:t>
            </a:r>
            <a:r>
              <a:rPr lang="en-US" sz="2400" dirty="0" err="1">
                <a:solidFill>
                  <a:schemeClr val="bg1"/>
                </a:solidFill>
                <a:sym typeface="+mn-ea"/>
              </a:rPr>
              <a:t>dan</a:t>
            </a:r>
            <a:r>
              <a:rPr lang="en-US" sz="2400" dirty="0">
                <a:solidFill>
                  <a:schemeClr val="bg1"/>
                </a:solidFill>
                <a:sym typeface="+mn-ea"/>
              </a:rPr>
              <a:t> </a:t>
            </a:r>
            <a:r>
              <a:rPr lang="en-US" sz="2400" dirty="0" err="1">
                <a:solidFill>
                  <a:schemeClr val="bg1"/>
                </a:solidFill>
                <a:sym typeface="+mn-ea"/>
              </a:rPr>
              <a:t>Industri</a:t>
            </a:r>
            <a:r>
              <a:rPr lang="en-US" sz="2400" dirty="0">
                <a:solidFill>
                  <a:schemeClr val="bg1"/>
                </a:solidFill>
                <a:sym typeface="+mn-ea"/>
              </a:rPr>
              <a:t> (Kadin) </a:t>
            </a:r>
            <a:r>
              <a:rPr lang="en-US" sz="2400" dirty="0" err="1">
                <a:solidFill>
                  <a:schemeClr val="bg1"/>
                </a:solidFill>
                <a:sym typeface="+mn-ea"/>
              </a:rPr>
              <a:t>atau</a:t>
            </a:r>
            <a:r>
              <a:rPr lang="en-US" sz="2400" dirty="0">
                <a:solidFill>
                  <a:schemeClr val="bg1"/>
                </a:solidFill>
                <a:sym typeface="+mn-ea"/>
              </a:rPr>
              <a:t> </a:t>
            </a:r>
            <a:r>
              <a:rPr lang="en-US" sz="2400" dirty="0" err="1">
                <a:solidFill>
                  <a:schemeClr val="bg1"/>
                </a:solidFill>
                <a:sym typeface="+mn-ea"/>
              </a:rPr>
              <a:t>Asosiasi</a:t>
            </a:r>
            <a:r>
              <a:rPr lang="en-US" sz="2400" dirty="0">
                <a:solidFill>
                  <a:schemeClr val="bg1"/>
                </a:solidFill>
                <a:sym typeface="+mn-ea"/>
              </a:rPr>
              <a:t> </a:t>
            </a:r>
            <a:r>
              <a:rPr lang="en-US" sz="2400" dirty="0" err="1">
                <a:solidFill>
                  <a:schemeClr val="bg1"/>
                </a:solidFill>
                <a:sym typeface="+mn-ea"/>
              </a:rPr>
              <a:t>Pengusaha</a:t>
            </a:r>
            <a:r>
              <a:rPr lang="en-US" sz="2400" dirty="0">
                <a:solidFill>
                  <a:schemeClr val="bg1"/>
                </a:solidFill>
                <a:sym typeface="+mn-ea"/>
              </a:rPr>
              <a:t> Indonesia (</a:t>
            </a:r>
            <a:r>
              <a:rPr lang="en-US" sz="2400" dirty="0" err="1">
                <a:solidFill>
                  <a:schemeClr val="bg1"/>
                </a:solidFill>
                <a:sym typeface="+mn-ea"/>
              </a:rPr>
              <a:t>Apindo</a:t>
            </a:r>
            <a:r>
              <a:rPr lang="en-US" sz="2400" dirty="0">
                <a:solidFill>
                  <a:schemeClr val="bg1"/>
                </a:solidFill>
                <a:sym typeface="+mn-ea"/>
              </a:rPr>
              <a:t>)</a:t>
            </a:r>
            <a:endParaRPr lang="id-ID" sz="2400" dirty="0">
              <a:solidFill>
                <a:schemeClr val="bg1"/>
              </a:solidFill>
            </a:endParaRPr>
          </a:p>
          <a:p>
            <a:pPr marL="514350" indent="-514350">
              <a:buFont typeface="+mj-lt"/>
              <a:buAutoNum type="alphaLcPeriod"/>
            </a:pPr>
            <a:r>
              <a:rPr lang="en-US" sz="2400" dirty="0" err="1">
                <a:solidFill>
                  <a:schemeClr val="bg1"/>
                </a:solidFill>
                <a:sym typeface="+mn-ea"/>
              </a:rPr>
              <a:t>Kerja</a:t>
            </a:r>
            <a:r>
              <a:rPr lang="en-US" sz="2400" dirty="0">
                <a:solidFill>
                  <a:schemeClr val="bg1"/>
                </a:solidFill>
                <a:sym typeface="+mn-ea"/>
              </a:rPr>
              <a:t> </a:t>
            </a:r>
            <a:r>
              <a:rPr lang="en-US" sz="2400" dirty="0" err="1">
                <a:solidFill>
                  <a:schemeClr val="bg1"/>
                </a:solidFill>
                <a:sym typeface="+mn-ea"/>
              </a:rPr>
              <a:t>sama</a:t>
            </a:r>
            <a:r>
              <a:rPr lang="en-US" sz="2400" dirty="0">
                <a:solidFill>
                  <a:schemeClr val="bg1"/>
                </a:solidFill>
                <a:sym typeface="+mn-ea"/>
              </a:rPr>
              <a:t> </a:t>
            </a:r>
            <a:r>
              <a:rPr lang="en-US" sz="2400" dirty="0" err="1">
                <a:solidFill>
                  <a:schemeClr val="bg1"/>
                </a:solidFill>
                <a:sym typeface="+mn-ea"/>
              </a:rPr>
              <a:t>ekonomi</a:t>
            </a:r>
            <a:r>
              <a:rPr lang="en-US" sz="2400" dirty="0">
                <a:solidFill>
                  <a:schemeClr val="bg1"/>
                </a:solidFill>
                <a:sym typeface="+mn-ea"/>
              </a:rPr>
              <a:t> yang </a:t>
            </a:r>
            <a:r>
              <a:rPr lang="en-US" sz="2400" dirty="0" err="1">
                <a:solidFill>
                  <a:schemeClr val="bg1"/>
                </a:solidFill>
                <a:sym typeface="+mn-ea"/>
              </a:rPr>
              <a:t>terukur</a:t>
            </a:r>
            <a:r>
              <a:rPr lang="en-US" sz="2400" dirty="0">
                <a:solidFill>
                  <a:schemeClr val="bg1"/>
                </a:solidFill>
                <a:sym typeface="+mn-ea"/>
              </a:rPr>
              <a:t> </a:t>
            </a:r>
            <a:r>
              <a:rPr lang="en-US" sz="2400" dirty="0" err="1">
                <a:solidFill>
                  <a:schemeClr val="bg1"/>
                </a:solidFill>
                <a:sym typeface="+mn-ea"/>
              </a:rPr>
              <a:t>dan</a:t>
            </a:r>
            <a:r>
              <a:rPr lang="en-US" sz="2400" dirty="0">
                <a:solidFill>
                  <a:schemeClr val="bg1"/>
                </a:solidFill>
                <a:sym typeface="+mn-ea"/>
              </a:rPr>
              <a:t> </a:t>
            </a:r>
            <a:r>
              <a:rPr lang="en-US" sz="2400" dirty="0" err="1">
                <a:solidFill>
                  <a:schemeClr val="bg1"/>
                </a:solidFill>
                <a:sym typeface="+mn-ea"/>
              </a:rPr>
              <a:t>berkelanjutan</a:t>
            </a:r>
            <a:r>
              <a:rPr lang="en-US" sz="2400" dirty="0">
                <a:solidFill>
                  <a:schemeClr val="bg1"/>
                </a:solidFill>
                <a:sym typeface="+mn-ea"/>
              </a:rPr>
              <a:t>/</a:t>
            </a:r>
            <a:r>
              <a:rPr lang="en-US" sz="2400" dirty="0" err="1">
                <a:solidFill>
                  <a:schemeClr val="bg1"/>
                </a:solidFill>
                <a:sym typeface="+mn-ea"/>
              </a:rPr>
              <a:t>jangka</a:t>
            </a:r>
            <a:r>
              <a:rPr lang="en-US" sz="2400" dirty="0">
                <a:solidFill>
                  <a:schemeClr val="bg1"/>
                </a:solidFill>
                <a:sym typeface="+mn-ea"/>
              </a:rPr>
              <a:t> </a:t>
            </a:r>
            <a:r>
              <a:rPr lang="en-US" sz="2400" dirty="0" err="1">
                <a:solidFill>
                  <a:schemeClr val="bg1"/>
                </a:solidFill>
                <a:sym typeface="+mn-ea"/>
              </a:rPr>
              <a:t>panjang</a:t>
            </a:r>
            <a:r>
              <a:rPr lang="en-US" sz="2400" dirty="0">
                <a:solidFill>
                  <a:schemeClr val="bg1"/>
                </a:solidFill>
                <a:sym typeface="+mn-ea"/>
              </a:rPr>
              <a:t> di </a:t>
            </a:r>
            <a:r>
              <a:rPr lang="en-US" sz="2400" dirty="0" err="1">
                <a:solidFill>
                  <a:schemeClr val="bg1"/>
                </a:solidFill>
                <a:sym typeface="+mn-ea"/>
              </a:rPr>
              <a:t>berbagai</a:t>
            </a:r>
            <a:r>
              <a:rPr lang="en-US" sz="2400" dirty="0">
                <a:solidFill>
                  <a:schemeClr val="bg1"/>
                </a:solidFill>
                <a:sym typeface="+mn-ea"/>
              </a:rPr>
              <a:t> </a:t>
            </a:r>
            <a:r>
              <a:rPr lang="en-US" sz="2400" dirty="0" err="1">
                <a:solidFill>
                  <a:schemeClr val="bg1"/>
                </a:solidFill>
                <a:sym typeface="+mn-ea"/>
              </a:rPr>
              <a:t>sektor</a:t>
            </a:r>
            <a:r>
              <a:rPr lang="en-US" sz="2400" dirty="0">
                <a:solidFill>
                  <a:schemeClr val="bg1"/>
                </a:solidFill>
                <a:sym typeface="+mn-ea"/>
              </a:rPr>
              <a:t>, </a:t>
            </a:r>
            <a:r>
              <a:rPr lang="en-US" sz="2400" dirty="0" err="1">
                <a:solidFill>
                  <a:schemeClr val="bg1"/>
                </a:solidFill>
                <a:sym typeface="+mn-ea"/>
              </a:rPr>
              <a:t>contohnya</a:t>
            </a:r>
            <a:r>
              <a:rPr lang="en-US" sz="2400" dirty="0">
                <a:solidFill>
                  <a:schemeClr val="bg1"/>
                </a:solidFill>
                <a:sym typeface="+mn-ea"/>
              </a:rPr>
              <a:t> </a:t>
            </a:r>
            <a:r>
              <a:rPr lang="en-US" sz="2400" dirty="0" err="1">
                <a:solidFill>
                  <a:schemeClr val="bg1"/>
                </a:solidFill>
                <a:sym typeface="+mn-ea"/>
              </a:rPr>
              <a:t>pada</a:t>
            </a:r>
            <a:r>
              <a:rPr lang="en-US" sz="2400" dirty="0">
                <a:solidFill>
                  <a:schemeClr val="bg1"/>
                </a:solidFill>
                <a:sym typeface="+mn-ea"/>
              </a:rPr>
              <a:t> </a:t>
            </a:r>
            <a:r>
              <a:rPr lang="en-US" sz="2400" dirty="0" err="1">
                <a:solidFill>
                  <a:schemeClr val="bg1"/>
                </a:solidFill>
                <a:sym typeface="+mn-ea"/>
              </a:rPr>
              <a:t>sektor</a:t>
            </a:r>
            <a:r>
              <a:rPr lang="en-US" sz="2400" dirty="0">
                <a:solidFill>
                  <a:schemeClr val="bg1"/>
                </a:solidFill>
                <a:sym typeface="+mn-ea"/>
              </a:rPr>
              <a:t> </a:t>
            </a:r>
            <a:r>
              <a:rPr lang="en-US" sz="2400" dirty="0" err="1">
                <a:solidFill>
                  <a:schemeClr val="bg1"/>
                </a:solidFill>
                <a:sym typeface="+mn-ea"/>
              </a:rPr>
              <a:t>pangan</a:t>
            </a:r>
            <a:r>
              <a:rPr lang="en-US" sz="2400" dirty="0">
                <a:solidFill>
                  <a:schemeClr val="bg1"/>
                </a:solidFill>
                <a:sym typeface="+mn-ea"/>
              </a:rPr>
              <a:t> (grain partnership, red meat partnership, food innovation center).</a:t>
            </a:r>
            <a:endParaRPr lang="id-ID" sz="2400" dirty="0">
              <a:solidFill>
                <a:schemeClr val="bg1"/>
              </a:solidFill>
            </a:endParaRPr>
          </a:p>
          <a:p>
            <a:pPr marL="514350" indent="-514350">
              <a:buFont typeface="+mj-lt"/>
              <a:buAutoNum type="alphaLcPeriod"/>
            </a:pPr>
            <a:endParaRPr lang="id-ID" altLang="en-US" sz="2400" dirty="0">
              <a:solidFill>
                <a:schemeClr val="bg1"/>
              </a:solidFill>
              <a:latin typeface="Calibri" panose="020F0502020204030204" pitchFamily="34" charset="0"/>
              <a:ea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dirty="0" err="1" smtClean="0">
                <a:ln/>
                <a:solidFill>
                  <a:schemeClr val="bg2"/>
                </a:solidFill>
                <a:effectLst>
                  <a:innerShdw blurRad="63500" dist="50800" dir="13500000">
                    <a:srgbClr val="000000">
                      <a:alpha val="50000"/>
                    </a:srgbClr>
                  </a:innerShdw>
                </a:effectLst>
                <a:sym typeface="+mn-ea"/>
              </a:rPr>
              <a:t>Studi</a:t>
            </a:r>
            <a:r>
              <a:rPr lang="en-US" dirty="0" smtClean="0">
                <a:ln/>
                <a:solidFill>
                  <a:schemeClr val="bg2"/>
                </a:solidFill>
                <a:effectLst>
                  <a:innerShdw blurRad="63500" dist="50800" dir="13500000">
                    <a:srgbClr val="000000">
                      <a:alpha val="50000"/>
                    </a:srgbClr>
                  </a:innerShdw>
                </a:effectLst>
                <a:sym typeface="+mn-ea"/>
              </a:rPr>
              <a:t> </a:t>
            </a:r>
            <a:r>
              <a:rPr lang="en-US" dirty="0" err="1" smtClean="0">
                <a:ln/>
                <a:solidFill>
                  <a:schemeClr val="bg2"/>
                </a:solidFill>
                <a:effectLst>
                  <a:innerShdw blurRad="63500" dist="50800" dir="13500000">
                    <a:srgbClr val="000000">
                      <a:alpha val="50000"/>
                    </a:srgbClr>
                  </a:innerShdw>
                </a:effectLst>
                <a:sym typeface="+mn-ea"/>
              </a:rPr>
              <a:t>Kasus</a:t>
            </a:r>
            <a:r>
              <a:rPr lang="en-US" dirty="0" smtClean="0">
                <a:ln/>
                <a:solidFill>
                  <a:schemeClr val="bg2"/>
                </a:solidFill>
                <a:effectLst>
                  <a:innerShdw blurRad="63500" dist="50800" dir="13500000">
                    <a:srgbClr val="000000">
                      <a:alpha val="50000"/>
                    </a:srgbClr>
                  </a:innerShdw>
                </a:effectLst>
                <a:sym typeface="+mn-ea"/>
              </a:rPr>
              <a:t> : </a:t>
            </a:r>
            <a:r>
              <a:rPr lang="en-US" dirty="0" err="1" smtClean="0">
                <a:ln/>
                <a:solidFill>
                  <a:schemeClr val="bg2"/>
                </a:solidFill>
                <a:effectLst>
                  <a:innerShdw blurRad="63500" dist="50800" dir="13500000">
                    <a:srgbClr val="000000">
                      <a:alpha val="50000"/>
                    </a:srgbClr>
                  </a:innerShdw>
                </a:effectLst>
                <a:sym typeface="+mn-ea"/>
              </a:rPr>
              <a:t>Impor</a:t>
            </a:r>
            <a:r>
              <a:rPr lang="en-US" dirty="0" smtClean="0">
                <a:ln/>
                <a:solidFill>
                  <a:schemeClr val="bg2"/>
                </a:solidFill>
                <a:effectLst>
                  <a:innerShdw blurRad="63500" dist="50800" dir="13500000">
                    <a:srgbClr val="000000">
                      <a:alpha val="50000"/>
                    </a:srgbClr>
                  </a:innerShdw>
                </a:effectLst>
                <a:sym typeface="+mn-ea"/>
              </a:rPr>
              <a:t> </a:t>
            </a:r>
            <a:r>
              <a:rPr lang="en-US" dirty="0" err="1" smtClean="0">
                <a:ln/>
                <a:solidFill>
                  <a:schemeClr val="bg2"/>
                </a:solidFill>
                <a:effectLst>
                  <a:innerShdw blurRad="63500" dist="50800" dir="13500000">
                    <a:srgbClr val="000000">
                      <a:alpha val="50000"/>
                    </a:srgbClr>
                  </a:innerShdw>
                </a:effectLst>
                <a:sym typeface="+mn-ea"/>
              </a:rPr>
              <a:t>Daging</a:t>
            </a:r>
            <a:r>
              <a:rPr lang="en-US" dirty="0" smtClean="0">
                <a:ln/>
                <a:solidFill>
                  <a:schemeClr val="bg2"/>
                </a:solidFill>
                <a:effectLst>
                  <a:innerShdw blurRad="63500" dist="50800" dir="13500000">
                    <a:srgbClr val="000000">
                      <a:alpha val="50000"/>
                    </a:srgbClr>
                  </a:innerShdw>
                </a:effectLst>
                <a:sym typeface="+mn-ea"/>
              </a:rPr>
              <a:t> </a:t>
            </a:r>
            <a:r>
              <a:rPr lang="en-US" dirty="0" err="1" smtClean="0">
                <a:ln/>
                <a:solidFill>
                  <a:schemeClr val="bg2"/>
                </a:solidFill>
                <a:effectLst>
                  <a:innerShdw blurRad="63500" dist="50800" dir="13500000">
                    <a:srgbClr val="000000">
                      <a:alpha val="50000"/>
                    </a:srgbClr>
                  </a:innerShdw>
                </a:effectLst>
                <a:sym typeface="+mn-ea"/>
              </a:rPr>
              <a:t>Sapi</a:t>
            </a:r>
            <a:r>
              <a:rPr lang="en-US" dirty="0" smtClean="0">
                <a:ln/>
                <a:solidFill>
                  <a:schemeClr val="bg2"/>
                </a:solidFill>
                <a:effectLst>
                  <a:innerShdw blurRad="63500" dist="50800" dir="13500000">
                    <a:srgbClr val="000000">
                      <a:alpha val="50000"/>
                    </a:srgbClr>
                  </a:innerShdw>
                </a:effectLst>
                <a:sym typeface="+mn-ea"/>
              </a:rPr>
              <a:t> </a:t>
            </a:r>
            <a:r>
              <a:rPr lang="en-US" dirty="0" err="1" smtClean="0">
                <a:ln/>
                <a:solidFill>
                  <a:schemeClr val="bg2"/>
                </a:solidFill>
                <a:effectLst>
                  <a:innerShdw blurRad="63500" dist="50800" dir="13500000">
                    <a:srgbClr val="000000">
                      <a:alpha val="50000"/>
                    </a:srgbClr>
                  </a:innerShdw>
                </a:effectLst>
                <a:sym typeface="+mn-ea"/>
              </a:rPr>
              <a:t>dalam</a:t>
            </a:r>
            <a:r>
              <a:rPr lang="en-US" dirty="0" smtClean="0">
                <a:ln/>
                <a:solidFill>
                  <a:schemeClr val="bg2"/>
                </a:solidFill>
                <a:effectLst>
                  <a:innerShdw blurRad="63500" dist="50800" dir="13500000">
                    <a:srgbClr val="000000">
                      <a:alpha val="50000"/>
                    </a:srgbClr>
                  </a:innerShdw>
                </a:effectLst>
                <a:sym typeface="+mn-ea"/>
              </a:rPr>
              <a:t> IA-CEPA</a:t>
            </a:r>
            <a:endParaRPr lang="en-US" dirty="0" smtClean="0">
              <a:ln/>
              <a:solidFill>
                <a:schemeClr val="bg2"/>
              </a:solidFill>
              <a:effectLst>
                <a:innerShdw blurRad="63500" dist="50800" dir="13500000">
                  <a:srgbClr val="000000">
                    <a:alpha val="50000"/>
                  </a:srgbClr>
                </a:innerShdw>
              </a:effectLst>
              <a:sym typeface="+mn-ea"/>
            </a:endParaRPr>
          </a:p>
        </p:txBody>
      </p:sp>
      <p:sp>
        <p:nvSpPr>
          <p:cNvPr id="6" name="Text Box 5"/>
          <p:cNvSpPr txBox="1"/>
          <p:nvPr/>
        </p:nvSpPr>
        <p:spPr>
          <a:xfrm>
            <a:off x="685165" y="1910715"/>
            <a:ext cx="6393815" cy="4523105"/>
          </a:xfrm>
          <a:prstGeom prst="rect">
            <a:avLst/>
          </a:prstGeom>
          <a:noFill/>
        </p:spPr>
        <p:txBody>
          <a:bodyPr wrap="square" rtlCol="0">
            <a:spAutoFit/>
          </a:bodyPr>
          <a:p>
            <a:r>
              <a:rPr lang="nn-NO" sz="2400" dirty="0">
                <a:solidFill>
                  <a:schemeClr val="bg1"/>
                </a:solidFill>
                <a:sym typeface="+mn-ea"/>
              </a:rPr>
              <a:t>S</a:t>
            </a:r>
            <a:r>
              <a:rPr lang="nn-NO" sz="2400" dirty="0" smtClean="0">
                <a:solidFill>
                  <a:schemeClr val="bg1"/>
                </a:solidFill>
                <a:sym typeface="+mn-ea"/>
              </a:rPr>
              <a:t>ejak tahun 1995, Indonesia menjadi negara tujuan ekspor yang paling penting bagi Australia karena merupakan negara pengimpor sapi hidup Australia. </a:t>
            </a:r>
            <a:r>
              <a:rPr lang="id-ID" sz="2400" dirty="0" smtClean="0">
                <a:solidFill>
                  <a:schemeClr val="bg1"/>
                </a:solidFill>
                <a:sym typeface="+mn-ea"/>
              </a:rPr>
              <a:t>Kerjasama ini dilakukan oleh Pemerintah Indonesia dalam rangka untuk mempertahankan penyediaan daging sapi yang dari tahun ketahu</a:t>
            </a:r>
            <a:r>
              <a:rPr lang="en-US" sz="2400" dirty="0" smtClean="0">
                <a:solidFill>
                  <a:schemeClr val="bg1"/>
                </a:solidFill>
                <a:sym typeface="+mn-ea"/>
              </a:rPr>
              <a:t>n</a:t>
            </a:r>
            <a:r>
              <a:rPr lang="id-ID" sz="2400" dirty="0" smtClean="0">
                <a:solidFill>
                  <a:schemeClr val="bg1"/>
                </a:solidFill>
                <a:sym typeface="+mn-ea"/>
              </a:rPr>
              <a:t> mengalami peningkatan diakibatkan kurangnya pasokan daging nasional</a:t>
            </a:r>
            <a:r>
              <a:rPr lang="en-US" sz="2400" dirty="0" smtClean="0">
                <a:solidFill>
                  <a:schemeClr val="bg1"/>
                </a:solidFill>
                <a:sym typeface="+mn-ea"/>
              </a:rPr>
              <a:t>. </a:t>
            </a:r>
            <a:r>
              <a:rPr lang="id-ID" sz="2400" dirty="0" smtClean="0">
                <a:solidFill>
                  <a:schemeClr val="bg1"/>
                </a:solidFill>
                <a:sym typeface="+mn-ea"/>
              </a:rPr>
              <a:t>Keuntungan IA-CEPA bagi Australia adalah ekspor sapi pejantan ke Indonesia dibebaskan dari bea masuk (sebelumnya dikenakan tarif 5%) dengan volume 575 ribu ekor pada tahun pertama.</a:t>
            </a:r>
            <a:endParaRPr lang="id-ID" sz="2400" dirty="0" smtClean="0">
              <a:solidFill>
                <a:schemeClr val="bg1"/>
              </a:solidFill>
              <a:sym typeface="+mn-ea"/>
            </a:endParaRPr>
          </a:p>
        </p:txBody>
      </p:sp>
      <p:pic>
        <p:nvPicPr>
          <p:cNvPr id="7" name="Picture 6"/>
          <p:cNvPicPr>
            <a:picLocks noChangeAspect="1"/>
          </p:cNvPicPr>
          <p:nvPr/>
        </p:nvPicPr>
        <p:blipFill>
          <a:blip r:embed="rId1"/>
          <a:stretch>
            <a:fillRect/>
          </a:stretch>
        </p:blipFill>
        <p:spPr>
          <a:xfrm>
            <a:off x="7078980" y="2600960"/>
            <a:ext cx="4958715" cy="3141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ln/>
                <a:solidFill>
                  <a:schemeClr val="bg2"/>
                </a:solidFill>
                <a:effectLst>
                  <a:innerShdw blurRad="63500" dist="50800" dir="13500000">
                    <a:srgbClr val="000000">
                      <a:alpha val="50000"/>
                    </a:srgbClr>
                  </a:innerShdw>
                </a:effectLst>
              </a:rPr>
              <a:t>KESIMPULAN</a:t>
            </a:r>
            <a:endParaRPr lang="en-US">
              <a:ln/>
              <a:solidFill>
                <a:schemeClr val="bg2"/>
              </a:solidFill>
              <a:effectLst>
                <a:innerShdw blurRad="63500" dist="50800" dir="13500000">
                  <a:srgbClr val="000000">
                    <a:alpha val="50000"/>
                  </a:srgbClr>
                </a:innerShdw>
              </a:effectLst>
            </a:endParaRPr>
          </a:p>
        </p:txBody>
      </p:sp>
      <p:sp>
        <p:nvSpPr>
          <p:cNvPr id="6" name="Text Box 5"/>
          <p:cNvSpPr txBox="1"/>
          <p:nvPr/>
        </p:nvSpPr>
        <p:spPr>
          <a:xfrm>
            <a:off x="837565" y="1691005"/>
            <a:ext cx="10516870" cy="3784600"/>
          </a:xfrm>
          <a:prstGeom prst="rect">
            <a:avLst/>
          </a:prstGeom>
          <a:noFill/>
        </p:spPr>
        <p:txBody>
          <a:bodyPr wrap="square" rtlCol="0">
            <a:spAutoFit/>
          </a:bodyPr>
          <a:p>
            <a:pPr algn="just"/>
            <a:r>
              <a:rPr lang="en-US" sz="2400">
                <a:solidFill>
                  <a:schemeClr val="bg1"/>
                </a:solidFill>
              </a:rPr>
              <a:t>Sebagai negara yang memiliki kedekatan geografis, Indonesia dan Australia sama-sama menyadari pentingnya kerjasama bilateral kedua negara. Hubungan perdagangan kedua negara merupakan hal yang penting bagi kedua negara sehingga kedua negara berupaya untuk meningkatkan kerjasama dalam bidang perdagangan. Adanya perjanjian IA-CEPA (</a:t>
            </a:r>
            <a:r>
              <a:rPr lang="en-US" sz="2400" dirty="0">
                <a:solidFill>
                  <a:schemeClr val="bg1"/>
                </a:solidFill>
                <a:sym typeface="+mn-ea"/>
              </a:rPr>
              <a:t>Indonesia–Australia Comprehensive Economic Partnership Agreement) bisa menguntungkan kedua belah pihak baik dari Indonesia maupun dari Australia. Indonesia bisa mendapatkan akses barang dan jasa yang memadai serta pembangunan SDM yang meningkat, sedangkan Australia mendapatkan keuntungan berupa meningkatnya keuntungan dari ekspor serta ekspansi perindustrian mereka ke luar Australia dalam hal ini Indonesia.</a:t>
            </a:r>
            <a:endParaRPr lang="en-US" sz="240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雅黑细">
      <a:majorFont>
        <a:latin typeface="Calibri Light"/>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4807</Words>
  <Application>WPS Presentation</Application>
  <PresentationFormat>宽屏</PresentationFormat>
  <Paragraphs>64</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SimSun</vt:lpstr>
      <vt:lpstr>Wingdings</vt:lpstr>
      <vt:lpstr>Calibri</vt:lpstr>
      <vt:lpstr>Microsoft YaHei Light</vt:lpstr>
      <vt:lpstr>Calibri Light</vt:lpstr>
      <vt:lpstr>Microsoft YaHei</vt:lpstr>
      <vt:lpstr>方正综艺简体</vt:lpstr>
      <vt:lpstr>Arial Unicode MS</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USER</cp:lastModifiedBy>
  <cp:revision>30</cp:revision>
  <dcterms:created xsi:type="dcterms:W3CDTF">2015-10-06T12:45:30Z</dcterms:created>
  <dcterms:modified xsi:type="dcterms:W3CDTF">2021-06-08T10:45:06Z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