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71" r:id="rId4"/>
    <p:sldId id="266" r:id="rId5"/>
    <p:sldId id="267" r:id="rId6"/>
    <p:sldId id="270" r:id="rId7"/>
    <p:sldId id="257" r:id="rId8"/>
    <p:sldId id="260" r:id="rId9"/>
    <p:sldId id="269" r:id="rId10"/>
    <p:sldId id="268" r:id="rId11"/>
  </p:sldIdLst>
  <p:sldSz cx="18288000" cy="10287000"/>
  <p:notesSz cx="18288000" cy="10287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852"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solidFill>
            <a:srgbClr val="EFD5C8"/>
          </a:solidFill>
        </p:spPr>
        <p:txBody>
          <a:bodyPr wrap="square" lIns="0" tIns="0" rIns="0" bIns="0" rtlCol="0"/>
          <a:lstStyle/>
          <a:p>
            <a:endParaRPr/>
          </a:p>
        </p:txBody>
      </p:sp>
      <p:sp>
        <p:nvSpPr>
          <p:cNvPr id="17" name="bg object 17"/>
          <p:cNvSpPr/>
          <p:nvPr/>
        </p:nvSpPr>
        <p:spPr>
          <a:xfrm>
            <a:off x="0" y="1"/>
            <a:ext cx="13874115" cy="10287000"/>
          </a:xfrm>
          <a:custGeom>
            <a:avLst/>
            <a:gdLst/>
            <a:ahLst/>
            <a:cxnLst/>
            <a:rect l="l" t="t" r="r" b="b"/>
            <a:pathLst>
              <a:path w="13874115" h="10287000">
                <a:moveTo>
                  <a:pt x="13858104" y="5479049"/>
                </a:moveTo>
                <a:lnTo>
                  <a:pt x="13849282" y="5578670"/>
                </a:lnTo>
                <a:lnTo>
                  <a:pt x="13838469" y="5678367"/>
                </a:lnTo>
                <a:lnTo>
                  <a:pt x="13825660" y="5778140"/>
                </a:lnTo>
                <a:lnTo>
                  <a:pt x="13810851" y="5877991"/>
                </a:lnTo>
                <a:lnTo>
                  <a:pt x="13794038" y="5977920"/>
                </a:lnTo>
                <a:lnTo>
                  <a:pt x="13775216" y="6077930"/>
                </a:lnTo>
                <a:lnTo>
                  <a:pt x="13535834" y="7253242"/>
                </a:lnTo>
                <a:lnTo>
                  <a:pt x="13523677" y="7304126"/>
                </a:lnTo>
                <a:lnTo>
                  <a:pt x="13510457" y="7354761"/>
                </a:lnTo>
                <a:lnTo>
                  <a:pt x="13496140" y="7405061"/>
                </a:lnTo>
                <a:lnTo>
                  <a:pt x="13480692" y="7454940"/>
                </a:lnTo>
                <a:lnTo>
                  <a:pt x="13464076" y="7504313"/>
                </a:lnTo>
                <a:lnTo>
                  <a:pt x="13446259" y="7553092"/>
                </a:lnTo>
                <a:lnTo>
                  <a:pt x="13408868" y="7647189"/>
                </a:lnTo>
                <a:lnTo>
                  <a:pt x="13391451" y="7693521"/>
                </a:lnTo>
                <a:lnTo>
                  <a:pt x="13374743" y="7740106"/>
                </a:lnTo>
                <a:lnTo>
                  <a:pt x="13294408" y="7973880"/>
                </a:lnTo>
                <a:lnTo>
                  <a:pt x="13277500" y="8020215"/>
                </a:lnTo>
                <a:lnTo>
                  <a:pt x="13259818" y="8066215"/>
                </a:lnTo>
                <a:lnTo>
                  <a:pt x="13241149" y="8111795"/>
                </a:lnTo>
                <a:lnTo>
                  <a:pt x="13221282" y="8156870"/>
                </a:lnTo>
                <a:lnTo>
                  <a:pt x="13200005" y="8201358"/>
                </a:lnTo>
                <a:lnTo>
                  <a:pt x="13177106" y="8245173"/>
                </a:lnTo>
                <a:lnTo>
                  <a:pt x="13152374" y="8288232"/>
                </a:lnTo>
                <a:lnTo>
                  <a:pt x="13125596" y="8330451"/>
                </a:lnTo>
                <a:lnTo>
                  <a:pt x="12651334" y="9046499"/>
                </a:lnTo>
                <a:lnTo>
                  <a:pt x="12461154" y="9343940"/>
                </a:lnTo>
                <a:lnTo>
                  <a:pt x="12432908" y="9387539"/>
                </a:lnTo>
                <a:lnTo>
                  <a:pt x="12403930" y="9430376"/>
                </a:lnTo>
                <a:lnTo>
                  <a:pt x="12374243" y="9472477"/>
                </a:lnTo>
                <a:lnTo>
                  <a:pt x="12343871" y="9513868"/>
                </a:lnTo>
                <a:lnTo>
                  <a:pt x="12312838" y="9554577"/>
                </a:lnTo>
                <a:lnTo>
                  <a:pt x="12281168" y="9594631"/>
                </a:lnTo>
                <a:lnTo>
                  <a:pt x="12248884" y="9634055"/>
                </a:lnTo>
                <a:lnTo>
                  <a:pt x="12216012" y="9672878"/>
                </a:lnTo>
                <a:lnTo>
                  <a:pt x="12182573" y="9711125"/>
                </a:lnTo>
                <a:lnTo>
                  <a:pt x="12148594" y="9748824"/>
                </a:lnTo>
                <a:lnTo>
                  <a:pt x="12114096" y="9786000"/>
                </a:lnTo>
                <a:lnTo>
                  <a:pt x="12079105" y="9822682"/>
                </a:lnTo>
                <a:lnTo>
                  <a:pt x="12043644" y="9858895"/>
                </a:lnTo>
                <a:lnTo>
                  <a:pt x="12007737" y="9894666"/>
                </a:lnTo>
                <a:lnTo>
                  <a:pt x="11971407" y="9930023"/>
                </a:lnTo>
                <a:lnTo>
                  <a:pt x="11934680" y="9964991"/>
                </a:lnTo>
                <a:lnTo>
                  <a:pt x="11897578" y="9999598"/>
                </a:lnTo>
                <a:lnTo>
                  <a:pt x="11860125" y="10033871"/>
                </a:lnTo>
                <a:lnTo>
                  <a:pt x="11822346" y="10067835"/>
                </a:lnTo>
                <a:lnTo>
                  <a:pt x="11784265" y="10101519"/>
                </a:lnTo>
                <a:lnTo>
                  <a:pt x="11745904" y="10134948"/>
                </a:lnTo>
                <a:lnTo>
                  <a:pt x="11707289" y="10168149"/>
                </a:lnTo>
                <a:lnTo>
                  <a:pt x="11668442" y="10201149"/>
                </a:lnTo>
                <a:lnTo>
                  <a:pt x="11629388" y="10233976"/>
                </a:lnTo>
                <a:lnTo>
                  <a:pt x="11565535" y="10286998"/>
                </a:lnTo>
                <a:lnTo>
                  <a:pt x="0" y="10286998"/>
                </a:lnTo>
                <a:lnTo>
                  <a:pt x="0" y="0"/>
                </a:lnTo>
                <a:lnTo>
                  <a:pt x="11714620" y="0"/>
                </a:lnTo>
                <a:lnTo>
                  <a:pt x="11778692" y="43112"/>
                </a:lnTo>
                <a:lnTo>
                  <a:pt x="11820032" y="71628"/>
                </a:lnTo>
                <a:lnTo>
                  <a:pt x="11861111" y="100505"/>
                </a:lnTo>
                <a:lnTo>
                  <a:pt x="11901921" y="129754"/>
                </a:lnTo>
                <a:lnTo>
                  <a:pt x="11942453" y="159385"/>
                </a:lnTo>
                <a:lnTo>
                  <a:pt x="11982698" y="189406"/>
                </a:lnTo>
                <a:lnTo>
                  <a:pt x="12022650" y="219827"/>
                </a:lnTo>
                <a:lnTo>
                  <a:pt x="12062298" y="250659"/>
                </a:lnTo>
                <a:lnTo>
                  <a:pt x="12101636" y="281910"/>
                </a:lnTo>
                <a:lnTo>
                  <a:pt x="12140653" y="313591"/>
                </a:lnTo>
                <a:lnTo>
                  <a:pt x="12179343" y="345710"/>
                </a:lnTo>
                <a:lnTo>
                  <a:pt x="12217697" y="378279"/>
                </a:lnTo>
                <a:lnTo>
                  <a:pt x="12255707" y="411305"/>
                </a:lnTo>
                <a:lnTo>
                  <a:pt x="12293363" y="444800"/>
                </a:lnTo>
                <a:lnTo>
                  <a:pt x="12330659" y="478772"/>
                </a:lnTo>
                <a:lnTo>
                  <a:pt x="12367122" y="512951"/>
                </a:lnTo>
                <a:lnTo>
                  <a:pt x="12403144" y="547523"/>
                </a:lnTo>
                <a:lnTo>
                  <a:pt x="12438694" y="582505"/>
                </a:lnTo>
                <a:lnTo>
                  <a:pt x="12473739" y="617911"/>
                </a:lnTo>
                <a:lnTo>
                  <a:pt x="12508245" y="653759"/>
                </a:lnTo>
                <a:lnTo>
                  <a:pt x="12542180" y="690062"/>
                </a:lnTo>
                <a:lnTo>
                  <a:pt x="12575511" y="726837"/>
                </a:lnTo>
                <a:lnTo>
                  <a:pt x="12608206" y="764099"/>
                </a:lnTo>
                <a:lnTo>
                  <a:pt x="12640231" y="801865"/>
                </a:lnTo>
                <a:lnTo>
                  <a:pt x="12671555" y="840150"/>
                </a:lnTo>
                <a:lnTo>
                  <a:pt x="12702144" y="878968"/>
                </a:lnTo>
                <a:lnTo>
                  <a:pt x="12731966" y="918337"/>
                </a:lnTo>
                <a:lnTo>
                  <a:pt x="12760988" y="958271"/>
                </a:lnTo>
                <a:lnTo>
                  <a:pt x="12789177" y="998787"/>
                </a:lnTo>
                <a:lnTo>
                  <a:pt x="12816500" y="1039899"/>
                </a:lnTo>
                <a:lnTo>
                  <a:pt x="12842926" y="1081625"/>
                </a:lnTo>
                <a:lnTo>
                  <a:pt x="12868420" y="1123978"/>
                </a:lnTo>
                <a:lnTo>
                  <a:pt x="12892951" y="1166975"/>
                </a:lnTo>
                <a:lnTo>
                  <a:pt x="12916485" y="1210631"/>
                </a:lnTo>
                <a:lnTo>
                  <a:pt x="12938991" y="1254963"/>
                </a:lnTo>
                <a:lnTo>
                  <a:pt x="12960434" y="1299985"/>
                </a:lnTo>
                <a:lnTo>
                  <a:pt x="12980783" y="1345714"/>
                </a:lnTo>
                <a:lnTo>
                  <a:pt x="13000005" y="1392165"/>
                </a:lnTo>
                <a:lnTo>
                  <a:pt x="13018067" y="1439353"/>
                </a:lnTo>
                <a:lnTo>
                  <a:pt x="13034936" y="1487295"/>
                </a:lnTo>
                <a:lnTo>
                  <a:pt x="13153709" y="1852921"/>
                </a:lnTo>
                <a:lnTo>
                  <a:pt x="13300538" y="2282622"/>
                </a:lnTo>
                <a:lnTo>
                  <a:pt x="13347366" y="2426301"/>
                </a:lnTo>
                <a:lnTo>
                  <a:pt x="13377220" y="2522511"/>
                </a:lnTo>
                <a:lnTo>
                  <a:pt x="13405670" y="2619178"/>
                </a:lnTo>
                <a:lnTo>
                  <a:pt x="13419285" y="2667715"/>
                </a:lnTo>
                <a:lnTo>
                  <a:pt x="13432449" y="2716405"/>
                </a:lnTo>
                <a:lnTo>
                  <a:pt x="13445130" y="2765261"/>
                </a:lnTo>
                <a:lnTo>
                  <a:pt x="13457292" y="2814296"/>
                </a:lnTo>
                <a:lnTo>
                  <a:pt x="13468904" y="2863522"/>
                </a:lnTo>
                <a:lnTo>
                  <a:pt x="13479931" y="2912952"/>
                </a:lnTo>
                <a:lnTo>
                  <a:pt x="13490340" y="2962599"/>
                </a:lnTo>
                <a:lnTo>
                  <a:pt x="13500099" y="3012477"/>
                </a:lnTo>
                <a:lnTo>
                  <a:pt x="13510317" y="3061859"/>
                </a:lnTo>
                <a:lnTo>
                  <a:pt x="13521237" y="3111103"/>
                </a:lnTo>
                <a:lnTo>
                  <a:pt x="13532788" y="3160224"/>
                </a:lnTo>
                <a:lnTo>
                  <a:pt x="13544897" y="3209242"/>
                </a:lnTo>
                <a:lnTo>
                  <a:pt x="13570509" y="3307035"/>
                </a:lnTo>
                <a:lnTo>
                  <a:pt x="13681073" y="3697600"/>
                </a:lnTo>
                <a:lnTo>
                  <a:pt x="13694470" y="3746812"/>
                </a:lnTo>
                <a:lnTo>
                  <a:pt x="13707388" y="3796039"/>
                </a:lnTo>
                <a:lnTo>
                  <a:pt x="13719827" y="3845280"/>
                </a:lnTo>
                <a:lnTo>
                  <a:pt x="13731787" y="3894535"/>
                </a:lnTo>
                <a:lnTo>
                  <a:pt x="13743266" y="3943805"/>
                </a:lnTo>
                <a:lnTo>
                  <a:pt x="13754264" y="3993089"/>
                </a:lnTo>
                <a:lnTo>
                  <a:pt x="13764782" y="4042388"/>
                </a:lnTo>
                <a:lnTo>
                  <a:pt x="13774817" y="4091702"/>
                </a:lnTo>
                <a:lnTo>
                  <a:pt x="13784371" y="4141031"/>
                </a:lnTo>
                <a:lnTo>
                  <a:pt x="13793441" y="4190375"/>
                </a:lnTo>
                <a:lnTo>
                  <a:pt x="13802028" y="4239734"/>
                </a:lnTo>
                <a:lnTo>
                  <a:pt x="13810131" y="4289108"/>
                </a:lnTo>
                <a:lnTo>
                  <a:pt x="13817750" y="4338498"/>
                </a:lnTo>
                <a:lnTo>
                  <a:pt x="13824884" y="4387904"/>
                </a:lnTo>
                <a:lnTo>
                  <a:pt x="13831533" y="4437326"/>
                </a:lnTo>
                <a:lnTo>
                  <a:pt x="13837696" y="4486763"/>
                </a:lnTo>
                <a:lnTo>
                  <a:pt x="13843372" y="4536216"/>
                </a:lnTo>
                <a:lnTo>
                  <a:pt x="13848561" y="4585686"/>
                </a:lnTo>
                <a:lnTo>
                  <a:pt x="13853263" y="4635172"/>
                </a:lnTo>
                <a:lnTo>
                  <a:pt x="13857477" y="4684674"/>
                </a:lnTo>
                <a:lnTo>
                  <a:pt x="13861202" y="4734193"/>
                </a:lnTo>
                <a:lnTo>
                  <a:pt x="13864439" y="4783728"/>
                </a:lnTo>
                <a:lnTo>
                  <a:pt x="13867185" y="4833281"/>
                </a:lnTo>
                <a:lnTo>
                  <a:pt x="13869442" y="4882850"/>
                </a:lnTo>
                <a:lnTo>
                  <a:pt x="13871208" y="4932436"/>
                </a:lnTo>
                <a:lnTo>
                  <a:pt x="13872483" y="4982040"/>
                </a:lnTo>
                <a:lnTo>
                  <a:pt x="13873557" y="5081299"/>
                </a:lnTo>
                <a:lnTo>
                  <a:pt x="13872660" y="5180628"/>
                </a:lnTo>
                <a:lnTo>
                  <a:pt x="13869789" y="5280029"/>
                </a:lnTo>
                <a:lnTo>
                  <a:pt x="13864938" y="5379502"/>
                </a:lnTo>
                <a:lnTo>
                  <a:pt x="13858104" y="5479049"/>
                </a:lnTo>
                <a:close/>
              </a:path>
            </a:pathLst>
          </a:custGeom>
          <a:solidFill>
            <a:srgbClr val="CF6145"/>
          </a:solidFill>
        </p:spPr>
        <p:txBody>
          <a:bodyPr wrap="square" lIns="0" tIns="0" rIns="0" bIns="0" rtlCol="0"/>
          <a:lstStyle/>
          <a:p>
            <a:endParaRPr/>
          </a:p>
        </p:txBody>
      </p:sp>
      <p:sp>
        <p:nvSpPr>
          <p:cNvPr id="18" name="bg object 18"/>
          <p:cNvSpPr/>
          <p:nvPr/>
        </p:nvSpPr>
        <p:spPr>
          <a:xfrm>
            <a:off x="15545303" y="95807"/>
            <a:ext cx="2743200" cy="10117455"/>
          </a:xfrm>
          <a:custGeom>
            <a:avLst/>
            <a:gdLst/>
            <a:ahLst/>
            <a:cxnLst/>
            <a:rect l="l" t="t" r="r" b="b"/>
            <a:pathLst>
              <a:path w="2743200" h="10117455">
                <a:moveTo>
                  <a:pt x="22255" y="4947496"/>
                </a:moveTo>
                <a:lnTo>
                  <a:pt x="18462" y="4900994"/>
                </a:lnTo>
                <a:lnTo>
                  <a:pt x="11868" y="4807875"/>
                </a:lnTo>
                <a:lnTo>
                  <a:pt x="6657" y="4714633"/>
                </a:lnTo>
                <a:lnTo>
                  <a:pt x="2895" y="4621303"/>
                </a:lnTo>
                <a:lnTo>
                  <a:pt x="653" y="4527923"/>
                </a:lnTo>
                <a:lnTo>
                  <a:pt x="0" y="4434529"/>
                </a:lnTo>
                <a:lnTo>
                  <a:pt x="1003" y="4341158"/>
                </a:lnTo>
                <a:lnTo>
                  <a:pt x="3733" y="4247846"/>
                </a:lnTo>
                <a:lnTo>
                  <a:pt x="8259" y="4154631"/>
                </a:lnTo>
                <a:lnTo>
                  <a:pt x="11217" y="4108071"/>
                </a:lnTo>
                <a:lnTo>
                  <a:pt x="14649" y="4061549"/>
                </a:lnTo>
                <a:lnTo>
                  <a:pt x="18565" y="4015069"/>
                </a:lnTo>
                <a:lnTo>
                  <a:pt x="22972" y="3968636"/>
                </a:lnTo>
                <a:lnTo>
                  <a:pt x="27880" y="3922254"/>
                </a:lnTo>
                <a:lnTo>
                  <a:pt x="33298" y="3875929"/>
                </a:lnTo>
                <a:lnTo>
                  <a:pt x="39233" y="3829664"/>
                </a:lnTo>
                <a:lnTo>
                  <a:pt x="45695" y="3783465"/>
                </a:lnTo>
                <a:lnTo>
                  <a:pt x="52692" y="3737335"/>
                </a:lnTo>
                <a:lnTo>
                  <a:pt x="60232" y="3691280"/>
                </a:lnTo>
                <a:lnTo>
                  <a:pt x="68325" y="3645304"/>
                </a:lnTo>
                <a:lnTo>
                  <a:pt x="76979" y="3599412"/>
                </a:lnTo>
                <a:lnTo>
                  <a:pt x="86202" y="3553607"/>
                </a:lnTo>
                <a:lnTo>
                  <a:pt x="96004" y="3507896"/>
                </a:lnTo>
                <a:lnTo>
                  <a:pt x="106393" y="3462281"/>
                </a:lnTo>
                <a:lnTo>
                  <a:pt x="117377" y="3416769"/>
                </a:lnTo>
                <a:lnTo>
                  <a:pt x="128965" y="3371363"/>
                </a:lnTo>
                <a:lnTo>
                  <a:pt x="141165" y="3326068"/>
                </a:lnTo>
                <a:lnTo>
                  <a:pt x="153988" y="3280889"/>
                </a:lnTo>
                <a:lnTo>
                  <a:pt x="167440" y="3235830"/>
                </a:lnTo>
                <a:lnTo>
                  <a:pt x="181530" y="3190896"/>
                </a:lnTo>
                <a:lnTo>
                  <a:pt x="196268" y="3146092"/>
                </a:lnTo>
                <a:lnTo>
                  <a:pt x="211662" y="3101421"/>
                </a:lnTo>
                <a:lnTo>
                  <a:pt x="227720" y="3056889"/>
                </a:lnTo>
                <a:lnTo>
                  <a:pt x="244451" y="3012500"/>
                </a:lnTo>
                <a:lnTo>
                  <a:pt x="261864" y="2968259"/>
                </a:lnTo>
                <a:lnTo>
                  <a:pt x="279968" y="2924170"/>
                </a:lnTo>
                <a:lnTo>
                  <a:pt x="298770" y="2880238"/>
                </a:lnTo>
                <a:lnTo>
                  <a:pt x="318280" y="2836467"/>
                </a:lnTo>
                <a:lnTo>
                  <a:pt x="338506" y="2792863"/>
                </a:lnTo>
                <a:lnTo>
                  <a:pt x="359457" y="2749429"/>
                </a:lnTo>
                <a:lnTo>
                  <a:pt x="381141" y="2706170"/>
                </a:lnTo>
                <a:lnTo>
                  <a:pt x="403567" y="2663091"/>
                </a:lnTo>
                <a:lnTo>
                  <a:pt x="426745" y="2620197"/>
                </a:lnTo>
                <a:lnTo>
                  <a:pt x="450681" y="2577491"/>
                </a:lnTo>
                <a:lnTo>
                  <a:pt x="475385" y="2534979"/>
                </a:lnTo>
                <a:lnTo>
                  <a:pt x="500866" y="2492665"/>
                </a:lnTo>
                <a:lnTo>
                  <a:pt x="527133" y="2450554"/>
                </a:lnTo>
                <a:lnTo>
                  <a:pt x="554193" y="2408650"/>
                </a:lnTo>
                <a:lnTo>
                  <a:pt x="582055" y="2366957"/>
                </a:lnTo>
                <a:lnTo>
                  <a:pt x="610729" y="2325482"/>
                </a:lnTo>
                <a:lnTo>
                  <a:pt x="640222" y="2284227"/>
                </a:lnTo>
                <a:lnTo>
                  <a:pt x="670544" y="2243198"/>
                </a:lnTo>
                <a:lnTo>
                  <a:pt x="701702" y="2202399"/>
                </a:lnTo>
                <a:lnTo>
                  <a:pt x="733706" y="2161835"/>
                </a:lnTo>
                <a:lnTo>
                  <a:pt x="766565" y="2121510"/>
                </a:lnTo>
                <a:lnTo>
                  <a:pt x="800286" y="2081429"/>
                </a:lnTo>
                <a:lnTo>
                  <a:pt x="834878" y="2041596"/>
                </a:lnTo>
                <a:lnTo>
                  <a:pt x="870351" y="2002017"/>
                </a:lnTo>
                <a:lnTo>
                  <a:pt x="906712" y="1962695"/>
                </a:lnTo>
                <a:lnTo>
                  <a:pt x="943971" y="1923636"/>
                </a:lnTo>
                <a:lnTo>
                  <a:pt x="982136" y="1884843"/>
                </a:lnTo>
                <a:lnTo>
                  <a:pt x="1021215" y="1846322"/>
                </a:lnTo>
                <a:lnTo>
                  <a:pt x="1089624" y="1779632"/>
                </a:lnTo>
                <a:lnTo>
                  <a:pt x="1156203" y="1714180"/>
                </a:lnTo>
                <a:lnTo>
                  <a:pt x="1220989" y="1649955"/>
                </a:lnTo>
                <a:lnTo>
                  <a:pt x="1345332" y="1525144"/>
                </a:lnTo>
                <a:lnTo>
                  <a:pt x="1462956" y="1405115"/>
                </a:lnTo>
                <a:lnTo>
                  <a:pt x="1574162" y="1289786"/>
                </a:lnTo>
                <a:lnTo>
                  <a:pt x="1679251" y="1179075"/>
                </a:lnTo>
                <a:lnTo>
                  <a:pt x="1778527" y="1072897"/>
                </a:lnTo>
                <a:lnTo>
                  <a:pt x="1872289" y="971170"/>
                </a:lnTo>
                <a:lnTo>
                  <a:pt x="2003256" y="826745"/>
                </a:lnTo>
                <a:lnTo>
                  <a:pt x="2123516" y="691868"/>
                </a:lnTo>
                <a:lnTo>
                  <a:pt x="2545750" y="210911"/>
                </a:lnTo>
                <a:lnTo>
                  <a:pt x="2599839" y="150915"/>
                </a:lnTo>
                <a:lnTo>
                  <a:pt x="2626099" y="122233"/>
                </a:lnTo>
                <a:lnTo>
                  <a:pt x="2677235" y="67451"/>
                </a:lnTo>
                <a:lnTo>
                  <a:pt x="2726780" y="16042"/>
                </a:lnTo>
                <a:lnTo>
                  <a:pt x="2742695" y="0"/>
                </a:lnTo>
                <a:lnTo>
                  <a:pt x="2742695" y="10117099"/>
                </a:lnTo>
                <a:lnTo>
                  <a:pt x="2703014" y="10093706"/>
                </a:lnTo>
                <a:lnTo>
                  <a:pt x="2660251" y="10067934"/>
                </a:lnTo>
                <a:lnTo>
                  <a:pt x="2617779" y="10041775"/>
                </a:lnTo>
                <a:lnTo>
                  <a:pt x="2575599" y="10015233"/>
                </a:lnTo>
                <a:lnTo>
                  <a:pt x="2533716" y="9988312"/>
                </a:lnTo>
                <a:lnTo>
                  <a:pt x="2492133" y="9961017"/>
                </a:lnTo>
                <a:lnTo>
                  <a:pt x="2450852" y="9933351"/>
                </a:lnTo>
                <a:lnTo>
                  <a:pt x="2409876" y="9905320"/>
                </a:lnTo>
                <a:lnTo>
                  <a:pt x="2369209" y="9876927"/>
                </a:lnTo>
                <a:lnTo>
                  <a:pt x="2328854" y="9848176"/>
                </a:lnTo>
                <a:lnTo>
                  <a:pt x="2288813" y="9819072"/>
                </a:lnTo>
                <a:lnTo>
                  <a:pt x="2249089" y="9789619"/>
                </a:lnTo>
                <a:lnTo>
                  <a:pt x="2209687" y="9759822"/>
                </a:lnTo>
                <a:lnTo>
                  <a:pt x="2170608" y="9729684"/>
                </a:lnTo>
                <a:lnTo>
                  <a:pt x="2131856" y="9699211"/>
                </a:lnTo>
                <a:lnTo>
                  <a:pt x="2093433" y="9668405"/>
                </a:lnTo>
                <a:lnTo>
                  <a:pt x="2055344" y="9637272"/>
                </a:lnTo>
                <a:lnTo>
                  <a:pt x="2017590" y="9605815"/>
                </a:lnTo>
                <a:lnTo>
                  <a:pt x="1980175" y="9574039"/>
                </a:lnTo>
                <a:lnTo>
                  <a:pt x="1943102" y="9541949"/>
                </a:lnTo>
                <a:lnTo>
                  <a:pt x="1906374" y="9509548"/>
                </a:lnTo>
                <a:lnTo>
                  <a:pt x="1869994" y="9476841"/>
                </a:lnTo>
                <a:lnTo>
                  <a:pt x="1833965" y="9443832"/>
                </a:lnTo>
                <a:lnTo>
                  <a:pt x="1798290" y="9410525"/>
                </a:lnTo>
                <a:lnTo>
                  <a:pt x="1762972" y="9376925"/>
                </a:lnTo>
                <a:lnTo>
                  <a:pt x="1728015" y="9343035"/>
                </a:lnTo>
                <a:lnTo>
                  <a:pt x="1693420" y="9308861"/>
                </a:lnTo>
                <a:lnTo>
                  <a:pt x="1659192" y="9274406"/>
                </a:lnTo>
                <a:lnTo>
                  <a:pt x="1625332" y="9239675"/>
                </a:lnTo>
                <a:lnTo>
                  <a:pt x="1591846" y="9204671"/>
                </a:lnTo>
                <a:lnTo>
                  <a:pt x="1558734" y="9169400"/>
                </a:lnTo>
                <a:lnTo>
                  <a:pt x="1526001" y="9133865"/>
                </a:lnTo>
                <a:lnTo>
                  <a:pt x="1493649" y="9098071"/>
                </a:lnTo>
                <a:lnTo>
                  <a:pt x="1461681" y="9062022"/>
                </a:lnTo>
                <a:lnTo>
                  <a:pt x="1430101" y="9025722"/>
                </a:lnTo>
                <a:lnTo>
                  <a:pt x="1398911" y="8989175"/>
                </a:lnTo>
                <a:lnTo>
                  <a:pt x="1368115" y="8952386"/>
                </a:lnTo>
                <a:lnTo>
                  <a:pt x="1337716" y="8915360"/>
                </a:lnTo>
                <a:lnTo>
                  <a:pt x="1307716" y="8878099"/>
                </a:lnTo>
                <a:lnTo>
                  <a:pt x="1278118" y="8840609"/>
                </a:lnTo>
                <a:lnTo>
                  <a:pt x="1248926" y="8802894"/>
                </a:lnTo>
                <a:lnTo>
                  <a:pt x="1220143" y="8764958"/>
                </a:lnTo>
                <a:lnTo>
                  <a:pt x="1191772" y="8726806"/>
                </a:lnTo>
                <a:lnTo>
                  <a:pt x="1163815" y="8688441"/>
                </a:lnTo>
                <a:lnTo>
                  <a:pt x="1136277" y="8649868"/>
                </a:lnTo>
                <a:lnTo>
                  <a:pt x="1109158" y="8611091"/>
                </a:lnTo>
                <a:lnTo>
                  <a:pt x="1082464" y="8572114"/>
                </a:lnTo>
                <a:lnTo>
                  <a:pt x="1056197" y="8532942"/>
                </a:lnTo>
                <a:lnTo>
                  <a:pt x="1030360" y="8493580"/>
                </a:lnTo>
                <a:lnTo>
                  <a:pt x="1004955" y="8454030"/>
                </a:lnTo>
                <a:lnTo>
                  <a:pt x="979987" y="8414298"/>
                </a:lnTo>
                <a:lnTo>
                  <a:pt x="955457" y="8374387"/>
                </a:lnTo>
                <a:lnTo>
                  <a:pt x="931370" y="8334303"/>
                </a:lnTo>
                <a:lnTo>
                  <a:pt x="907728" y="8294049"/>
                </a:lnTo>
                <a:lnTo>
                  <a:pt x="884534" y="8253629"/>
                </a:lnTo>
                <a:lnTo>
                  <a:pt x="861791" y="8213049"/>
                </a:lnTo>
                <a:lnTo>
                  <a:pt x="839502" y="8172311"/>
                </a:lnTo>
                <a:lnTo>
                  <a:pt x="817671" y="8131421"/>
                </a:lnTo>
                <a:lnTo>
                  <a:pt x="796299" y="8090382"/>
                </a:lnTo>
                <a:lnTo>
                  <a:pt x="775391" y="8049199"/>
                </a:lnTo>
                <a:lnTo>
                  <a:pt x="754950" y="8007877"/>
                </a:lnTo>
                <a:lnTo>
                  <a:pt x="734978" y="7966419"/>
                </a:lnTo>
                <a:lnTo>
                  <a:pt x="715478" y="7924829"/>
                </a:lnTo>
                <a:lnTo>
                  <a:pt x="696454" y="7883113"/>
                </a:lnTo>
                <a:lnTo>
                  <a:pt x="677908" y="7841273"/>
                </a:lnTo>
                <a:lnTo>
                  <a:pt x="659843" y="7799316"/>
                </a:lnTo>
                <a:lnTo>
                  <a:pt x="642264" y="7757243"/>
                </a:lnTo>
                <a:lnTo>
                  <a:pt x="625171" y="7715061"/>
                </a:lnTo>
                <a:lnTo>
                  <a:pt x="608570" y="7672774"/>
                </a:lnTo>
                <a:lnTo>
                  <a:pt x="592462" y="7630384"/>
                </a:lnTo>
                <a:lnTo>
                  <a:pt x="576851" y="7587898"/>
                </a:lnTo>
                <a:lnTo>
                  <a:pt x="561739" y="7545319"/>
                </a:lnTo>
                <a:lnTo>
                  <a:pt x="547130" y="7502651"/>
                </a:lnTo>
                <a:lnTo>
                  <a:pt x="533027" y="7459899"/>
                </a:lnTo>
                <a:lnTo>
                  <a:pt x="519433" y="7417066"/>
                </a:lnTo>
                <a:lnTo>
                  <a:pt x="506351" y="7374158"/>
                </a:lnTo>
                <a:lnTo>
                  <a:pt x="493783" y="7331178"/>
                </a:lnTo>
                <a:lnTo>
                  <a:pt x="481734" y="7288131"/>
                </a:lnTo>
                <a:lnTo>
                  <a:pt x="470205" y="7245021"/>
                </a:lnTo>
                <a:lnTo>
                  <a:pt x="459201" y="7201852"/>
                </a:lnTo>
                <a:lnTo>
                  <a:pt x="265261" y="6386976"/>
                </a:lnTo>
                <a:lnTo>
                  <a:pt x="198487" y="6083613"/>
                </a:lnTo>
                <a:lnTo>
                  <a:pt x="153735" y="5862058"/>
                </a:lnTo>
                <a:lnTo>
                  <a:pt x="120528" y="5682334"/>
                </a:lnTo>
                <a:lnTo>
                  <a:pt x="90224" y="5500722"/>
                </a:lnTo>
                <a:lnTo>
                  <a:pt x="69734" y="5363452"/>
                </a:lnTo>
                <a:lnTo>
                  <a:pt x="51420" y="5225408"/>
                </a:lnTo>
                <a:lnTo>
                  <a:pt x="35516" y="5086715"/>
                </a:lnTo>
                <a:lnTo>
                  <a:pt x="26367" y="4993953"/>
                </a:lnTo>
                <a:lnTo>
                  <a:pt x="22255" y="4947496"/>
                </a:lnTo>
                <a:close/>
              </a:path>
            </a:pathLst>
          </a:custGeom>
          <a:solidFill>
            <a:srgbClr val="F4F4F4"/>
          </a:solidFill>
        </p:spPr>
        <p:txBody>
          <a:bodyPr wrap="square" lIns="0" tIns="0" rIns="0" bIns="0" rtlCol="0"/>
          <a:lstStyle/>
          <a:p>
            <a:endParaRPr/>
          </a:p>
        </p:txBody>
      </p:sp>
      <p:sp>
        <p:nvSpPr>
          <p:cNvPr id="19" name="bg object 19"/>
          <p:cNvSpPr/>
          <p:nvPr/>
        </p:nvSpPr>
        <p:spPr>
          <a:xfrm>
            <a:off x="-2402" y="0"/>
            <a:ext cx="13177519" cy="2943225"/>
          </a:xfrm>
          <a:custGeom>
            <a:avLst/>
            <a:gdLst/>
            <a:ahLst/>
            <a:cxnLst/>
            <a:rect l="l" t="t" r="r" b="b"/>
            <a:pathLst>
              <a:path w="13177519" h="2943225">
                <a:moveTo>
                  <a:pt x="2666507" y="1245391"/>
                </a:moveTo>
                <a:lnTo>
                  <a:pt x="1742663" y="1673448"/>
                </a:lnTo>
                <a:lnTo>
                  <a:pt x="1781784" y="1641325"/>
                </a:lnTo>
                <a:lnTo>
                  <a:pt x="2618724" y="1253534"/>
                </a:lnTo>
                <a:lnTo>
                  <a:pt x="2666507" y="1245391"/>
                </a:lnTo>
                <a:close/>
              </a:path>
              <a:path w="13177519" h="2943225">
                <a:moveTo>
                  <a:pt x="2950441" y="1141826"/>
                </a:moveTo>
                <a:lnTo>
                  <a:pt x="1634221" y="1751688"/>
                </a:lnTo>
                <a:lnTo>
                  <a:pt x="1659754" y="1725861"/>
                </a:lnTo>
                <a:lnTo>
                  <a:pt x="1698427" y="1693945"/>
                </a:lnTo>
                <a:lnTo>
                  <a:pt x="2846587" y="1161952"/>
                </a:lnTo>
                <a:lnTo>
                  <a:pt x="2950441" y="1141826"/>
                </a:lnTo>
                <a:close/>
              </a:path>
              <a:path w="13177519" h="2943225">
                <a:moveTo>
                  <a:pt x="3042088" y="1113359"/>
                </a:moveTo>
                <a:lnTo>
                  <a:pt x="1576025" y="1792650"/>
                </a:lnTo>
                <a:lnTo>
                  <a:pt x="1602677" y="1766304"/>
                </a:lnTo>
                <a:lnTo>
                  <a:pt x="2993483" y="1121883"/>
                </a:lnTo>
                <a:lnTo>
                  <a:pt x="3042088" y="1113359"/>
                </a:lnTo>
                <a:close/>
              </a:path>
              <a:path w="13177519" h="2943225">
                <a:moveTo>
                  <a:pt x="3181798" y="1062623"/>
                </a:moveTo>
                <a:lnTo>
                  <a:pt x="1438352" y="1870437"/>
                </a:lnTo>
                <a:lnTo>
                  <a:pt x="1453433" y="1849452"/>
                </a:lnTo>
                <a:lnTo>
                  <a:pt x="3130187" y="1072539"/>
                </a:lnTo>
                <a:lnTo>
                  <a:pt x="3181798" y="1062623"/>
                </a:lnTo>
                <a:close/>
              </a:path>
              <a:path w="13177519" h="2943225">
                <a:moveTo>
                  <a:pt x="874952" y="2145482"/>
                </a:moveTo>
                <a:lnTo>
                  <a:pt x="778705" y="2190077"/>
                </a:lnTo>
                <a:lnTo>
                  <a:pt x="821489" y="2156256"/>
                </a:lnTo>
                <a:lnTo>
                  <a:pt x="874952" y="2145482"/>
                </a:lnTo>
                <a:close/>
              </a:path>
              <a:path w="13177519" h="2943225">
                <a:moveTo>
                  <a:pt x="3325574" y="1010002"/>
                </a:moveTo>
                <a:lnTo>
                  <a:pt x="1355695" y="1922733"/>
                </a:lnTo>
                <a:lnTo>
                  <a:pt x="1398633" y="1888840"/>
                </a:lnTo>
                <a:lnTo>
                  <a:pt x="3274139" y="1019837"/>
                </a:lnTo>
                <a:lnTo>
                  <a:pt x="3325574" y="1010002"/>
                </a:lnTo>
                <a:close/>
              </a:path>
              <a:path w="13177519" h="2943225">
                <a:moveTo>
                  <a:pt x="3571843" y="937886"/>
                </a:moveTo>
                <a:lnTo>
                  <a:pt x="237374" y="2482891"/>
                </a:lnTo>
                <a:lnTo>
                  <a:pt x="314907" y="2418972"/>
                </a:lnTo>
                <a:lnTo>
                  <a:pt x="359278" y="2398413"/>
                </a:lnTo>
                <a:lnTo>
                  <a:pt x="398450" y="2366266"/>
                </a:lnTo>
                <a:lnTo>
                  <a:pt x="3371638" y="988659"/>
                </a:lnTo>
                <a:lnTo>
                  <a:pt x="3474397" y="969040"/>
                </a:lnTo>
                <a:lnTo>
                  <a:pt x="3520440" y="947706"/>
                </a:lnTo>
                <a:lnTo>
                  <a:pt x="3571843" y="937886"/>
                </a:lnTo>
                <a:close/>
              </a:path>
              <a:path w="13177519" h="2943225">
                <a:moveTo>
                  <a:pt x="3669419" y="906672"/>
                </a:moveTo>
                <a:lnTo>
                  <a:pt x="226885" y="2501748"/>
                </a:lnTo>
                <a:lnTo>
                  <a:pt x="229796" y="2486402"/>
                </a:lnTo>
                <a:lnTo>
                  <a:pt x="3617939" y="916528"/>
                </a:lnTo>
                <a:lnTo>
                  <a:pt x="3669419" y="906672"/>
                </a:lnTo>
                <a:close/>
              </a:path>
              <a:path w="13177519" h="2943225">
                <a:moveTo>
                  <a:pt x="8713" y="2938765"/>
                </a:moveTo>
                <a:lnTo>
                  <a:pt x="78" y="2942766"/>
                </a:lnTo>
                <a:lnTo>
                  <a:pt x="0" y="2704853"/>
                </a:lnTo>
                <a:lnTo>
                  <a:pt x="12321" y="2685147"/>
                </a:lnTo>
                <a:lnTo>
                  <a:pt x="49721" y="2653820"/>
                </a:lnTo>
                <a:lnTo>
                  <a:pt x="81950" y="2610894"/>
                </a:lnTo>
                <a:lnTo>
                  <a:pt x="119601" y="2579451"/>
                </a:lnTo>
                <a:lnTo>
                  <a:pt x="158198" y="2533573"/>
                </a:lnTo>
                <a:lnTo>
                  <a:pt x="3715620" y="885265"/>
                </a:lnTo>
                <a:lnTo>
                  <a:pt x="3767231" y="875348"/>
                </a:lnTo>
                <a:lnTo>
                  <a:pt x="3815013" y="853209"/>
                </a:lnTo>
                <a:lnTo>
                  <a:pt x="3868135" y="842592"/>
                </a:lnTo>
                <a:lnTo>
                  <a:pt x="3969039" y="809836"/>
                </a:lnTo>
                <a:lnTo>
                  <a:pt x="4075282" y="788603"/>
                </a:lnTo>
                <a:lnTo>
                  <a:pt x="4121682" y="767104"/>
                </a:lnTo>
                <a:lnTo>
                  <a:pt x="4224231" y="747582"/>
                </a:lnTo>
                <a:lnTo>
                  <a:pt x="4269835" y="726452"/>
                </a:lnTo>
                <a:lnTo>
                  <a:pt x="4320611" y="716922"/>
                </a:lnTo>
                <a:lnTo>
                  <a:pt x="553484" y="2462396"/>
                </a:lnTo>
                <a:lnTo>
                  <a:pt x="517252" y="2493181"/>
                </a:lnTo>
                <a:lnTo>
                  <a:pt x="434111" y="2531704"/>
                </a:lnTo>
                <a:lnTo>
                  <a:pt x="392499" y="2564982"/>
                </a:lnTo>
                <a:lnTo>
                  <a:pt x="346236" y="2586417"/>
                </a:lnTo>
                <a:lnTo>
                  <a:pt x="227306" y="2683514"/>
                </a:lnTo>
                <a:lnTo>
                  <a:pt x="194187" y="2726853"/>
                </a:lnTo>
                <a:lnTo>
                  <a:pt x="156274" y="2758417"/>
                </a:lnTo>
                <a:lnTo>
                  <a:pt x="92645" y="2843888"/>
                </a:lnTo>
                <a:lnTo>
                  <a:pt x="40366" y="2896105"/>
                </a:lnTo>
                <a:lnTo>
                  <a:pt x="24763" y="2917331"/>
                </a:lnTo>
                <a:lnTo>
                  <a:pt x="8713" y="2938765"/>
                </a:lnTo>
                <a:close/>
              </a:path>
              <a:path w="13177519" h="2943225">
                <a:moveTo>
                  <a:pt x="4597800" y="672471"/>
                </a:moveTo>
                <a:lnTo>
                  <a:pt x="2650000" y="1574971"/>
                </a:lnTo>
                <a:lnTo>
                  <a:pt x="2599117" y="1584551"/>
                </a:lnTo>
                <a:lnTo>
                  <a:pt x="2507942" y="1626796"/>
                </a:lnTo>
                <a:lnTo>
                  <a:pt x="2456994" y="1636405"/>
                </a:lnTo>
                <a:lnTo>
                  <a:pt x="2356651" y="1682899"/>
                </a:lnTo>
                <a:lnTo>
                  <a:pt x="2308308" y="1691301"/>
                </a:lnTo>
                <a:lnTo>
                  <a:pt x="2136291" y="1771004"/>
                </a:lnTo>
                <a:lnTo>
                  <a:pt x="2087947" y="1779407"/>
                </a:lnTo>
                <a:lnTo>
                  <a:pt x="1135880" y="2220541"/>
                </a:lnTo>
                <a:lnTo>
                  <a:pt x="1083952" y="2230604"/>
                </a:lnTo>
                <a:lnTo>
                  <a:pt x="767571" y="2377198"/>
                </a:lnTo>
                <a:lnTo>
                  <a:pt x="717856" y="2386236"/>
                </a:lnTo>
                <a:lnTo>
                  <a:pt x="4320611" y="716922"/>
                </a:lnTo>
                <a:lnTo>
                  <a:pt x="4371388" y="707392"/>
                </a:lnTo>
                <a:lnTo>
                  <a:pt x="4583875" y="664926"/>
                </a:lnTo>
                <a:lnTo>
                  <a:pt x="4597800" y="672471"/>
                </a:lnTo>
                <a:close/>
              </a:path>
              <a:path w="13177519" h="2943225">
                <a:moveTo>
                  <a:pt x="1455388" y="2086496"/>
                </a:moveTo>
                <a:lnTo>
                  <a:pt x="1233012" y="2189533"/>
                </a:lnTo>
                <a:lnTo>
                  <a:pt x="1182467" y="2198955"/>
                </a:lnTo>
                <a:lnTo>
                  <a:pt x="1473343" y="2064180"/>
                </a:lnTo>
                <a:lnTo>
                  <a:pt x="1455388" y="2086496"/>
                </a:lnTo>
                <a:close/>
              </a:path>
              <a:path w="13177519" h="2943225">
                <a:moveTo>
                  <a:pt x="1852162" y="1902653"/>
                </a:moveTo>
                <a:lnTo>
                  <a:pt x="1590564" y="2023863"/>
                </a:lnTo>
                <a:lnTo>
                  <a:pt x="1519932" y="2042593"/>
                </a:lnTo>
                <a:lnTo>
                  <a:pt x="1895048" y="1868785"/>
                </a:lnTo>
                <a:lnTo>
                  <a:pt x="1852162" y="1902653"/>
                </a:lnTo>
                <a:close/>
              </a:path>
              <a:path w="13177519" h="2943225">
                <a:moveTo>
                  <a:pt x="9978904" y="1384491"/>
                </a:moveTo>
                <a:lnTo>
                  <a:pt x="8817912" y="1922429"/>
                </a:lnTo>
                <a:lnTo>
                  <a:pt x="8506937" y="1982535"/>
                </a:lnTo>
                <a:lnTo>
                  <a:pt x="8449769" y="1981030"/>
                </a:lnTo>
                <a:lnTo>
                  <a:pt x="8350270" y="1999138"/>
                </a:lnTo>
                <a:lnTo>
                  <a:pt x="8296480" y="1996067"/>
                </a:lnTo>
                <a:lnTo>
                  <a:pt x="8248736" y="2004192"/>
                </a:lnTo>
                <a:lnTo>
                  <a:pt x="8196243" y="2000520"/>
                </a:lnTo>
                <a:lnTo>
                  <a:pt x="8041124" y="1988411"/>
                </a:lnTo>
                <a:lnTo>
                  <a:pt x="7995150" y="1995716"/>
                </a:lnTo>
                <a:lnTo>
                  <a:pt x="7943483" y="1991662"/>
                </a:lnTo>
                <a:lnTo>
                  <a:pt x="7887243" y="1975729"/>
                </a:lnTo>
                <a:lnTo>
                  <a:pt x="7836992" y="1971018"/>
                </a:lnTo>
                <a:lnTo>
                  <a:pt x="7688952" y="1955630"/>
                </a:lnTo>
                <a:lnTo>
                  <a:pt x="7634777" y="1938740"/>
                </a:lnTo>
                <a:lnTo>
                  <a:pt x="7537165" y="1927980"/>
                </a:lnTo>
                <a:lnTo>
                  <a:pt x="7491509" y="1921140"/>
                </a:lnTo>
                <a:lnTo>
                  <a:pt x="7442081" y="1902051"/>
                </a:lnTo>
                <a:lnTo>
                  <a:pt x="7399336" y="1893863"/>
                </a:lnTo>
                <a:lnTo>
                  <a:pt x="7352372" y="1873632"/>
                </a:lnTo>
                <a:lnTo>
                  <a:pt x="7204573" y="1816141"/>
                </a:lnTo>
                <a:lnTo>
                  <a:pt x="7155926" y="1796690"/>
                </a:lnTo>
                <a:lnTo>
                  <a:pt x="7102471" y="1765470"/>
                </a:lnTo>
                <a:lnTo>
                  <a:pt x="7055019" y="1745465"/>
                </a:lnTo>
                <a:lnTo>
                  <a:pt x="7022279" y="1732641"/>
                </a:lnTo>
                <a:lnTo>
                  <a:pt x="6986215" y="1707360"/>
                </a:lnTo>
                <a:lnTo>
                  <a:pt x="6956834" y="1692979"/>
                </a:lnTo>
                <a:lnTo>
                  <a:pt x="6922786" y="1666764"/>
                </a:lnTo>
                <a:lnTo>
                  <a:pt x="6884120" y="1642689"/>
                </a:lnTo>
                <a:lnTo>
                  <a:pt x="6840687" y="1606825"/>
                </a:lnTo>
                <a:lnTo>
                  <a:pt x="6797829" y="1570695"/>
                </a:lnTo>
                <a:lnTo>
                  <a:pt x="6755543" y="1534300"/>
                </a:lnTo>
                <a:lnTo>
                  <a:pt x="6713831" y="1497638"/>
                </a:lnTo>
                <a:lnTo>
                  <a:pt x="6678177" y="1472167"/>
                </a:lnTo>
                <a:lnTo>
                  <a:pt x="6636625" y="1435432"/>
                </a:lnTo>
                <a:lnTo>
                  <a:pt x="6594529" y="1398949"/>
                </a:lnTo>
                <a:lnTo>
                  <a:pt x="6557241" y="1374235"/>
                </a:lnTo>
                <a:lnTo>
                  <a:pt x="6514098" y="1338237"/>
                </a:lnTo>
                <a:lnTo>
                  <a:pt x="6475792" y="1313995"/>
                </a:lnTo>
                <a:lnTo>
                  <a:pt x="6431660" y="1278455"/>
                </a:lnTo>
                <a:lnTo>
                  <a:pt x="6392394" y="1254658"/>
                </a:lnTo>
                <a:lnTo>
                  <a:pt x="6347330" y="1219550"/>
                </a:lnTo>
                <a:lnTo>
                  <a:pt x="6307160" y="1196171"/>
                </a:lnTo>
                <a:lnTo>
                  <a:pt x="6272851" y="1170076"/>
                </a:lnTo>
                <a:lnTo>
                  <a:pt x="6208676" y="1129827"/>
                </a:lnTo>
                <a:lnTo>
                  <a:pt x="6174367" y="1103732"/>
                </a:lnTo>
                <a:lnTo>
                  <a:pt x="6132293" y="1081236"/>
                </a:lnTo>
                <a:lnTo>
                  <a:pt x="6087979" y="1059777"/>
                </a:lnTo>
                <a:lnTo>
                  <a:pt x="6040978" y="1039564"/>
                </a:lnTo>
                <a:lnTo>
                  <a:pt x="5990840" y="1020804"/>
                </a:lnTo>
                <a:lnTo>
                  <a:pt x="5941296" y="1001769"/>
                </a:lnTo>
                <a:lnTo>
                  <a:pt x="5896499" y="994531"/>
                </a:lnTo>
                <a:lnTo>
                  <a:pt x="5851109" y="987568"/>
                </a:lnTo>
                <a:lnTo>
                  <a:pt x="5799788" y="969356"/>
                </a:lnTo>
                <a:lnTo>
                  <a:pt x="5753213" y="962942"/>
                </a:lnTo>
                <a:lnTo>
                  <a:pt x="5706046" y="956803"/>
                </a:lnTo>
                <a:lnTo>
                  <a:pt x="5658287" y="950938"/>
                </a:lnTo>
                <a:lnTo>
                  <a:pt x="5560992" y="940031"/>
                </a:lnTo>
                <a:lnTo>
                  <a:pt x="5461327" y="930221"/>
                </a:lnTo>
                <a:lnTo>
                  <a:pt x="5409066" y="926442"/>
                </a:lnTo>
                <a:lnTo>
                  <a:pt x="5362770" y="933896"/>
                </a:lnTo>
                <a:lnTo>
                  <a:pt x="5260378" y="925351"/>
                </a:lnTo>
                <a:lnTo>
                  <a:pt x="5214459" y="932630"/>
                </a:lnTo>
                <a:lnTo>
                  <a:pt x="5162824" y="928561"/>
                </a:lnTo>
                <a:lnTo>
                  <a:pt x="5115902" y="936305"/>
                </a:lnTo>
                <a:lnTo>
                  <a:pt x="5055052" y="936505"/>
                </a:lnTo>
                <a:lnTo>
                  <a:pt x="5029966" y="948129"/>
                </a:lnTo>
                <a:lnTo>
                  <a:pt x="4999541" y="948229"/>
                </a:lnTo>
                <a:lnTo>
                  <a:pt x="4957908" y="967519"/>
                </a:lnTo>
                <a:lnTo>
                  <a:pt x="4724376" y="1005739"/>
                </a:lnTo>
                <a:lnTo>
                  <a:pt x="4590097" y="1025966"/>
                </a:lnTo>
                <a:lnTo>
                  <a:pt x="4550676" y="1044231"/>
                </a:lnTo>
                <a:lnTo>
                  <a:pt x="4393390" y="1075117"/>
                </a:lnTo>
                <a:lnTo>
                  <a:pt x="4346587" y="1096803"/>
                </a:lnTo>
                <a:lnTo>
                  <a:pt x="3935718" y="1175201"/>
                </a:lnTo>
                <a:lnTo>
                  <a:pt x="3890269" y="1196259"/>
                </a:lnTo>
                <a:lnTo>
                  <a:pt x="3686039" y="1234900"/>
                </a:lnTo>
                <a:lnTo>
                  <a:pt x="3640213" y="1256133"/>
                </a:lnTo>
                <a:lnTo>
                  <a:pt x="3537980" y="1275508"/>
                </a:lnTo>
                <a:lnTo>
                  <a:pt x="3492316" y="1296666"/>
                </a:lnTo>
                <a:lnTo>
                  <a:pt x="3444105" y="1305007"/>
                </a:lnTo>
                <a:lnTo>
                  <a:pt x="3263192" y="1360838"/>
                </a:lnTo>
                <a:lnTo>
                  <a:pt x="3166979" y="1377423"/>
                </a:lnTo>
                <a:lnTo>
                  <a:pt x="3120429" y="1398992"/>
                </a:lnTo>
                <a:lnTo>
                  <a:pt x="3068763" y="1408934"/>
                </a:lnTo>
                <a:lnTo>
                  <a:pt x="2977678" y="1451138"/>
                </a:lnTo>
                <a:lnTo>
                  <a:pt x="2927322" y="1460473"/>
                </a:lnTo>
                <a:lnTo>
                  <a:pt x="2882198" y="1481381"/>
                </a:lnTo>
                <a:lnTo>
                  <a:pt x="2831638" y="1490811"/>
                </a:lnTo>
                <a:lnTo>
                  <a:pt x="4622662" y="660951"/>
                </a:lnTo>
                <a:lnTo>
                  <a:pt x="4823389" y="623934"/>
                </a:lnTo>
                <a:lnTo>
                  <a:pt x="4878468" y="626407"/>
                </a:lnTo>
                <a:lnTo>
                  <a:pt x="4977829" y="608363"/>
                </a:lnTo>
                <a:lnTo>
                  <a:pt x="5032908" y="610837"/>
                </a:lnTo>
                <a:lnTo>
                  <a:pt x="5132378" y="592742"/>
                </a:lnTo>
                <a:lnTo>
                  <a:pt x="5185986" y="595897"/>
                </a:lnTo>
                <a:lnTo>
                  <a:pt x="5232463" y="588359"/>
                </a:lnTo>
                <a:lnTo>
                  <a:pt x="5282039" y="593383"/>
                </a:lnTo>
                <a:lnTo>
                  <a:pt x="5297084" y="600409"/>
                </a:lnTo>
                <a:lnTo>
                  <a:pt x="5307686" y="595496"/>
                </a:lnTo>
                <a:lnTo>
                  <a:pt x="5323627" y="602107"/>
                </a:lnTo>
                <a:lnTo>
                  <a:pt x="5333332" y="597610"/>
                </a:lnTo>
                <a:lnTo>
                  <a:pt x="5380184" y="603896"/>
                </a:lnTo>
                <a:lnTo>
                  <a:pt x="5421919" y="598555"/>
                </a:lnTo>
                <a:lnTo>
                  <a:pt x="5468547" y="604945"/>
                </a:lnTo>
                <a:lnTo>
                  <a:pt x="5514054" y="611853"/>
                </a:lnTo>
                <a:lnTo>
                  <a:pt x="5561797" y="617726"/>
                </a:lnTo>
                <a:lnTo>
                  <a:pt x="5607350" y="624613"/>
                </a:lnTo>
                <a:lnTo>
                  <a:pt x="5650912" y="632423"/>
                </a:lnTo>
                <a:lnTo>
                  <a:pt x="5698021" y="652586"/>
                </a:lnTo>
                <a:lnTo>
                  <a:pt x="5738199" y="661965"/>
                </a:lnTo>
                <a:lnTo>
                  <a:pt x="5782321" y="683512"/>
                </a:lnTo>
                <a:lnTo>
                  <a:pt x="5843696" y="711062"/>
                </a:lnTo>
                <a:lnTo>
                  <a:pt x="5915822" y="733631"/>
                </a:lnTo>
                <a:lnTo>
                  <a:pt x="6010870" y="773574"/>
                </a:lnTo>
                <a:lnTo>
                  <a:pt x="6059589" y="806988"/>
                </a:lnTo>
                <a:lnTo>
                  <a:pt x="6100470" y="844034"/>
                </a:lnTo>
                <a:lnTo>
                  <a:pt x="6135464" y="883808"/>
                </a:lnTo>
                <a:lnTo>
                  <a:pt x="6168106" y="910675"/>
                </a:lnTo>
                <a:lnTo>
                  <a:pt x="6208476" y="947958"/>
                </a:lnTo>
                <a:lnTo>
                  <a:pt x="6245299" y="972887"/>
                </a:lnTo>
                <a:lnTo>
                  <a:pt x="6283317" y="997263"/>
                </a:lnTo>
                <a:lnTo>
                  <a:pt x="6327271" y="1032885"/>
                </a:lnTo>
                <a:lnTo>
                  <a:pt x="6366552" y="1056675"/>
                </a:lnTo>
                <a:lnTo>
                  <a:pt x="6410630" y="1092240"/>
                </a:lnTo>
                <a:lnTo>
                  <a:pt x="6448867" y="1116515"/>
                </a:lnTo>
                <a:lnTo>
                  <a:pt x="6491984" y="1152525"/>
                </a:lnTo>
                <a:lnTo>
                  <a:pt x="6534682" y="1188729"/>
                </a:lnTo>
                <a:lnTo>
                  <a:pt x="6571666" y="1213584"/>
                </a:lnTo>
                <a:lnTo>
                  <a:pt x="6655654" y="1286645"/>
                </a:lnTo>
                <a:lnTo>
                  <a:pt x="6696087" y="1323899"/>
                </a:lnTo>
                <a:lnTo>
                  <a:pt x="6735175" y="1361776"/>
                </a:lnTo>
                <a:lnTo>
                  <a:pt x="6773144" y="1400171"/>
                </a:lnTo>
                <a:lnTo>
                  <a:pt x="6803840" y="1427939"/>
                </a:lnTo>
                <a:lnTo>
                  <a:pt x="6837174" y="1454485"/>
                </a:lnTo>
                <a:lnTo>
                  <a:pt x="6877108" y="1491970"/>
                </a:lnTo>
                <a:lnTo>
                  <a:pt x="6911589" y="1517985"/>
                </a:lnTo>
                <a:lnTo>
                  <a:pt x="6944579" y="1544690"/>
                </a:lnTo>
                <a:lnTo>
                  <a:pt x="6954696" y="1553999"/>
                </a:lnTo>
                <a:lnTo>
                  <a:pt x="6966606" y="1562478"/>
                </a:lnTo>
                <a:lnTo>
                  <a:pt x="6992216" y="1578606"/>
                </a:lnTo>
                <a:lnTo>
                  <a:pt x="7027980" y="1590029"/>
                </a:lnTo>
                <a:lnTo>
                  <a:pt x="7104848" y="1624398"/>
                </a:lnTo>
                <a:lnTo>
                  <a:pt x="7140612" y="1635821"/>
                </a:lnTo>
                <a:lnTo>
                  <a:pt x="7188949" y="1655416"/>
                </a:lnTo>
                <a:lnTo>
                  <a:pt x="7238414" y="1674487"/>
                </a:lnTo>
                <a:lnTo>
                  <a:pt x="7288966" y="1693056"/>
                </a:lnTo>
                <a:lnTo>
                  <a:pt x="7340563" y="1711140"/>
                </a:lnTo>
                <a:lnTo>
                  <a:pt x="7393162" y="1728759"/>
                </a:lnTo>
                <a:lnTo>
                  <a:pt x="7446723" y="1745933"/>
                </a:lnTo>
                <a:lnTo>
                  <a:pt x="7495864" y="1751158"/>
                </a:lnTo>
                <a:lnTo>
                  <a:pt x="7545927" y="1769953"/>
                </a:lnTo>
                <a:lnTo>
                  <a:pt x="7635374" y="1784496"/>
                </a:lnTo>
                <a:lnTo>
                  <a:pt x="7685436" y="1803291"/>
                </a:lnTo>
                <a:lnTo>
                  <a:pt x="7692230" y="1800143"/>
                </a:lnTo>
                <a:lnTo>
                  <a:pt x="7703916" y="1808726"/>
                </a:lnTo>
                <a:lnTo>
                  <a:pt x="7710262" y="1805786"/>
                </a:lnTo>
                <a:lnTo>
                  <a:pt x="7722395" y="1814161"/>
                </a:lnTo>
                <a:lnTo>
                  <a:pt x="7768523" y="1806784"/>
                </a:lnTo>
                <a:lnTo>
                  <a:pt x="7818110" y="1811803"/>
                </a:lnTo>
                <a:lnTo>
                  <a:pt x="7963110" y="1828600"/>
                </a:lnTo>
                <a:lnTo>
                  <a:pt x="8012697" y="1833619"/>
                </a:lnTo>
                <a:lnTo>
                  <a:pt x="8064164" y="1837766"/>
                </a:lnTo>
                <a:lnTo>
                  <a:pt x="8114510" y="1842432"/>
                </a:lnTo>
                <a:lnTo>
                  <a:pt x="8159099" y="1835769"/>
                </a:lnTo>
                <a:lnTo>
                  <a:pt x="8208777" y="1840745"/>
                </a:lnTo>
                <a:lnTo>
                  <a:pt x="8253032" y="1834237"/>
                </a:lnTo>
                <a:lnTo>
                  <a:pt x="8302709" y="1839214"/>
                </a:lnTo>
                <a:lnTo>
                  <a:pt x="8347298" y="1832550"/>
                </a:lnTo>
                <a:lnTo>
                  <a:pt x="8397644" y="1837217"/>
                </a:lnTo>
                <a:lnTo>
                  <a:pt x="8446141" y="1828743"/>
                </a:lnTo>
                <a:lnTo>
                  <a:pt x="8500311" y="1831638"/>
                </a:lnTo>
                <a:lnTo>
                  <a:pt x="8750944" y="1785494"/>
                </a:lnTo>
                <a:lnTo>
                  <a:pt x="8803855" y="1774975"/>
                </a:lnTo>
                <a:lnTo>
                  <a:pt x="8851886" y="1752720"/>
                </a:lnTo>
                <a:lnTo>
                  <a:pt x="8959544" y="1730832"/>
                </a:lnTo>
                <a:lnTo>
                  <a:pt x="9008263" y="1708258"/>
                </a:lnTo>
                <a:lnTo>
                  <a:pt x="9059864" y="1698346"/>
                </a:lnTo>
                <a:lnTo>
                  <a:pt x="9152388" y="1655476"/>
                </a:lnTo>
                <a:lnTo>
                  <a:pt x="9203990" y="1645564"/>
                </a:lnTo>
                <a:lnTo>
                  <a:pt x="9250252" y="1624128"/>
                </a:lnTo>
                <a:lnTo>
                  <a:pt x="9348115" y="1592781"/>
                </a:lnTo>
                <a:lnTo>
                  <a:pt x="9440639" y="1549910"/>
                </a:lnTo>
                <a:lnTo>
                  <a:pt x="9492241" y="1539998"/>
                </a:lnTo>
                <a:lnTo>
                  <a:pt x="9538503" y="1518563"/>
                </a:lnTo>
                <a:lnTo>
                  <a:pt x="9586809" y="1510178"/>
                </a:lnTo>
                <a:lnTo>
                  <a:pt x="9629552" y="1490373"/>
                </a:lnTo>
                <a:lnTo>
                  <a:pt x="9724148" y="1474537"/>
                </a:lnTo>
                <a:lnTo>
                  <a:pt x="9752817" y="1461253"/>
                </a:lnTo>
                <a:lnTo>
                  <a:pt x="9772491" y="1466134"/>
                </a:lnTo>
                <a:lnTo>
                  <a:pt x="9927077" y="1394508"/>
                </a:lnTo>
                <a:lnTo>
                  <a:pt x="9978904" y="1384491"/>
                </a:lnTo>
                <a:close/>
              </a:path>
              <a:path w="13177519" h="2943225">
                <a:moveTo>
                  <a:pt x="12931743" y="142285"/>
                </a:moveTo>
                <a:lnTo>
                  <a:pt x="9931005" y="1532658"/>
                </a:lnTo>
                <a:lnTo>
                  <a:pt x="9484945" y="1697346"/>
                </a:lnTo>
                <a:lnTo>
                  <a:pt x="9452729" y="1712273"/>
                </a:lnTo>
                <a:lnTo>
                  <a:pt x="9415398" y="1715573"/>
                </a:lnTo>
                <a:lnTo>
                  <a:pt x="11871174" y="577705"/>
                </a:lnTo>
                <a:lnTo>
                  <a:pt x="11908971" y="546195"/>
                </a:lnTo>
                <a:lnTo>
                  <a:pt x="12306270" y="362109"/>
                </a:lnTo>
                <a:lnTo>
                  <a:pt x="12345431" y="329967"/>
                </a:lnTo>
                <a:lnTo>
                  <a:pt x="12478998" y="268080"/>
                </a:lnTo>
                <a:lnTo>
                  <a:pt x="12562925" y="215196"/>
                </a:lnTo>
                <a:lnTo>
                  <a:pt x="12607674" y="194462"/>
                </a:lnTo>
                <a:lnTo>
                  <a:pt x="12647489" y="162016"/>
                </a:lnTo>
                <a:lnTo>
                  <a:pt x="12737798" y="120172"/>
                </a:lnTo>
                <a:lnTo>
                  <a:pt x="12822768" y="66805"/>
                </a:lnTo>
                <a:lnTo>
                  <a:pt x="12913077" y="24961"/>
                </a:lnTo>
                <a:lnTo>
                  <a:pt x="12936741" y="0"/>
                </a:lnTo>
                <a:lnTo>
                  <a:pt x="13177003" y="652"/>
                </a:lnTo>
                <a:lnTo>
                  <a:pt x="13159977" y="8541"/>
                </a:lnTo>
                <a:lnTo>
                  <a:pt x="13117534" y="42203"/>
                </a:lnTo>
                <a:lnTo>
                  <a:pt x="12974186" y="108623"/>
                </a:lnTo>
                <a:lnTo>
                  <a:pt x="12931743" y="142285"/>
                </a:lnTo>
                <a:close/>
              </a:path>
              <a:path w="13177519" h="2943225">
                <a:moveTo>
                  <a:pt x="10220940" y="1300339"/>
                </a:moveTo>
                <a:lnTo>
                  <a:pt x="8967625" y="1881055"/>
                </a:lnTo>
                <a:lnTo>
                  <a:pt x="8865186" y="1900525"/>
                </a:lnTo>
                <a:lnTo>
                  <a:pt x="10071604" y="1341539"/>
                </a:lnTo>
                <a:lnTo>
                  <a:pt x="10123195" y="1331632"/>
                </a:lnTo>
                <a:lnTo>
                  <a:pt x="10220940" y="1300339"/>
                </a:lnTo>
                <a:close/>
              </a:path>
              <a:path w="13177519" h="2943225">
                <a:moveTo>
                  <a:pt x="10552395" y="1160759"/>
                </a:moveTo>
                <a:lnTo>
                  <a:pt x="9064841" y="1850008"/>
                </a:lnTo>
                <a:lnTo>
                  <a:pt x="9013542" y="1859780"/>
                </a:lnTo>
                <a:lnTo>
                  <a:pt x="10453880" y="1192408"/>
                </a:lnTo>
                <a:lnTo>
                  <a:pt x="10552395" y="1160759"/>
                </a:lnTo>
                <a:close/>
              </a:path>
              <a:path w="13177519" h="2943225">
                <a:moveTo>
                  <a:pt x="10957683" y="986969"/>
                </a:moveTo>
                <a:lnTo>
                  <a:pt x="9162285" y="1818854"/>
                </a:lnTo>
                <a:lnTo>
                  <a:pt x="9110858" y="1828686"/>
                </a:lnTo>
                <a:lnTo>
                  <a:pt x="10908173" y="995911"/>
                </a:lnTo>
                <a:lnTo>
                  <a:pt x="10957683" y="986969"/>
                </a:lnTo>
                <a:close/>
              </a:path>
              <a:path w="13177519" h="2943225">
                <a:moveTo>
                  <a:pt x="11100439" y="934820"/>
                </a:moveTo>
                <a:lnTo>
                  <a:pt x="9306464" y="1766047"/>
                </a:lnTo>
                <a:lnTo>
                  <a:pt x="9254735" y="1776018"/>
                </a:lnTo>
                <a:lnTo>
                  <a:pt x="11046310" y="945904"/>
                </a:lnTo>
                <a:lnTo>
                  <a:pt x="11100439" y="934820"/>
                </a:lnTo>
                <a:close/>
              </a:path>
              <a:path w="13177519" h="2943225">
                <a:moveTo>
                  <a:pt x="12806138" y="214481"/>
                </a:moveTo>
                <a:lnTo>
                  <a:pt x="10154351" y="1443169"/>
                </a:lnTo>
                <a:lnTo>
                  <a:pt x="10073755" y="1466516"/>
                </a:lnTo>
                <a:lnTo>
                  <a:pt x="12844316" y="182794"/>
                </a:lnTo>
                <a:lnTo>
                  <a:pt x="12806138" y="214481"/>
                </a:lnTo>
                <a:close/>
              </a:path>
              <a:path w="13177519" h="2943225">
                <a:moveTo>
                  <a:pt x="12637407" y="306658"/>
                </a:moveTo>
                <a:lnTo>
                  <a:pt x="10280461" y="1398734"/>
                </a:lnTo>
                <a:lnTo>
                  <a:pt x="10233551" y="1406473"/>
                </a:lnTo>
                <a:lnTo>
                  <a:pt x="12675697" y="274920"/>
                </a:lnTo>
                <a:lnTo>
                  <a:pt x="12637407" y="306658"/>
                </a:lnTo>
                <a:close/>
              </a:path>
              <a:path w="13177519" h="2943225">
                <a:moveTo>
                  <a:pt x="12473409" y="396643"/>
                </a:moveTo>
                <a:lnTo>
                  <a:pt x="10942604" y="1105931"/>
                </a:lnTo>
                <a:lnTo>
                  <a:pt x="10889141" y="1116706"/>
                </a:lnTo>
                <a:lnTo>
                  <a:pt x="12512379" y="364589"/>
                </a:lnTo>
                <a:lnTo>
                  <a:pt x="12473409" y="396643"/>
                </a:lnTo>
                <a:close/>
              </a:path>
              <a:path w="13177519" h="2943225">
                <a:moveTo>
                  <a:pt x="12301296" y="490387"/>
                </a:moveTo>
                <a:lnTo>
                  <a:pt x="11183954" y="1008100"/>
                </a:lnTo>
                <a:lnTo>
                  <a:pt x="11132027" y="1018163"/>
                </a:lnTo>
                <a:lnTo>
                  <a:pt x="12340374" y="458284"/>
                </a:lnTo>
                <a:lnTo>
                  <a:pt x="12301296" y="490387"/>
                </a:lnTo>
                <a:close/>
              </a:path>
            </a:pathLst>
          </a:custGeom>
          <a:solidFill>
            <a:srgbClr val="994B37"/>
          </a:solidFill>
        </p:spPr>
        <p:txBody>
          <a:bodyPr wrap="square" lIns="0" tIns="0" rIns="0" bIns="0" rtlCol="0"/>
          <a:lstStyle/>
          <a:p>
            <a:endParaRPr/>
          </a:p>
        </p:txBody>
      </p:sp>
      <p:sp>
        <p:nvSpPr>
          <p:cNvPr id="20" name="bg object 20"/>
          <p:cNvSpPr/>
          <p:nvPr/>
        </p:nvSpPr>
        <p:spPr>
          <a:xfrm>
            <a:off x="15124176" y="0"/>
            <a:ext cx="3164205" cy="2768600"/>
          </a:xfrm>
          <a:custGeom>
            <a:avLst/>
            <a:gdLst/>
            <a:ahLst/>
            <a:cxnLst/>
            <a:rect l="l" t="t" r="r" b="b"/>
            <a:pathLst>
              <a:path w="3164205" h="2768600">
                <a:moveTo>
                  <a:pt x="1211427" y="2133600"/>
                </a:moveTo>
                <a:lnTo>
                  <a:pt x="41355" y="2133600"/>
                </a:lnTo>
                <a:lnTo>
                  <a:pt x="33111" y="2120900"/>
                </a:lnTo>
                <a:lnTo>
                  <a:pt x="23413" y="2095500"/>
                </a:lnTo>
                <a:lnTo>
                  <a:pt x="15207" y="2082800"/>
                </a:lnTo>
                <a:lnTo>
                  <a:pt x="9525" y="2070100"/>
                </a:lnTo>
                <a:lnTo>
                  <a:pt x="7402" y="2044700"/>
                </a:lnTo>
                <a:lnTo>
                  <a:pt x="5088" y="2019300"/>
                </a:lnTo>
                <a:lnTo>
                  <a:pt x="1740" y="1993900"/>
                </a:lnTo>
                <a:lnTo>
                  <a:pt x="0" y="1968500"/>
                </a:lnTo>
                <a:lnTo>
                  <a:pt x="2505" y="1943100"/>
                </a:lnTo>
                <a:lnTo>
                  <a:pt x="3730" y="1930400"/>
                </a:lnTo>
                <a:lnTo>
                  <a:pt x="2505" y="1930400"/>
                </a:lnTo>
                <a:lnTo>
                  <a:pt x="4954" y="1917700"/>
                </a:lnTo>
                <a:lnTo>
                  <a:pt x="13849" y="1892300"/>
                </a:lnTo>
                <a:lnTo>
                  <a:pt x="18267" y="1866900"/>
                </a:lnTo>
                <a:lnTo>
                  <a:pt x="20620" y="1828800"/>
                </a:lnTo>
                <a:lnTo>
                  <a:pt x="23317" y="1803400"/>
                </a:lnTo>
                <a:lnTo>
                  <a:pt x="25402" y="1778000"/>
                </a:lnTo>
                <a:lnTo>
                  <a:pt x="28061" y="1765300"/>
                </a:lnTo>
                <a:lnTo>
                  <a:pt x="31408" y="1752600"/>
                </a:lnTo>
                <a:lnTo>
                  <a:pt x="35559" y="1739900"/>
                </a:lnTo>
                <a:lnTo>
                  <a:pt x="45047" y="1701800"/>
                </a:lnTo>
                <a:lnTo>
                  <a:pt x="53617" y="1663700"/>
                </a:lnTo>
                <a:lnTo>
                  <a:pt x="69838" y="1600200"/>
                </a:lnTo>
                <a:lnTo>
                  <a:pt x="79134" y="1574800"/>
                </a:lnTo>
                <a:lnTo>
                  <a:pt x="90037" y="1536700"/>
                </a:lnTo>
                <a:lnTo>
                  <a:pt x="101859" y="1511300"/>
                </a:lnTo>
                <a:lnTo>
                  <a:pt x="122039" y="1447800"/>
                </a:lnTo>
                <a:lnTo>
                  <a:pt x="130284" y="1435100"/>
                </a:lnTo>
                <a:lnTo>
                  <a:pt x="139217" y="1409700"/>
                </a:lnTo>
                <a:lnTo>
                  <a:pt x="149412" y="1397000"/>
                </a:lnTo>
                <a:lnTo>
                  <a:pt x="178028" y="1346200"/>
                </a:lnTo>
                <a:lnTo>
                  <a:pt x="194001" y="1320800"/>
                </a:lnTo>
                <a:lnTo>
                  <a:pt x="213072" y="1295400"/>
                </a:lnTo>
                <a:lnTo>
                  <a:pt x="228068" y="1282700"/>
                </a:lnTo>
                <a:lnTo>
                  <a:pt x="243065" y="1257300"/>
                </a:lnTo>
                <a:lnTo>
                  <a:pt x="257144" y="1244600"/>
                </a:lnTo>
                <a:lnTo>
                  <a:pt x="269386" y="1231900"/>
                </a:lnTo>
                <a:lnTo>
                  <a:pt x="273059" y="1219200"/>
                </a:lnTo>
                <a:lnTo>
                  <a:pt x="284077" y="1219200"/>
                </a:lnTo>
                <a:lnTo>
                  <a:pt x="312234" y="1193800"/>
                </a:lnTo>
                <a:lnTo>
                  <a:pt x="340391" y="1181100"/>
                </a:lnTo>
                <a:lnTo>
                  <a:pt x="369466" y="1155700"/>
                </a:lnTo>
                <a:lnTo>
                  <a:pt x="400378" y="1143000"/>
                </a:lnTo>
                <a:lnTo>
                  <a:pt x="508110" y="1092200"/>
                </a:lnTo>
                <a:lnTo>
                  <a:pt x="538715" y="1092200"/>
                </a:lnTo>
                <a:lnTo>
                  <a:pt x="689295" y="1041400"/>
                </a:lnTo>
                <a:lnTo>
                  <a:pt x="714238" y="1041400"/>
                </a:lnTo>
                <a:lnTo>
                  <a:pt x="726308" y="1028700"/>
                </a:lnTo>
                <a:lnTo>
                  <a:pt x="738263" y="1028700"/>
                </a:lnTo>
                <a:lnTo>
                  <a:pt x="879050" y="977900"/>
                </a:lnTo>
                <a:lnTo>
                  <a:pt x="907686" y="977900"/>
                </a:lnTo>
                <a:lnTo>
                  <a:pt x="936436" y="965200"/>
                </a:lnTo>
                <a:lnTo>
                  <a:pt x="964956" y="965200"/>
                </a:lnTo>
                <a:lnTo>
                  <a:pt x="1075022" y="914400"/>
                </a:lnTo>
                <a:lnTo>
                  <a:pt x="1103083" y="914400"/>
                </a:lnTo>
                <a:lnTo>
                  <a:pt x="1118233" y="901700"/>
                </a:lnTo>
                <a:lnTo>
                  <a:pt x="1132465" y="901700"/>
                </a:lnTo>
                <a:lnTo>
                  <a:pt x="1145778" y="889000"/>
                </a:lnTo>
                <a:lnTo>
                  <a:pt x="1183117" y="850900"/>
                </a:lnTo>
                <a:lnTo>
                  <a:pt x="1209897" y="825500"/>
                </a:lnTo>
                <a:lnTo>
                  <a:pt x="1280825" y="787400"/>
                </a:lnTo>
                <a:lnTo>
                  <a:pt x="1317322" y="749300"/>
                </a:lnTo>
                <a:lnTo>
                  <a:pt x="1333428" y="736600"/>
                </a:lnTo>
                <a:lnTo>
                  <a:pt x="1350682" y="723900"/>
                </a:lnTo>
                <a:lnTo>
                  <a:pt x="1369313" y="698500"/>
                </a:lnTo>
                <a:lnTo>
                  <a:pt x="1389551" y="685800"/>
                </a:lnTo>
                <a:lnTo>
                  <a:pt x="1420826" y="660400"/>
                </a:lnTo>
                <a:lnTo>
                  <a:pt x="1447855" y="635000"/>
                </a:lnTo>
                <a:lnTo>
                  <a:pt x="1472359" y="609600"/>
                </a:lnTo>
                <a:lnTo>
                  <a:pt x="1496059" y="571500"/>
                </a:lnTo>
                <a:lnTo>
                  <a:pt x="1508052" y="558800"/>
                </a:lnTo>
                <a:lnTo>
                  <a:pt x="1520390" y="546100"/>
                </a:lnTo>
                <a:lnTo>
                  <a:pt x="1533417" y="533400"/>
                </a:lnTo>
                <a:lnTo>
                  <a:pt x="1547476" y="520700"/>
                </a:lnTo>
                <a:lnTo>
                  <a:pt x="1571253" y="495300"/>
                </a:lnTo>
                <a:lnTo>
                  <a:pt x="1591701" y="469900"/>
                </a:lnTo>
                <a:lnTo>
                  <a:pt x="1609625" y="444500"/>
                </a:lnTo>
                <a:lnTo>
                  <a:pt x="1625826" y="419100"/>
                </a:lnTo>
                <a:lnTo>
                  <a:pt x="1651516" y="368300"/>
                </a:lnTo>
                <a:lnTo>
                  <a:pt x="1678009" y="317500"/>
                </a:lnTo>
                <a:lnTo>
                  <a:pt x="1703813" y="279400"/>
                </a:lnTo>
                <a:lnTo>
                  <a:pt x="1727437" y="228600"/>
                </a:lnTo>
                <a:lnTo>
                  <a:pt x="1729885" y="228600"/>
                </a:lnTo>
                <a:lnTo>
                  <a:pt x="1733558" y="215900"/>
                </a:lnTo>
                <a:lnTo>
                  <a:pt x="1737231" y="215900"/>
                </a:lnTo>
                <a:lnTo>
                  <a:pt x="1759401" y="177800"/>
                </a:lnTo>
                <a:lnTo>
                  <a:pt x="1777783" y="152400"/>
                </a:lnTo>
                <a:lnTo>
                  <a:pt x="1794559" y="114300"/>
                </a:lnTo>
                <a:lnTo>
                  <a:pt x="1811908" y="88900"/>
                </a:lnTo>
                <a:lnTo>
                  <a:pt x="1824055" y="50800"/>
                </a:lnTo>
                <a:lnTo>
                  <a:pt x="1839300" y="12700"/>
                </a:lnTo>
                <a:lnTo>
                  <a:pt x="1847992" y="0"/>
                </a:lnTo>
                <a:lnTo>
                  <a:pt x="1943488" y="0"/>
                </a:lnTo>
                <a:lnTo>
                  <a:pt x="1934677" y="25400"/>
                </a:lnTo>
                <a:lnTo>
                  <a:pt x="1920864" y="76200"/>
                </a:lnTo>
                <a:lnTo>
                  <a:pt x="1905121" y="127000"/>
                </a:lnTo>
                <a:lnTo>
                  <a:pt x="1888306" y="165100"/>
                </a:lnTo>
                <a:lnTo>
                  <a:pt x="1870400" y="215900"/>
                </a:lnTo>
                <a:lnTo>
                  <a:pt x="1851380" y="266700"/>
                </a:lnTo>
                <a:lnTo>
                  <a:pt x="1831225" y="317500"/>
                </a:lnTo>
                <a:lnTo>
                  <a:pt x="1809913" y="355600"/>
                </a:lnTo>
                <a:lnTo>
                  <a:pt x="1787424" y="406400"/>
                </a:lnTo>
                <a:lnTo>
                  <a:pt x="1762366" y="457200"/>
                </a:lnTo>
                <a:lnTo>
                  <a:pt x="1734782" y="495300"/>
                </a:lnTo>
                <a:lnTo>
                  <a:pt x="1704445" y="533400"/>
                </a:lnTo>
                <a:lnTo>
                  <a:pt x="1671123" y="584200"/>
                </a:lnTo>
                <a:lnTo>
                  <a:pt x="1636462" y="622300"/>
                </a:lnTo>
                <a:lnTo>
                  <a:pt x="1602260" y="660400"/>
                </a:lnTo>
                <a:lnTo>
                  <a:pt x="1568518" y="698500"/>
                </a:lnTo>
                <a:lnTo>
                  <a:pt x="1535234" y="749300"/>
                </a:lnTo>
                <a:lnTo>
                  <a:pt x="1501318" y="787400"/>
                </a:lnTo>
                <a:lnTo>
                  <a:pt x="1465757" y="825500"/>
                </a:lnTo>
                <a:lnTo>
                  <a:pt x="1428668" y="863600"/>
                </a:lnTo>
                <a:lnTo>
                  <a:pt x="1390168" y="901700"/>
                </a:lnTo>
                <a:lnTo>
                  <a:pt x="1350376" y="939800"/>
                </a:lnTo>
                <a:lnTo>
                  <a:pt x="1309886" y="977900"/>
                </a:lnTo>
                <a:lnTo>
                  <a:pt x="1268036" y="1003300"/>
                </a:lnTo>
                <a:lnTo>
                  <a:pt x="1224893" y="1028700"/>
                </a:lnTo>
                <a:lnTo>
                  <a:pt x="1180527" y="1054100"/>
                </a:lnTo>
                <a:lnTo>
                  <a:pt x="1135004" y="1079500"/>
                </a:lnTo>
                <a:lnTo>
                  <a:pt x="1088393" y="1104900"/>
                </a:lnTo>
                <a:lnTo>
                  <a:pt x="1007479" y="1143000"/>
                </a:lnTo>
                <a:lnTo>
                  <a:pt x="747959" y="1219200"/>
                </a:lnTo>
                <a:lnTo>
                  <a:pt x="702859" y="1244600"/>
                </a:lnTo>
                <a:lnTo>
                  <a:pt x="569321" y="1282700"/>
                </a:lnTo>
                <a:lnTo>
                  <a:pt x="511323" y="1308100"/>
                </a:lnTo>
                <a:lnTo>
                  <a:pt x="482726" y="1308100"/>
                </a:lnTo>
                <a:lnTo>
                  <a:pt x="454244" y="1333500"/>
                </a:lnTo>
                <a:lnTo>
                  <a:pt x="336718" y="1384300"/>
                </a:lnTo>
                <a:lnTo>
                  <a:pt x="320669" y="1397000"/>
                </a:lnTo>
                <a:lnTo>
                  <a:pt x="305654" y="1397000"/>
                </a:lnTo>
                <a:lnTo>
                  <a:pt x="291785" y="1409700"/>
                </a:lnTo>
                <a:lnTo>
                  <a:pt x="279180" y="1422400"/>
                </a:lnTo>
                <a:lnTo>
                  <a:pt x="266306" y="1447800"/>
                </a:lnTo>
                <a:lnTo>
                  <a:pt x="253318" y="1460500"/>
                </a:lnTo>
                <a:lnTo>
                  <a:pt x="240100" y="1473200"/>
                </a:lnTo>
                <a:lnTo>
                  <a:pt x="226538" y="1485900"/>
                </a:lnTo>
                <a:lnTo>
                  <a:pt x="216802" y="1498600"/>
                </a:lnTo>
                <a:lnTo>
                  <a:pt x="207410" y="1511300"/>
                </a:lnTo>
                <a:lnTo>
                  <a:pt x="197788" y="1524000"/>
                </a:lnTo>
                <a:lnTo>
                  <a:pt x="187363" y="1524000"/>
                </a:lnTo>
                <a:lnTo>
                  <a:pt x="177225" y="1536700"/>
                </a:lnTo>
                <a:lnTo>
                  <a:pt x="155533" y="1574800"/>
                </a:lnTo>
                <a:lnTo>
                  <a:pt x="143176" y="1612900"/>
                </a:lnTo>
                <a:lnTo>
                  <a:pt x="131967" y="1651000"/>
                </a:lnTo>
                <a:lnTo>
                  <a:pt x="122135" y="1689100"/>
                </a:lnTo>
                <a:lnTo>
                  <a:pt x="113910" y="1727200"/>
                </a:lnTo>
                <a:lnTo>
                  <a:pt x="103427" y="1778000"/>
                </a:lnTo>
                <a:lnTo>
                  <a:pt x="81544" y="1879600"/>
                </a:lnTo>
                <a:lnTo>
                  <a:pt x="71062" y="1943100"/>
                </a:lnTo>
                <a:lnTo>
                  <a:pt x="69838" y="1943100"/>
                </a:lnTo>
                <a:lnTo>
                  <a:pt x="69838" y="1955800"/>
                </a:lnTo>
                <a:lnTo>
                  <a:pt x="68613" y="1955800"/>
                </a:lnTo>
                <a:lnTo>
                  <a:pt x="67389" y="1968500"/>
                </a:lnTo>
                <a:lnTo>
                  <a:pt x="73510" y="1981200"/>
                </a:lnTo>
                <a:lnTo>
                  <a:pt x="130647" y="1981200"/>
                </a:lnTo>
                <a:lnTo>
                  <a:pt x="166092" y="1993900"/>
                </a:lnTo>
                <a:lnTo>
                  <a:pt x="729695" y="1993900"/>
                </a:lnTo>
                <a:lnTo>
                  <a:pt x="757240" y="2006600"/>
                </a:lnTo>
                <a:lnTo>
                  <a:pt x="872413" y="2006600"/>
                </a:lnTo>
                <a:lnTo>
                  <a:pt x="901086" y="2019300"/>
                </a:lnTo>
                <a:lnTo>
                  <a:pt x="1328952" y="2019300"/>
                </a:lnTo>
                <a:lnTo>
                  <a:pt x="1356497" y="2032000"/>
                </a:lnTo>
                <a:lnTo>
                  <a:pt x="1411415" y="2032000"/>
                </a:lnTo>
                <a:lnTo>
                  <a:pt x="1466218" y="2044700"/>
                </a:lnTo>
                <a:lnTo>
                  <a:pt x="1616033" y="2044700"/>
                </a:lnTo>
                <a:lnTo>
                  <a:pt x="1659397" y="2057400"/>
                </a:lnTo>
                <a:lnTo>
                  <a:pt x="1703106" y="2057400"/>
                </a:lnTo>
                <a:lnTo>
                  <a:pt x="1747044" y="2070100"/>
                </a:lnTo>
                <a:lnTo>
                  <a:pt x="1836393" y="2070100"/>
                </a:lnTo>
                <a:lnTo>
                  <a:pt x="1882091" y="2082800"/>
                </a:lnTo>
                <a:lnTo>
                  <a:pt x="1972569" y="2082800"/>
                </a:lnTo>
                <a:lnTo>
                  <a:pt x="2017578" y="2095500"/>
                </a:lnTo>
                <a:lnTo>
                  <a:pt x="2036706" y="2095500"/>
                </a:lnTo>
                <a:lnTo>
                  <a:pt x="2046672" y="2108200"/>
                </a:lnTo>
                <a:lnTo>
                  <a:pt x="2081238" y="2108200"/>
                </a:lnTo>
                <a:lnTo>
                  <a:pt x="2097688" y="2120900"/>
                </a:lnTo>
                <a:lnTo>
                  <a:pt x="1268353" y="2120900"/>
                </a:lnTo>
                <a:lnTo>
                  <a:pt x="1211427" y="2133600"/>
                </a:lnTo>
                <a:close/>
              </a:path>
              <a:path w="3164205" h="2768600">
                <a:moveTo>
                  <a:pt x="529994" y="1993900"/>
                </a:moveTo>
                <a:lnTo>
                  <a:pt x="237556" y="1993900"/>
                </a:lnTo>
                <a:lnTo>
                  <a:pt x="284862" y="1981200"/>
                </a:lnTo>
                <a:lnTo>
                  <a:pt x="476377" y="1981200"/>
                </a:lnTo>
                <a:lnTo>
                  <a:pt x="529994" y="1993900"/>
                </a:lnTo>
                <a:close/>
              </a:path>
              <a:path w="3164205" h="2768600">
                <a:moveTo>
                  <a:pt x="2115516" y="2133600"/>
                </a:moveTo>
                <a:lnTo>
                  <a:pt x="1472799" y="2133600"/>
                </a:lnTo>
                <a:lnTo>
                  <a:pt x="1445254" y="2120900"/>
                </a:lnTo>
                <a:lnTo>
                  <a:pt x="2097688" y="2120900"/>
                </a:lnTo>
                <a:lnTo>
                  <a:pt x="2115516" y="2133600"/>
                </a:lnTo>
                <a:close/>
              </a:path>
              <a:path w="3164205" h="2768600">
                <a:moveTo>
                  <a:pt x="887519" y="2146300"/>
                </a:moveTo>
                <a:lnTo>
                  <a:pt x="62894" y="2146300"/>
                </a:lnTo>
                <a:lnTo>
                  <a:pt x="51321" y="2133600"/>
                </a:lnTo>
                <a:lnTo>
                  <a:pt x="936589" y="2133600"/>
                </a:lnTo>
                <a:lnTo>
                  <a:pt x="887519" y="2146300"/>
                </a:lnTo>
                <a:close/>
              </a:path>
              <a:path w="3164205" h="2768600">
                <a:moveTo>
                  <a:pt x="2198476" y="2146300"/>
                </a:moveTo>
                <a:lnTo>
                  <a:pt x="1638069" y="2146300"/>
                </a:lnTo>
                <a:lnTo>
                  <a:pt x="1582979" y="2133600"/>
                </a:lnTo>
                <a:lnTo>
                  <a:pt x="2153467" y="2133600"/>
                </a:lnTo>
                <a:lnTo>
                  <a:pt x="2198476" y="2146300"/>
                </a:lnTo>
                <a:close/>
              </a:path>
              <a:path w="3164205" h="2768600">
                <a:moveTo>
                  <a:pt x="317131" y="2159000"/>
                </a:moveTo>
                <a:lnTo>
                  <a:pt x="172486" y="2159000"/>
                </a:lnTo>
                <a:lnTo>
                  <a:pt x="124311" y="2146300"/>
                </a:lnTo>
                <a:lnTo>
                  <a:pt x="333466" y="2146300"/>
                </a:lnTo>
                <a:lnTo>
                  <a:pt x="317131" y="2159000"/>
                </a:lnTo>
                <a:close/>
              </a:path>
              <a:path w="3164205" h="2768600">
                <a:moveTo>
                  <a:pt x="2419123" y="2159000"/>
                </a:moveTo>
                <a:lnTo>
                  <a:pt x="1748249" y="2159000"/>
                </a:lnTo>
                <a:lnTo>
                  <a:pt x="1693159" y="2146300"/>
                </a:lnTo>
                <a:lnTo>
                  <a:pt x="2376887" y="2146300"/>
                </a:lnTo>
                <a:lnTo>
                  <a:pt x="2419123" y="2159000"/>
                </a:lnTo>
                <a:close/>
              </a:path>
              <a:path w="3164205" h="2768600">
                <a:moveTo>
                  <a:pt x="2594187" y="2171700"/>
                </a:moveTo>
                <a:lnTo>
                  <a:pt x="1851696" y="2171700"/>
                </a:lnTo>
                <a:lnTo>
                  <a:pt x="1799857" y="2159000"/>
                </a:lnTo>
                <a:lnTo>
                  <a:pt x="2569588" y="2159000"/>
                </a:lnTo>
                <a:lnTo>
                  <a:pt x="2594187" y="2171700"/>
                </a:lnTo>
                <a:close/>
              </a:path>
              <a:path w="3164205" h="2768600">
                <a:moveTo>
                  <a:pt x="2651171" y="2184400"/>
                </a:moveTo>
                <a:lnTo>
                  <a:pt x="1955143" y="2184400"/>
                </a:lnTo>
                <a:lnTo>
                  <a:pt x="1903534" y="2171700"/>
                </a:lnTo>
                <a:lnTo>
                  <a:pt x="2632903" y="2171700"/>
                </a:lnTo>
                <a:lnTo>
                  <a:pt x="2651171" y="2184400"/>
                </a:lnTo>
                <a:close/>
              </a:path>
              <a:path w="3164205" h="2768600">
                <a:moveTo>
                  <a:pt x="2683364" y="2197100"/>
                </a:moveTo>
                <a:lnTo>
                  <a:pt x="2002486" y="2197100"/>
                </a:lnTo>
                <a:lnTo>
                  <a:pt x="1986513" y="2184400"/>
                </a:lnTo>
                <a:lnTo>
                  <a:pt x="2668865" y="2184400"/>
                </a:lnTo>
                <a:lnTo>
                  <a:pt x="2683364" y="2197100"/>
                </a:lnTo>
                <a:close/>
              </a:path>
              <a:path w="3164205" h="2768600">
                <a:moveTo>
                  <a:pt x="3163821" y="2768600"/>
                </a:moveTo>
                <a:lnTo>
                  <a:pt x="3154881" y="2755900"/>
                </a:lnTo>
                <a:lnTo>
                  <a:pt x="3083111" y="2679700"/>
                </a:lnTo>
                <a:lnTo>
                  <a:pt x="3047972" y="2654300"/>
                </a:lnTo>
                <a:lnTo>
                  <a:pt x="3014096" y="2616200"/>
                </a:lnTo>
                <a:lnTo>
                  <a:pt x="2977664" y="2578100"/>
                </a:lnTo>
                <a:lnTo>
                  <a:pt x="2939735" y="2540000"/>
                </a:lnTo>
                <a:lnTo>
                  <a:pt x="2822414" y="2425700"/>
                </a:lnTo>
                <a:lnTo>
                  <a:pt x="2783942" y="2387600"/>
                </a:lnTo>
                <a:lnTo>
                  <a:pt x="2751921" y="2362200"/>
                </a:lnTo>
                <a:lnTo>
                  <a:pt x="2716915" y="2336800"/>
                </a:lnTo>
                <a:lnTo>
                  <a:pt x="2679615" y="2324100"/>
                </a:lnTo>
                <a:lnTo>
                  <a:pt x="2640707" y="2298700"/>
                </a:lnTo>
                <a:lnTo>
                  <a:pt x="2613009" y="2298700"/>
                </a:lnTo>
                <a:lnTo>
                  <a:pt x="2598873" y="2286000"/>
                </a:lnTo>
                <a:lnTo>
                  <a:pt x="2584393" y="2286000"/>
                </a:lnTo>
                <a:lnTo>
                  <a:pt x="2547667" y="2273300"/>
                </a:lnTo>
                <a:lnTo>
                  <a:pt x="2510940" y="2273300"/>
                </a:lnTo>
                <a:lnTo>
                  <a:pt x="2474213" y="2260600"/>
                </a:lnTo>
                <a:lnTo>
                  <a:pt x="2405331" y="2260600"/>
                </a:lnTo>
                <a:lnTo>
                  <a:pt x="2373062" y="2247900"/>
                </a:lnTo>
                <a:lnTo>
                  <a:pt x="2299474" y="2247900"/>
                </a:lnTo>
                <a:lnTo>
                  <a:pt x="2291345" y="2235200"/>
                </a:lnTo>
                <a:lnTo>
                  <a:pt x="2275889" y="2235200"/>
                </a:lnTo>
                <a:lnTo>
                  <a:pt x="2224589" y="2222500"/>
                </a:lnTo>
                <a:lnTo>
                  <a:pt x="2173407" y="2222500"/>
                </a:lnTo>
                <a:lnTo>
                  <a:pt x="2070690" y="2197100"/>
                </a:lnTo>
                <a:lnTo>
                  <a:pt x="2697634" y="2197100"/>
                </a:lnTo>
                <a:lnTo>
                  <a:pt x="2711904" y="2209800"/>
                </a:lnTo>
                <a:lnTo>
                  <a:pt x="2726403" y="2222500"/>
                </a:lnTo>
                <a:lnTo>
                  <a:pt x="2748879" y="2235200"/>
                </a:lnTo>
                <a:lnTo>
                  <a:pt x="2770322" y="2247900"/>
                </a:lnTo>
                <a:lnTo>
                  <a:pt x="2790617" y="2260600"/>
                </a:lnTo>
                <a:lnTo>
                  <a:pt x="2809650" y="2286000"/>
                </a:lnTo>
                <a:lnTo>
                  <a:pt x="2840256" y="2311400"/>
                </a:lnTo>
                <a:lnTo>
                  <a:pt x="2871780" y="2336800"/>
                </a:lnTo>
                <a:lnTo>
                  <a:pt x="2904681" y="2362200"/>
                </a:lnTo>
                <a:lnTo>
                  <a:pt x="2939418" y="2387600"/>
                </a:lnTo>
                <a:lnTo>
                  <a:pt x="2956213" y="2400300"/>
                </a:lnTo>
                <a:lnTo>
                  <a:pt x="2971860" y="2413000"/>
                </a:lnTo>
                <a:lnTo>
                  <a:pt x="2986589" y="2425700"/>
                </a:lnTo>
                <a:lnTo>
                  <a:pt x="3000629" y="2451100"/>
                </a:lnTo>
                <a:lnTo>
                  <a:pt x="3035446" y="2489200"/>
                </a:lnTo>
                <a:lnTo>
                  <a:pt x="3070851" y="2514600"/>
                </a:lnTo>
                <a:lnTo>
                  <a:pt x="3106843" y="2552700"/>
                </a:lnTo>
                <a:lnTo>
                  <a:pt x="3143422" y="2590800"/>
                </a:lnTo>
                <a:lnTo>
                  <a:pt x="3163821" y="2616200"/>
                </a:lnTo>
                <a:lnTo>
                  <a:pt x="3163821" y="2768600"/>
                </a:lnTo>
                <a:close/>
              </a:path>
            </a:pathLst>
          </a:custGeom>
          <a:solidFill>
            <a:srgbClr val="994B37"/>
          </a:solidFill>
        </p:spPr>
        <p:txBody>
          <a:bodyPr wrap="square" lIns="0" tIns="0" rIns="0" bIns="0" rtlCol="0"/>
          <a:lstStyle/>
          <a:p>
            <a:endParaRPr/>
          </a:p>
        </p:txBody>
      </p:sp>
      <p:sp>
        <p:nvSpPr>
          <p:cNvPr id="21" name="bg object 21"/>
          <p:cNvSpPr/>
          <p:nvPr/>
        </p:nvSpPr>
        <p:spPr>
          <a:xfrm>
            <a:off x="8521213" y="8992334"/>
            <a:ext cx="5013325" cy="1291590"/>
          </a:xfrm>
          <a:custGeom>
            <a:avLst/>
            <a:gdLst/>
            <a:ahLst/>
            <a:cxnLst/>
            <a:rect l="l" t="t" r="r" b="b"/>
            <a:pathLst>
              <a:path w="5013325" h="1291590">
                <a:moveTo>
                  <a:pt x="402484" y="609355"/>
                </a:moveTo>
                <a:lnTo>
                  <a:pt x="167418" y="794423"/>
                </a:lnTo>
                <a:lnTo>
                  <a:pt x="171056" y="775395"/>
                </a:lnTo>
                <a:lnTo>
                  <a:pt x="183036" y="765963"/>
                </a:lnTo>
                <a:lnTo>
                  <a:pt x="187403" y="746361"/>
                </a:lnTo>
                <a:lnTo>
                  <a:pt x="331486" y="632925"/>
                </a:lnTo>
                <a:lnTo>
                  <a:pt x="367440" y="620781"/>
                </a:lnTo>
                <a:lnTo>
                  <a:pt x="402484" y="609355"/>
                </a:lnTo>
                <a:close/>
              </a:path>
              <a:path w="5013325" h="1291590">
                <a:moveTo>
                  <a:pt x="416168" y="614745"/>
                </a:moveTo>
                <a:lnTo>
                  <a:pt x="148239" y="825687"/>
                </a:lnTo>
                <a:lnTo>
                  <a:pt x="154082" y="804922"/>
                </a:lnTo>
                <a:lnTo>
                  <a:pt x="405074" y="607316"/>
                </a:lnTo>
                <a:lnTo>
                  <a:pt x="416168" y="614745"/>
                </a:lnTo>
                <a:close/>
              </a:path>
              <a:path w="5013325" h="1291590">
                <a:moveTo>
                  <a:pt x="620774" y="582968"/>
                </a:moveTo>
                <a:lnTo>
                  <a:pt x="30255" y="1047885"/>
                </a:lnTo>
                <a:lnTo>
                  <a:pt x="36150" y="1027080"/>
                </a:lnTo>
                <a:lnTo>
                  <a:pt x="41498" y="1006706"/>
                </a:lnTo>
                <a:lnTo>
                  <a:pt x="46481" y="986619"/>
                </a:lnTo>
                <a:lnTo>
                  <a:pt x="51283" y="966675"/>
                </a:lnTo>
                <a:lnTo>
                  <a:pt x="61482" y="958645"/>
                </a:lnTo>
                <a:lnTo>
                  <a:pt x="59090" y="944365"/>
                </a:lnTo>
                <a:lnTo>
                  <a:pt x="64797" y="939872"/>
                </a:lnTo>
                <a:lnTo>
                  <a:pt x="87372" y="889771"/>
                </a:lnTo>
                <a:lnTo>
                  <a:pt x="107274" y="874102"/>
                </a:lnTo>
                <a:lnTo>
                  <a:pt x="120231" y="847737"/>
                </a:lnTo>
                <a:lnTo>
                  <a:pt x="436496" y="598741"/>
                </a:lnTo>
                <a:lnTo>
                  <a:pt x="460045" y="596364"/>
                </a:lnTo>
                <a:lnTo>
                  <a:pt x="482745" y="594657"/>
                </a:lnTo>
                <a:lnTo>
                  <a:pt x="505141" y="593188"/>
                </a:lnTo>
                <a:lnTo>
                  <a:pt x="544975" y="594154"/>
                </a:lnTo>
                <a:lnTo>
                  <a:pt x="557279" y="584467"/>
                </a:lnTo>
                <a:lnTo>
                  <a:pt x="577924" y="584376"/>
                </a:lnTo>
                <a:lnTo>
                  <a:pt x="587132" y="577127"/>
                </a:lnTo>
                <a:lnTo>
                  <a:pt x="604074" y="579952"/>
                </a:lnTo>
                <a:lnTo>
                  <a:pt x="620774" y="582968"/>
                </a:lnTo>
                <a:close/>
              </a:path>
              <a:path w="5013325" h="1291590">
                <a:moveTo>
                  <a:pt x="232600" y="1114870"/>
                </a:moveTo>
                <a:lnTo>
                  <a:pt x="8907" y="1290984"/>
                </a:lnTo>
                <a:lnTo>
                  <a:pt x="8052" y="1275493"/>
                </a:lnTo>
                <a:lnTo>
                  <a:pt x="0" y="1249506"/>
                </a:lnTo>
                <a:lnTo>
                  <a:pt x="592" y="1232875"/>
                </a:lnTo>
                <a:lnTo>
                  <a:pt x="2035" y="1215576"/>
                </a:lnTo>
                <a:lnTo>
                  <a:pt x="4388" y="1197560"/>
                </a:lnTo>
                <a:lnTo>
                  <a:pt x="6666" y="1163439"/>
                </a:lnTo>
                <a:lnTo>
                  <a:pt x="16921" y="1139201"/>
                </a:lnTo>
                <a:lnTo>
                  <a:pt x="19563" y="1104794"/>
                </a:lnTo>
                <a:lnTo>
                  <a:pt x="22570" y="1070099"/>
                </a:lnTo>
                <a:lnTo>
                  <a:pt x="25074" y="1051963"/>
                </a:lnTo>
                <a:lnTo>
                  <a:pt x="629253" y="576293"/>
                </a:lnTo>
                <a:lnTo>
                  <a:pt x="652236" y="574362"/>
                </a:lnTo>
                <a:lnTo>
                  <a:pt x="667625" y="578410"/>
                </a:lnTo>
                <a:lnTo>
                  <a:pt x="339446" y="836786"/>
                </a:lnTo>
                <a:lnTo>
                  <a:pt x="338023" y="854069"/>
                </a:lnTo>
                <a:lnTo>
                  <a:pt x="320620" y="867771"/>
                </a:lnTo>
                <a:lnTo>
                  <a:pt x="323883" y="881366"/>
                </a:lnTo>
                <a:lnTo>
                  <a:pt x="313724" y="889364"/>
                </a:lnTo>
                <a:lnTo>
                  <a:pt x="316258" y="903532"/>
                </a:lnTo>
                <a:lnTo>
                  <a:pt x="298744" y="917322"/>
                </a:lnTo>
                <a:lnTo>
                  <a:pt x="288903" y="941233"/>
                </a:lnTo>
                <a:lnTo>
                  <a:pt x="278698" y="965431"/>
                </a:lnTo>
                <a:lnTo>
                  <a:pt x="260091" y="980080"/>
                </a:lnTo>
                <a:lnTo>
                  <a:pt x="261745" y="994942"/>
                </a:lnTo>
                <a:lnTo>
                  <a:pt x="238807" y="1013001"/>
                </a:lnTo>
                <a:lnTo>
                  <a:pt x="242130" y="1026549"/>
                </a:lnTo>
                <a:lnTo>
                  <a:pt x="238244" y="1029608"/>
                </a:lnTo>
                <a:lnTo>
                  <a:pt x="237955" y="1045999"/>
                </a:lnTo>
                <a:lnTo>
                  <a:pt x="229992" y="1052268"/>
                </a:lnTo>
                <a:lnTo>
                  <a:pt x="230082" y="1084525"/>
                </a:lnTo>
                <a:lnTo>
                  <a:pt x="225549" y="1088094"/>
                </a:lnTo>
                <a:lnTo>
                  <a:pt x="232758" y="1098582"/>
                </a:lnTo>
                <a:lnTo>
                  <a:pt x="229267" y="1101330"/>
                </a:lnTo>
                <a:lnTo>
                  <a:pt x="232600" y="1114870"/>
                </a:lnTo>
                <a:close/>
              </a:path>
              <a:path w="5013325" h="1291590">
                <a:moveTo>
                  <a:pt x="1939555" y="740802"/>
                </a:moveTo>
                <a:lnTo>
                  <a:pt x="1619870" y="992491"/>
                </a:lnTo>
                <a:lnTo>
                  <a:pt x="1579044" y="992306"/>
                </a:lnTo>
                <a:lnTo>
                  <a:pt x="1532669" y="980326"/>
                </a:lnTo>
                <a:lnTo>
                  <a:pt x="1496579" y="976412"/>
                </a:lnTo>
                <a:lnTo>
                  <a:pt x="1455182" y="960513"/>
                </a:lnTo>
                <a:lnTo>
                  <a:pt x="1438148" y="957760"/>
                </a:lnTo>
                <a:lnTo>
                  <a:pt x="1413077" y="945171"/>
                </a:lnTo>
                <a:lnTo>
                  <a:pt x="1387398" y="933061"/>
                </a:lnTo>
                <a:lnTo>
                  <a:pt x="1368543" y="931742"/>
                </a:lnTo>
                <a:lnTo>
                  <a:pt x="1304093" y="917829"/>
                </a:lnTo>
                <a:lnTo>
                  <a:pt x="1292857" y="910511"/>
                </a:lnTo>
                <a:lnTo>
                  <a:pt x="1289599" y="913076"/>
                </a:lnTo>
                <a:lnTo>
                  <a:pt x="1278728" y="905471"/>
                </a:lnTo>
                <a:lnTo>
                  <a:pt x="1276077" y="907558"/>
                </a:lnTo>
                <a:lnTo>
                  <a:pt x="1254091" y="892540"/>
                </a:lnTo>
                <a:lnTo>
                  <a:pt x="1240205" y="887310"/>
                </a:lnTo>
                <a:lnTo>
                  <a:pt x="1226804" y="881697"/>
                </a:lnTo>
                <a:lnTo>
                  <a:pt x="1146839" y="831507"/>
                </a:lnTo>
                <a:lnTo>
                  <a:pt x="1119319" y="820847"/>
                </a:lnTo>
                <a:lnTo>
                  <a:pt x="1083032" y="800924"/>
                </a:lnTo>
                <a:lnTo>
                  <a:pt x="1068103" y="796514"/>
                </a:lnTo>
                <a:lnTo>
                  <a:pt x="1052506" y="792630"/>
                </a:lnTo>
                <a:lnTo>
                  <a:pt x="1028204" y="779436"/>
                </a:lnTo>
                <a:lnTo>
                  <a:pt x="1010725" y="777033"/>
                </a:lnTo>
                <a:lnTo>
                  <a:pt x="986852" y="779665"/>
                </a:lnTo>
                <a:lnTo>
                  <a:pt x="923636" y="764780"/>
                </a:lnTo>
                <a:lnTo>
                  <a:pt x="892270" y="757147"/>
                </a:lnTo>
                <a:lnTo>
                  <a:pt x="859681" y="750477"/>
                </a:lnTo>
                <a:lnTo>
                  <a:pt x="834219" y="754360"/>
                </a:lnTo>
                <a:lnTo>
                  <a:pt x="800173" y="748837"/>
                </a:lnTo>
                <a:lnTo>
                  <a:pt x="765398" y="743888"/>
                </a:lnTo>
                <a:lnTo>
                  <a:pt x="741757" y="746337"/>
                </a:lnTo>
                <a:lnTo>
                  <a:pt x="726100" y="742500"/>
                </a:lnTo>
                <a:lnTo>
                  <a:pt x="710746" y="738425"/>
                </a:lnTo>
                <a:lnTo>
                  <a:pt x="692438" y="736675"/>
                </a:lnTo>
                <a:lnTo>
                  <a:pt x="673583" y="735356"/>
                </a:lnTo>
                <a:lnTo>
                  <a:pt x="654121" y="734514"/>
                </a:lnTo>
                <a:lnTo>
                  <a:pt x="641848" y="744177"/>
                </a:lnTo>
                <a:lnTo>
                  <a:pt x="597157" y="747035"/>
                </a:lnTo>
                <a:lnTo>
                  <a:pt x="575115" y="748225"/>
                </a:lnTo>
                <a:lnTo>
                  <a:pt x="553438" y="749128"/>
                </a:lnTo>
                <a:lnTo>
                  <a:pt x="523928" y="756197"/>
                </a:lnTo>
                <a:lnTo>
                  <a:pt x="485835" y="753861"/>
                </a:lnTo>
                <a:lnTo>
                  <a:pt x="454626" y="762268"/>
                </a:lnTo>
                <a:lnTo>
                  <a:pt x="423583" y="786708"/>
                </a:lnTo>
                <a:lnTo>
                  <a:pt x="409899" y="781318"/>
                </a:lnTo>
                <a:lnTo>
                  <a:pt x="667625" y="578410"/>
                </a:lnTo>
                <a:lnTo>
                  <a:pt x="683014" y="582458"/>
                </a:lnTo>
                <a:lnTo>
                  <a:pt x="705572" y="580861"/>
                </a:lnTo>
                <a:lnTo>
                  <a:pt x="727462" y="579791"/>
                </a:lnTo>
                <a:lnTo>
                  <a:pt x="745345" y="581875"/>
                </a:lnTo>
                <a:lnTo>
                  <a:pt x="763654" y="583625"/>
                </a:lnTo>
                <a:lnTo>
                  <a:pt x="782083" y="585278"/>
                </a:lnTo>
                <a:lnTo>
                  <a:pt x="800331" y="587076"/>
                </a:lnTo>
                <a:lnTo>
                  <a:pt x="819206" y="588379"/>
                </a:lnTo>
                <a:lnTo>
                  <a:pt x="837656" y="590017"/>
                </a:lnTo>
                <a:lnTo>
                  <a:pt x="863355" y="602112"/>
                </a:lnTo>
                <a:lnTo>
                  <a:pt x="880408" y="604849"/>
                </a:lnTo>
                <a:lnTo>
                  <a:pt x="899789" y="605754"/>
                </a:lnTo>
                <a:lnTo>
                  <a:pt x="928179" y="615730"/>
                </a:lnTo>
                <a:lnTo>
                  <a:pt x="949078" y="615440"/>
                </a:lnTo>
                <a:lnTo>
                  <a:pt x="969552" y="615485"/>
                </a:lnTo>
                <a:lnTo>
                  <a:pt x="1005581" y="619446"/>
                </a:lnTo>
                <a:lnTo>
                  <a:pt x="1031300" y="631525"/>
                </a:lnTo>
                <a:lnTo>
                  <a:pt x="1048981" y="633768"/>
                </a:lnTo>
                <a:lnTo>
                  <a:pt x="1095589" y="645565"/>
                </a:lnTo>
                <a:lnTo>
                  <a:pt x="1139586" y="659417"/>
                </a:lnTo>
                <a:lnTo>
                  <a:pt x="1188647" y="685446"/>
                </a:lnTo>
                <a:lnTo>
                  <a:pt x="1226877" y="703839"/>
                </a:lnTo>
                <a:lnTo>
                  <a:pt x="1251159" y="717048"/>
                </a:lnTo>
                <a:lnTo>
                  <a:pt x="1276838" y="729159"/>
                </a:lnTo>
                <a:lnTo>
                  <a:pt x="1303609" y="740409"/>
                </a:lnTo>
                <a:lnTo>
                  <a:pt x="1331170" y="751038"/>
                </a:lnTo>
                <a:lnTo>
                  <a:pt x="1343033" y="757862"/>
                </a:lnTo>
                <a:lnTo>
                  <a:pt x="1347283" y="754516"/>
                </a:lnTo>
                <a:lnTo>
                  <a:pt x="1359631" y="760958"/>
                </a:lnTo>
                <a:lnTo>
                  <a:pt x="1372223" y="767208"/>
                </a:lnTo>
                <a:lnTo>
                  <a:pt x="1392737" y="767221"/>
                </a:lnTo>
                <a:lnTo>
                  <a:pt x="1420318" y="777834"/>
                </a:lnTo>
                <a:lnTo>
                  <a:pt x="1439435" y="778946"/>
                </a:lnTo>
                <a:lnTo>
                  <a:pt x="1465984" y="790371"/>
                </a:lnTo>
                <a:lnTo>
                  <a:pt x="1491754" y="802410"/>
                </a:lnTo>
                <a:lnTo>
                  <a:pt x="1509789" y="804375"/>
                </a:lnTo>
                <a:lnTo>
                  <a:pt x="1536409" y="815744"/>
                </a:lnTo>
                <a:lnTo>
                  <a:pt x="1556508" y="816084"/>
                </a:lnTo>
                <a:lnTo>
                  <a:pt x="1573258" y="819060"/>
                </a:lnTo>
                <a:lnTo>
                  <a:pt x="1590433" y="821702"/>
                </a:lnTo>
                <a:lnTo>
                  <a:pt x="1608215" y="823866"/>
                </a:lnTo>
                <a:lnTo>
                  <a:pt x="1626787" y="825408"/>
                </a:lnTo>
                <a:lnTo>
                  <a:pt x="1664046" y="812237"/>
                </a:lnTo>
                <a:lnTo>
                  <a:pt x="1709769" y="808567"/>
                </a:lnTo>
                <a:lnTo>
                  <a:pt x="1748365" y="794344"/>
                </a:lnTo>
                <a:lnTo>
                  <a:pt x="1795666" y="789431"/>
                </a:lnTo>
                <a:lnTo>
                  <a:pt x="1819838" y="770400"/>
                </a:lnTo>
                <a:lnTo>
                  <a:pt x="1915074" y="743912"/>
                </a:lnTo>
                <a:lnTo>
                  <a:pt x="1939555" y="740802"/>
                </a:lnTo>
                <a:close/>
              </a:path>
              <a:path w="5013325" h="1291590">
                <a:moveTo>
                  <a:pt x="4982673" y="1286740"/>
                </a:moveTo>
                <a:lnTo>
                  <a:pt x="4977299" y="1290970"/>
                </a:lnTo>
                <a:lnTo>
                  <a:pt x="8283" y="1291475"/>
                </a:lnTo>
                <a:lnTo>
                  <a:pt x="227227" y="1119100"/>
                </a:lnTo>
                <a:lnTo>
                  <a:pt x="229043" y="1133834"/>
                </a:lnTo>
                <a:lnTo>
                  <a:pt x="228531" y="1150400"/>
                </a:lnTo>
                <a:lnTo>
                  <a:pt x="229295" y="1165963"/>
                </a:lnTo>
                <a:lnTo>
                  <a:pt x="232122" y="1179901"/>
                </a:lnTo>
                <a:lnTo>
                  <a:pt x="237803" y="1191592"/>
                </a:lnTo>
                <a:lnTo>
                  <a:pt x="245734" y="1217675"/>
                </a:lnTo>
                <a:lnTo>
                  <a:pt x="253119" y="1244188"/>
                </a:lnTo>
                <a:lnTo>
                  <a:pt x="259169" y="1271753"/>
                </a:lnTo>
                <a:lnTo>
                  <a:pt x="257845" y="1288959"/>
                </a:lnTo>
                <a:lnTo>
                  <a:pt x="4820047" y="1285466"/>
                </a:lnTo>
                <a:lnTo>
                  <a:pt x="4836187" y="1272759"/>
                </a:lnTo>
                <a:lnTo>
                  <a:pt x="4849648" y="1278325"/>
                </a:lnTo>
                <a:lnTo>
                  <a:pt x="4996818" y="1162458"/>
                </a:lnTo>
                <a:lnTo>
                  <a:pt x="4998350" y="1177415"/>
                </a:lnTo>
                <a:lnTo>
                  <a:pt x="4993639" y="1197287"/>
                </a:lnTo>
                <a:lnTo>
                  <a:pt x="4988322" y="1217638"/>
                </a:lnTo>
                <a:lnTo>
                  <a:pt x="4990617" y="1248158"/>
                </a:lnTo>
                <a:lnTo>
                  <a:pt x="4985178" y="1268604"/>
                </a:lnTo>
                <a:lnTo>
                  <a:pt x="4978702" y="1273702"/>
                </a:lnTo>
                <a:lnTo>
                  <a:pt x="4982673" y="1286740"/>
                </a:lnTo>
                <a:close/>
              </a:path>
              <a:path w="5013325" h="1291590">
                <a:moveTo>
                  <a:pt x="2365263" y="534950"/>
                </a:moveTo>
                <a:lnTo>
                  <a:pt x="1865332" y="928547"/>
                </a:lnTo>
                <a:lnTo>
                  <a:pt x="1832838" y="937966"/>
                </a:lnTo>
                <a:lnTo>
                  <a:pt x="1737420" y="964598"/>
                </a:lnTo>
                <a:lnTo>
                  <a:pt x="1630878" y="983824"/>
                </a:lnTo>
                <a:lnTo>
                  <a:pt x="1956361" y="727571"/>
                </a:lnTo>
                <a:lnTo>
                  <a:pt x="1981145" y="724222"/>
                </a:lnTo>
                <a:lnTo>
                  <a:pt x="1998133" y="710847"/>
                </a:lnTo>
                <a:lnTo>
                  <a:pt x="2024556" y="706207"/>
                </a:lnTo>
                <a:lnTo>
                  <a:pt x="2043305" y="691446"/>
                </a:lnTo>
                <a:lnTo>
                  <a:pt x="2070032" y="686568"/>
                </a:lnTo>
                <a:lnTo>
                  <a:pt x="2107743" y="656878"/>
                </a:lnTo>
                <a:lnTo>
                  <a:pt x="2125049" y="659417"/>
                </a:lnTo>
                <a:lnTo>
                  <a:pt x="2156244" y="634857"/>
                </a:lnTo>
                <a:lnTo>
                  <a:pt x="2186026" y="627573"/>
                </a:lnTo>
                <a:lnTo>
                  <a:pt x="2208074" y="610215"/>
                </a:lnTo>
                <a:lnTo>
                  <a:pt x="2238160" y="602692"/>
                </a:lnTo>
                <a:lnTo>
                  <a:pt x="2256939" y="587907"/>
                </a:lnTo>
                <a:lnTo>
                  <a:pt x="2295504" y="573708"/>
                </a:lnTo>
                <a:lnTo>
                  <a:pt x="2326395" y="549388"/>
                </a:lnTo>
                <a:lnTo>
                  <a:pt x="2365263" y="534950"/>
                </a:lnTo>
                <a:close/>
              </a:path>
              <a:path w="5013325" h="1291590">
                <a:moveTo>
                  <a:pt x="2497442" y="447050"/>
                </a:moveTo>
                <a:lnTo>
                  <a:pt x="1903786" y="914436"/>
                </a:lnTo>
                <a:lnTo>
                  <a:pt x="1880752" y="916407"/>
                </a:lnTo>
                <a:lnTo>
                  <a:pt x="2466182" y="455497"/>
                </a:lnTo>
                <a:lnTo>
                  <a:pt x="2497442" y="447050"/>
                </a:lnTo>
                <a:close/>
              </a:path>
              <a:path w="5013325" h="1291590">
                <a:moveTo>
                  <a:pt x="2740561" y="287969"/>
                </a:moveTo>
                <a:lnTo>
                  <a:pt x="1969755" y="894826"/>
                </a:lnTo>
                <a:lnTo>
                  <a:pt x="1941268" y="901090"/>
                </a:lnTo>
                <a:lnTo>
                  <a:pt x="1918720" y="902678"/>
                </a:lnTo>
                <a:lnTo>
                  <a:pt x="2595224" y="370065"/>
                </a:lnTo>
                <a:lnTo>
                  <a:pt x="2630278" y="358631"/>
                </a:lnTo>
                <a:lnTo>
                  <a:pt x="2693740" y="308668"/>
                </a:lnTo>
                <a:lnTo>
                  <a:pt x="2740561" y="287969"/>
                </a:lnTo>
                <a:close/>
              </a:path>
              <a:path w="5013325" h="1291590">
                <a:moveTo>
                  <a:pt x="2957555" y="149456"/>
                </a:moveTo>
                <a:lnTo>
                  <a:pt x="2049668" y="864238"/>
                </a:lnTo>
                <a:lnTo>
                  <a:pt x="1990811" y="878248"/>
                </a:lnTo>
                <a:lnTo>
                  <a:pt x="2779709" y="257148"/>
                </a:lnTo>
                <a:lnTo>
                  <a:pt x="2826833" y="236210"/>
                </a:lnTo>
                <a:lnTo>
                  <a:pt x="2928815" y="155920"/>
                </a:lnTo>
                <a:lnTo>
                  <a:pt x="2957555" y="149456"/>
                </a:lnTo>
                <a:close/>
              </a:path>
              <a:path w="5013325" h="1291590">
                <a:moveTo>
                  <a:pt x="3024876" y="112618"/>
                </a:moveTo>
                <a:lnTo>
                  <a:pt x="2099697" y="841014"/>
                </a:lnTo>
                <a:lnTo>
                  <a:pt x="2070663" y="847708"/>
                </a:lnTo>
                <a:lnTo>
                  <a:pt x="2997300" y="118166"/>
                </a:lnTo>
                <a:lnTo>
                  <a:pt x="3024876" y="112618"/>
                </a:lnTo>
                <a:close/>
              </a:path>
              <a:path w="5013325" h="1291590">
                <a:moveTo>
                  <a:pt x="3255385" y="28120"/>
                </a:moveTo>
                <a:lnTo>
                  <a:pt x="2675814" y="484418"/>
                </a:lnTo>
                <a:lnTo>
                  <a:pt x="2655229" y="484460"/>
                </a:lnTo>
                <a:lnTo>
                  <a:pt x="2390881" y="692582"/>
                </a:lnTo>
                <a:lnTo>
                  <a:pt x="2366441" y="695660"/>
                </a:lnTo>
                <a:lnTo>
                  <a:pt x="2349918" y="708669"/>
                </a:lnTo>
                <a:lnTo>
                  <a:pt x="2312921" y="721633"/>
                </a:lnTo>
                <a:lnTo>
                  <a:pt x="2283781" y="744575"/>
                </a:lnTo>
                <a:lnTo>
                  <a:pt x="2246784" y="757539"/>
                </a:lnTo>
                <a:lnTo>
                  <a:pt x="2217643" y="780481"/>
                </a:lnTo>
                <a:lnTo>
                  <a:pt x="2194833" y="782277"/>
                </a:lnTo>
                <a:lnTo>
                  <a:pt x="2165166" y="805633"/>
                </a:lnTo>
                <a:lnTo>
                  <a:pt x="2142355" y="807429"/>
                </a:lnTo>
                <a:lnTo>
                  <a:pt x="3044414" y="97236"/>
                </a:lnTo>
                <a:lnTo>
                  <a:pt x="3094261" y="74155"/>
                </a:lnTo>
                <a:lnTo>
                  <a:pt x="3151357" y="61531"/>
                </a:lnTo>
                <a:lnTo>
                  <a:pt x="3199868" y="39501"/>
                </a:lnTo>
                <a:lnTo>
                  <a:pt x="3255385" y="28120"/>
                </a:lnTo>
                <a:close/>
              </a:path>
              <a:path w="5013325" h="1291590">
                <a:moveTo>
                  <a:pt x="2534645" y="595560"/>
                </a:moveTo>
                <a:lnTo>
                  <a:pt x="2515218" y="610855"/>
                </a:lnTo>
                <a:lnTo>
                  <a:pt x="2486761" y="617096"/>
                </a:lnTo>
                <a:lnTo>
                  <a:pt x="2549231" y="567913"/>
                </a:lnTo>
                <a:lnTo>
                  <a:pt x="2534645" y="595560"/>
                </a:lnTo>
                <a:close/>
              </a:path>
              <a:path w="5013325" h="1291590">
                <a:moveTo>
                  <a:pt x="3282021" y="23313"/>
                </a:moveTo>
                <a:lnTo>
                  <a:pt x="2868712" y="348712"/>
                </a:lnTo>
                <a:lnTo>
                  <a:pt x="2836683" y="357765"/>
                </a:lnTo>
                <a:lnTo>
                  <a:pt x="3264714" y="20775"/>
                </a:lnTo>
                <a:lnTo>
                  <a:pt x="3282021" y="23313"/>
                </a:lnTo>
                <a:close/>
              </a:path>
              <a:path w="5013325" h="1291590">
                <a:moveTo>
                  <a:pt x="4996818" y="1162458"/>
                </a:moveTo>
                <a:lnTo>
                  <a:pt x="4849648" y="1278325"/>
                </a:lnTo>
                <a:lnTo>
                  <a:pt x="4847398" y="1263933"/>
                </a:lnTo>
                <a:lnTo>
                  <a:pt x="4853125" y="1259424"/>
                </a:lnTo>
                <a:lnTo>
                  <a:pt x="4862910" y="1219392"/>
                </a:lnTo>
                <a:lnTo>
                  <a:pt x="4859856" y="1189470"/>
                </a:lnTo>
                <a:lnTo>
                  <a:pt x="4864354" y="1169765"/>
                </a:lnTo>
                <a:lnTo>
                  <a:pt x="4863793" y="1154043"/>
                </a:lnTo>
                <a:lnTo>
                  <a:pt x="4871149" y="1148251"/>
                </a:lnTo>
                <a:lnTo>
                  <a:pt x="4870770" y="1132386"/>
                </a:lnTo>
                <a:lnTo>
                  <a:pt x="4870574" y="1116377"/>
                </a:lnTo>
                <a:lnTo>
                  <a:pt x="4876290" y="1111876"/>
                </a:lnTo>
                <a:lnTo>
                  <a:pt x="4873969" y="1097540"/>
                </a:lnTo>
                <a:lnTo>
                  <a:pt x="4879382" y="1093278"/>
                </a:lnTo>
                <a:lnTo>
                  <a:pt x="4876878" y="1079086"/>
                </a:lnTo>
                <a:lnTo>
                  <a:pt x="4882975" y="1058122"/>
                </a:lnTo>
                <a:lnTo>
                  <a:pt x="4879941" y="1028183"/>
                </a:lnTo>
                <a:lnTo>
                  <a:pt x="4883428" y="1009275"/>
                </a:lnTo>
                <a:lnTo>
                  <a:pt x="4877661" y="981487"/>
                </a:lnTo>
                <a:lnTo>
                  <a:pt x="4877859" y="965168"/>
                </a:lnTo>
                <a:lnTo>
                  <a:pt x="4869473" y="939443"/>
                </a:lnTo>
                <a:lnTo>
                  <a:pt x="4859872" y="914675"/>
                </a:lnTo>
                <a:lnTo>
                  <a:pt x="4848571" y="891244"/>
                </a:lnTo>
                <a:lnTo>
                  <a:pt x="4843234" y="879282"/>
                </a:lnTo>
                <a:lnTo>
                  <a:pt x="4826860" y="843683"/>
                </a:lnTo>
                <a:lnTo>
                  <a:pt x="4807915" y="810107"/>
                </a:lnTo>
                <a:lnTo>
                  <a:pt x="4787089" y="778012"/>
                </a:lnTo>
                <a:lnTo>
                  <a:pt x="4763713" y="747925"/>
                </a:lnTo>
                <a:lnTo>
                  <a:pt x="4737119" y="720372"/>
                </a:lnTo>
                <a:lnTo>
                  <a:pt x="4728413" y="711062"/>
                </a:lnTo>
                <a:lnTo>
                  <a:pt x="4727806" y="711540"/>
                </a:lnTo>
                <a:lnTo>
                  <a:pt x="4719585" y="701849"/>
                </a:lnTo>
                <a:lnTo>
                  <a:pt x="4692121" y="674980"/>
                </a:lnTo>
                <a:lnTo>
                  <a:pt x="4662047" y="650167"/>
                </a:lnTo>
                <a:lnTo>
                  <a:pt x="4629180" y="627552"/>
                </a:lnTo>
                <a:lnTo>
                  <a:pt x="4593460" y="607184"/>
                </a:lnTo>
                <a:lnTo>
                  <a:pt x="4556606" y="587707"/>
                </a:lnTo>
                <a:lnTo>
                  <a:pt x="4527062" y="578640"/>
                </a:lnTo>
                <a:lnTo>
                  <a:pt x="4488812" y="560263"/>
                </a:lnTo>
                <a:lnTo>
                  <a:pt x="4449408" y="542795"/>
                </a:lnTo>
                <a:lnTo>
                  <a:pt x="4420725" y="533050"/>
                </a:lnTo>
                <a:lnTo>
                  <a:pt x="4392405" y="523019"/>
                </a:lnTo>
                <a:lnTo>
                  <a:pt x="4364571" y="512605"/>
                </a:lnTo>
                <a:lnTo>
                  <a:pt x="4337344" y="501714"/>
                </a:lnTo>
                <a:lnTo>
                  <a:pt x="4298244" y="484006"/>
                </a:lnTo>
                <a:lnTo>
                  <a:pt x="4258234" y="467015"/>
                </a:lnTo>
                <a:lnTo>
                  <a:pt x="4225229" y="460672"/>
                </a:lnTo>
                <a:lnTo>
                  <a:pt x="4183580" y="444972"/>
                </a:lnTo>
                <a:lnTo>
                  <a:pt x="4169025" y="440267"/>
                </a:lnTo>
                <a:lnTo>
                  <a:pt x="4154592" y="435467"/>
                </a:lnTo>
                <a:lnTo>
                  <a:pt x="4148016" y="440645"/>
                </a:lnTo>
                <a:lnTo>
                  <a:pt x="4133461" y="435940"/>
                </a:lnTo>
                <a:lnTo>
                  <a:pt x="4117136" y="432629"/>
                </a:lnTo>
                <a:lnTo>
                  <a:pt x="4100507" y="429557"/>
                </a:lnTo>
                <a:lnTo>
                  <a:pt x="4075901" y="416602"/>
                </a:lnTo>
                <a:lnTo>
                  <a:pt x="4059212" y="413578"/>
                </a:lnTo>
                <a:lnTo>
                  <a:pt x="4040995" y="411757"/>
                </a:lnTo>
                <a:lnTo>
                  <a:pt x="4024234" y="408788"/>
                </a:lnTo>
                <a:lnTo>
                  <a:pt x="4000832" y="394885"/>
                </a:lnTo>
                <a:lnTo>
                  <a:pt x="3986258" y="390196"/>
                </a:lnTo>
                <a:lnTo>
                  <a:pt x="3964232" y="375210"/>
                </a:lnTo>
                <a:lnTo>
                  <a:pt x="3928036" y="355216"/>
                </a:lnTo>
                <a:lnTo>
                  <a:pt x="3913866" y="350209"/>
                </a:lnTo>
                <a:lnTo>
                  <a:pt x="3864795" y="324187"/>
                </a:lnTo>
                <a:lnTo>
                  <a:pt x="3832646" y="301007"/>
                </a:lnTo>
                <a:lnTo>
                  <a:pt x="3808839" y="287423"/>
                </a:lnTo>
                <a:lnTo>
                  <a:pt x="3786267" y="272867"/>
                </a:lnTo>
                <a:lnTo>
                  <a:pt x="3772158" y="267811"/>
                </a:lnTo>
                <a:lnTo>
                  <a:pt x="3750435" y="252586"/>
                </a:lnTo>
                <a:lnTo>
                  <a:pt x="3728591" y="237457"/>
                </a:lnTo>
                <a:lnTo>
                  <a:pt x="3708133" y="221236"/>
                </a:lnTo>
                <a:lnTo>
                  <a:pt x="3694743" y="215615"/>
                </a:lnTo>
                <a:lnTo>
                  <a:pt x="3680502" y="210663"/>
                </a:lnTo>
                <a:lnTo>
                  <a:pt x="3665350" y="206428"/>
                </a:lnTo>
                <a:lnTo>
                  <a:pt x="3624308" y="190250"/>
                </a:lnTo>
                <a:lnTo>
                  <a:pt x="3591182" y="184002"/>
                </a:lnTo>
                <a:lnTo>
                  <a:pt x="3550322" y="167681"/>
                </a:lnTo>
                <a:lnTo>
                  <a:pt x="3509643" y="151216"/>
                </a:lnTo>
                <a:lnTo>
                  <a:pt x="3464017" y="138646"/>
                </a:lnTo>
                <a:lnTo>
                  <a:pt x="3423090" y="138541"/>
                </a:lnTo>
                <a:lnTo>
                  <a:pt x="3371393" y="130751"/>
                </a:lnTo>
                <a:lnTo>
                  <a:pt x="3324881" y="135043"/>
                </a:lnTo>
                <a:lnTo>
                  <a:pt x="3316554" y="141599"/>
                </a:lnTo>
                <a:lnTo>
                  <a:pt x="3300431" y="138129"/>
                </a:lnTo>
                <a:lnTo>
                  <a:pt x="3292529" y="144350"/>
                </a:lnTo>
                <a:lnTo>
                  <a:pt x="3277438" y="140067"/>
                </a:lnTo>
                <a:lnTo>
                  <a:pt x="3273553" y="143126"/>
                </a:lnTo>
                <a:lnTo>
                  <a:pt x="3259221" y="138246"/>
                </a:lnTo>
                <a:lnTo>
                  <a:pt x="3248334" y="146818"/>
                </a:lnTo>
                <a:lnTo>
                  <a:pt x="3229874" y="145187"/>
                </a:lnTo>
                <a:lnTo>
                  <a:pt x="3187154" y="178820"/>
                </a:lnTo>
                <a:lnTo>
                  <a:pt x="3173086" y="173733"/>
                </a:lnTo>
                <a:lnTo>
                  <a:pt x="3161268" y="183037"/>
                </a:lnTo>
                <a:lnTo>
                  <a:pt x="3098445" y="200170"/>
                </a:lnTo>
                <a:lnTo>
                  <a:pt x="3074525" y="219002"/>
                </a:lnTo>
                <a:lnTo>
                  <a:pt x="3042507" y="228047"/>
                </a:lnTo>
                <a:lnTo>
                  <a:pt x="3025387" y="241525"/>
                </a:lnTo>
                <a:lnTo>
                  <a:pt x="3000168" y="245217"/>
                </a:lnTo>
                <a:lnTo>
                  <a:pt x="3291471" y="15873"/>
                </a:lnTo>
                <a:lnTo>
                  <a:pt x="3308657" y="18507"/>
                </a:lnTo>
                <a:lnTo>
                  <a:pt x="3366865" y="5006"/>
                </a:lnTo>
                <a:lnTo>
                  <a:pt x="3403371" y="8593"/>
                </a:lnTo>
                <a:lnTo>
                  <a:pt x="3431473" y="2631"/>
                </a:lnTo>
                <a:lnTo>
                  <a:pt x="3455347" y="0"/>
                </a:lnTo>
                <a:lnTo>
                  <a:pt x="3486044" y="8159"/>
                </a:lnTo>
                <a:lnTo>
                  <a:pt x="3507792" y="7200"/>
                </a:lnTo>
                <a:lnTo>
                  <a:pt x="3536244" y="17128"/>
                </a:lnTo>
                <a:lnTo>
                  <a:pt x="3550393" y="22151"/>
                </a:lnTo>
                <a:lnTo>
                  <a:pt x="3564421" y="27270"/>
                </a:lnTo>
                <a:lnTo>
                  <a:pt x="3578207" y="32581"/>
                </a:lnTo>
                <a:lnTo>
                  <a:pt x="3583772" y="28199"/>
                </a:lnTo>
                <a:lnTo>
                  <a:pt x="3607356" y="41959"/>
                </a:lnTo>
                <a:lnTo>
                  <a:pt x="3624177" y="44879"/>
                </a:lnTo>
                <a:lnTo>
                  <a:pt x="3641969" y="47035"/>
                </a:lnTo>
                <a:lnTo>
                  <a:pt x="3660611" y="48522"/>
                </a:lnTo>
                <a:lnTo>
                  <a:pt x="3676107" y="52486"/>
                </a:lnTo>
                <a:lnTo>
                  <a:pt x="3682471" y="47475"/>
                </a:lnTo>
                <a:lnTo>
                  <a:pt x="3695356" y="53495"/>
                </a:lnTo>
                <a:lnTo>
                  <a:pt x="3706845" y="60613"/>
                </a:lnTo>
                <a:lnTo>
                  <a:pt x="3716755" y="68975"/>
                </a:lnTo>
                <a:lnTo>
                  <a:pt x="3726847" y="77193"/>
                </a:lnTo>
                <a:lnTo>
                  <a:pt x="3737061" y="85315"/>
                </a:lnTo>
                <a:lnTo>
                  <a:pt x="3739479" y="83411"/>
                </a:lnTo>
                <a:lnTo>
                  <a:pt x="3758915" y="100437"/>
                </a:lnTo>
                <a:lnTo>
                  <a:pt x="3761020" y="98780"/>
                </a:lnTo>
                <a:lnTo>
                  <a:pt x="3771466" y="106719"/>
                </a:lnTo>
                <a:lnTo>
                  <a:pt x="3784462" y="112651"/>
                </a:lnTo>
                <a:lnTo>
                  <a:pt x="3796244" y="119539"/>
                </a:lnTo>
                <a:lnTo>
                  <a:pt x="3807055" y="127191"/>
                </a:lnTo>
                <a:lnTo>
                  <a:pt x="3824993" y="145395"/>
                </a:lnTo>
                <a:lnTo>
                  <a:pt x="3826288" y="144376"/>
                </a:lnTo>
                <a:lnTo>
                  <a:pt x="3834792" y="153845"/>
                </a:lnTo>
                <a:lnTo>
                  <a:pt x="3844591" y="162294"/>
                </a:lnTo>
                <a:lnTo>
                  <a:pt x="3870664" y="174093"/>
                </a:lnTo>
                <a:lnTo>
                  <a:pt x="3892043" y="189589"/>
                </a:lnTo>
                <a:lnTo>
                  <a:pt x="3932013" y="206612"/>
                </a:lnTo>
                <a:lnTo>
                  <a:pt x="3981266" y="232490"/>
                </a:lnTo>
                <a:lnTo>
                  <a:pt x="4029841" y="258901"/>
                </a:lnTo>
                <a:lnTo>
                  <a:pt x="4047026" y="261535"/>
                </a:lnTo>
                <a:lnTo>
                  <a:pt x="4073524" y="273000"/>
                </a:lnTo>
                <a:lnTo>
                  <a:pt x="4094230" y="272862"/>
                </a:lnTo>
                <a:lnTo>
                  <a:pt x="4096173" y="271332"/>
                </a:lnTo>
                <a:lnTo>
                  <a:pt x="4105972" y="279781"/>
                </a:lnTo>
                <a:lnTo>
                  <a:pt x="4172608" y="291973"/>
                </a:lnTo>
                <a:lnTo>
                  <a:pt x="4232930" y="309136"/>
                </a:lnTo>
                <a:lnTo>
                  <a:pt x="4248739" y="312854"/>
                </a:lnTo>
                <a:lnTo>
                  <a:pt x="4264670" y="316475"/>
                </a:lnTo>
                <a:lnTo>
                  <a:pt x="4288214" y="330266"/>
                </a:lnTo>
                <a:lnTo>
                  <a:pt x="4303294" y="334557"/>
                </a:lnTo>
                <a:lnTo>
                  <a:pt x="4347139" y="348529"/>
                </a:lnTo>
                <a:lnTo>
                  <a:pt x="4398965" y="372381"/>
                </a:lnTo>
                <a:lnTo>
                  <a:pt x="4443027" y="386182"/>
                </a:lnTo>
                <a:lnTo>
                  <a:pt x="4547020" y="433617"/>
                </a:lnTo>
                <a:lnTo>
                  <a:pt x="4574217" y="444533"/>
                </a:lnTo>
                <a:lnTo>
                  <a:pt x="4600867" y="455879"/>
                </a:lnTo>
                <a:lnTo>
                  <a:pt x="4626667" y="467894"/>
                </a:lnTo>
                <a:lnTo>
                  <a:pt x="4651314" y="480816"/>
                </a:lnTo>
                <a:lnTo>
                  <a:pt x="4653752" y="478897"/>
                </a:lnTo>
                <a:lnTo>
                  <a:pt x="4664107" y="486908"/>
                </a:lnTo>
                <a:lnTo>
                  <a:pt x="4674584" y="494823"/>
                </a:lnTo>
                <a:lnTo>
                  <a:pt x="4677387" y="492616"/>
                </a:lnTo>
                <a:lnTo>
                  <a:pt x="4712257" y="513654"/>
                </a:lnTo>
                <a:lnTo>
                  <a:pt x="4745003" y="536364"/>
                </a:lnTo>
                <a:lnTo>
                  <a:pt x="4774956" y="561273"/>
                </a:lnTo>
                <a:lnTo>
                  <a:pt x="4801449" y="588906"/>
                </a:lnTo>
                <a:lnTo>
                  <a:pt x="4820713" y="606067"/>
                </a:lnTo>
                <a:lnTo>
                  <a:pt x="4837487" y="625188"/>
                </a:lnTo>
                <a:lnTo>
                  <a:pt x="4853412" y="644978"/>
                </a:lnTo>
                <a:lnTo>
                  <a:pt x="4877982" y="674125"/>
                </a:lnTo>
                <a:lnTo>
                  <a:pt x="4892238" y="695229"/>
                </a:lnTo>
                <a:lnTo>
                  <a:pt x="4906979" y="715951"/>
                </a:lnTo>
                <a:lnTo>
                  <a:pt x="4920020" y="738011"/>
                </a:lnTo>
                <a:lnTo>
                  <a:pt x="4929175" y="763130"/>
                </a:lnTo>
                <a:lnTo>
                  <a:pt x="4934988" y="774717"/>
                </a:lnTo>
                <a:lnTo>
                  <a:pt x="4954225" y="808062"/>
                </a:lnTo>
                <a:lnTo>
                  <a:pt x="4960038" y="819650"/>
                </a:lnTo>
                <a:lnTo>
                  <a:pt x="4959390" y="820160"/>
                </a:lnTo>
                <a:lnTo>
                  <a:pt x="4967246" y="830138"/>
                </a:lnTo>
                <a:lnTo>
                  <a:pt x="4965304" y="831668"/>
                </a:lnTo>
                <a:lnTo>
                  <a:pt x="4974571" y="856699"/>
                </a:lnTo>
                <a:lnTo>
                  <a:pt x="4984020" y="881587"/>
                </a:lnTo>
                <a:lnTo>
                  <a:pt x="4992862" y="906953"/>
                </a:lnTo>
                <a:lnTo>
                  <a:pt x="5000307" y="933419"/>
                </a:lnTo>
                <a:lnTo>
                  <a:pt x="4997070" y="935968"/>
                </a:lnTo>
                <a:lnTo>
                  <a:pt x="4999745" y="950025"/>
                </a:lnTo>
                <a:lnTo>
                  <a:pt x="5007059" y="976594"/>
                </a:lnTo>
                <a:lnTo>
                  <a:pt x="5013038" y="1004214"/>
                </a:lnTo>
                <a:lnTo>
                  <a:pt x="5009703" y="1023003"/>
                </a:lnTo>
                <a:lnTo>
                  <a:pt x="5004790" y="1043035"/>
                </a:lnTo>
                <a:lnTo>
                  <a:pt x="5009443" y="1071699"/>
                </a:lnTo>
                <a:lnTo>
                  <a:pt x="5006423" y="1090241"/>
                </a:lnTo>
                <a:lnTo>
                  <a:pt x="5000684" y="1127086"/>
                </a:lnTo>
                <a:lnTo>
                  <a:pt x="4993996" y="1132352"/>
                </a:lnTo>
                <a:lnTo>
                  <a:pt x="4995346" y="1147453"/>
                </a:lnTo>
                <a:lnTo>
                  <a:pt x="4996818" y="1162458"/>
                </a:lnTo>
                <a:close/>
              </a:path>
            </a:pathLst>
          </a:custGeom>
          <a:solidFill>
            <a:srgbClr val="994B37"/>
          </a:solidFill>
        </p:spPr>
        <p:txBody>
          <a:bodyPr wrap="square" lIns="0" tIns="0" rIns="0" bIns="0" rtlCol="0"/>
          <a:lstStyle/>
          <a:p>
            <a:endParaRPr/>
          </a:p>
        </p:txBody>
      </p:sp>
      <p:sp>
        <p:nvSpPr>
          <p:cNvPr id="2" name="Holder 2"/>
          <p:cNvSpPr>
            <a:spLocks noGrp="1"/>
          </p:cNvSpPr>
          <p:nvPr>
            <p:ph type="ctrTitle"/>
          </p:nvPr>
        </p:nvSpPr>
        <p:spPr>
          <a:xfrm>
            <a:off x="1307099" y="3325408"/>
            <a:ext cx="15673801" cy="3096260"/>
          </a:xfrm>
          <a:prstGeom prst="rect">
            <a:avLst/>
          </a:prstGeom>
        </p:spPr>
        <p:txBody>
          <a:bodyPr wrap="square" lIns="0" tIns="0" rIns="0" bIns="0">
            <a:spAutoFit/>
          </a:bodyPr>
          <a:lstStyle>
            <a:lvl1pPr>
              <a:defRPr sz="11000" b="0" i="0">
                <a:solidFill>
                  <a:srgbClr val="F4F4F4"/>
                </a:solidFill>
                <a:latin typeface="Trebuchet MS"/>
                <a:cs typeface="Trebuchet MS"/>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000" b="0" i="0">
                <a:solidFill>
                  <a:srgbClr val="F4F4F4"/>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7000" b="0" i="0">
                <a:solidFill>
                  <a:srgbClr val="994B37"/>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000" b="0" i="0">
                <a:solidFill>
                  <a:srgbClr val="F4F4F4"/>
                </a:solidFill>
                <a:latin typeface="Trebuchet MS"/>
                <a:cs typeface="Trebuchet MS"/>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000" b="0" i="0">
                <a:solidFill>
                  <a:srgbClr val="F4F4F4"/>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solidFill>
            <a:srgbClr val="F4F4F4"/>
          </a:solidFill>
        </p:spPr>
        <p:txBody>
          <a:bodyPr wrap="square" lIns="0" tIns="0" rIns="0" bIns="0" rtlCol="0"/>
          <a:lstStyle/>
          <a:p>
            <a:endParaRPr/>
          </a:p>
        </p:txBody>
      </p:sp>
      <p:sp>
        <p:nvSpPr>
          <p:cNvPr id="2" name="Holder 2"/>
          <p:cNvSpPr>
            <a:spLocks noGrp="1"/>
          </p:cNvSpPr>
          <p:nvPr>
            <p:ph type="title"/>
          </p:nvPr>
        </p:nvSpPr>
        <p:spPr>
          <a:xfrm>
            <a:off x="3563896" y="2981052"/>
            <a:ext cx="11160206" cy="1092200"/>
          </a:xfrm>
          <a:prstGeom prst="rect">
            <a:avLst/>
          </a:prstGeom>
        </p:spPr>
        <p:txBody>
          <a:bodyPr wrap="square" lIns="0" tIns="0" rIns="0" bIns="0">
            <a:spAutoFit/>
          </a:bodyPr>
          <a:lstStyle>
            <a:lvl1pPr>
              <a:defRPr sz="7000" b="0" i="0">
                <a:solidFill>
                  <a:srgbClr val="F4F4F4"/>
                </a:solidFill>
                <a:latin typeface="Trebuchet MS"/>
                <a:cs typeface="Trebuchet MS"/>
              </a:defRPr>
            </a:lvl1pPr>
          </a:lstStyle>
          <a:p>
            <a:endParaRPr/>
          </a:p>
        </p:txBody>
      </p:sp>
      <p:sp>
        <p:nvSpPr>
          <p:cNvPr id="3" name="Holder 3"/>
          <p:cNvSpPr>
            <a:spLocks noGrp="1"/>
          </p:cNvSpPr>
          <p:nvPr>
            <p:ph type="body" idx="1"/>
          </p:nvPr>
        </p:nvSpPr>
        <p:spPr>
          <a:xfrm>
            <a:off x="3882690" y="4059283"/>
            <a:ext cx="10522619" cy="2148204"/>
          </a:xfrm>
          <a:prstGeom prst="rect">
            <a:avLst/>
          </a:prstGeom>
        </p:spPr>
        <p:txBody>
          <a:bodyPr wrap="square" lIns="0" tIns="0" rIns="0" bIns="0">
            <a:spAutoFit/>
          </a:bodyPr>
          <a:lstStyle>
            <a:lvl1pPr>
              <a:defRPr sz="7000" b="0" i="0">
                <a:solidFill>
                  <a:srgbClr val="994B37"/>
                </a:solidFill>
                <a:latin typeface="Trebuchet MS"/>
                <a:cs typeface="Trebuchet MS"/>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6/8/2021</a:t>
            </a:fld>
            <a:endParaRPr lang="en-US"/>
          </a:p>
        </p:txBody>
      </p:sp>
      <p:sp>
        <p:nvSpPr>
          <p:cNvPr id="6" name="Holder 6"/>
          <p:cNvSpPr>
            <a:spLocks noGrp="1"/>
          </p:cNvSpPr>
          <p:nvPr>
            <p:ph type="sldNum" sz="quarter" idx="7"/>
          </p:nvPr>
        </p:nvSpPr>
        <p:spPr>
          <a:xfrm>
            <a:off x="13167361" y="9566910"/>
            <a:ext cx="4206240" cy="51435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307099" y="1257300"/>
            <a:ext cx="15673801" cy="3219471"/>
          </a:xfrm>
          <a:prstGeom prst="rect">
            <a:avLst/>
          </a:prstGeom>
        </p:spPr>
        <p:txBody>
          <a:bodyPr vert="horz" wrap="square" lIns="0" tIns="294005" rIns="0" bIns="0" rtlCol="0">
            <a:spAutoFit/>
          </a:bodyPr>
          <a:lstStyle/>
          <a:p>
            <a:pPr marL="12700" marR="5080" algn="ctr">
              <a:lnSpc>
                <a:spcPct val="150000"/>
              </a:lnSpc>
              <a:spcBef>
                <a:spcPts val="2315"/>
              </a:spcBef>
            </a:pPr>
            <a:r>
              <a:rPr sz="4400" dirty="0">
                <a:solidFill>
                  <a:schemeClr val="tx1"/>
                </a:solidFill>
              </a:rPr>
              <a:t>IMPLIKASI KERJASAMA INDONESIA-AUSTRALIA DALAM </a:t>
            </a:r>
            <a:r>
              <a:rPr sz="4400" i="1" dirty="0">
                <a:solidFill>
                  <a:schemeClr val="tx1"/>
                </a:solidFill>
              </a:rPr>
              <a:t>COMPREHENSIVE ECONOMY PARTNERSHIP AGREEMENT</a:t>
            </a:r>
            <a:r>
              <a:rPr sz="4400" dirty="0">
                <a:solidFill>
                  <a:schemeClr val="tx1"/>
                </a:solidFill>
              </a:rPr>
              <a:t> (IA-CEPA) DAN DAMPAKNYA BAGI KEPENTINGAN INDONESIA</a:t>
            </a:r>
          </a:p>
        </p:txBody>
      </p:sp>
      <p:sp>
        <p:nvSpPr>
          <p:cNvPr id="3" name="object 3"/>
          <p:cNvSpPr txBox="1"/>
          <p:nvPr/>
        </p:nvSpPr>
        <p:spPr>
          <a:xfrm>
            <a:off x="1307098" y="6134100"/>
            <a:ext cx="9208501" cy="3105978"/>
          </a:xfrm>
          <a:prstGeom prst="rect">
            <a:avLst/>
          </a:prstGeom>
        </p:spPr>
        <p:txBody>
          <a:bodyPr vert="horz" wrap="square" lIns="0" tIns="12700" rIns="0" bIns="0" rtlCol="0">
            <a:spAutoFit/>
          </a:bodyPr>
          <a:lstStyle/>
          <a:p>
            <a:pPr marL="12700">
              <a:lnSpc>
                <a:spcPct val="100000"/>
              </a:lnSpc>
              <a:spcBef>
                <a:spcPts val="100"/>
              </a:spcBef>
            </a:pPr>
            <a:r>
              <a:rPr lang="en-US" sz="2800" spc="600" dirty="0" err="1">
                <a:solidFill>
                  <a:srgbClr val="F4F4F4"/>
                </a:solidFill>
                <a:latin typeface="Arial Black"/>
                <a:cs typeface="Arial Black"/>
              </a:rPr>
              <a:t>K</a:t>
            </a:r>
            <a:r>
              <a:rPr sz="2800" spc="600" dirty="0" err="1">
                <a:solidFill>
                  <a:srgbClr val="F4F4F4"/>
                </a:solidFill>
                <a:latin typeface="Arial Black"/>
                <a:cs typeface="Arial Black"/>
              </a:rPr>
              <a:t>elompok</a:t>
            </a:r>
            <a:r>
              <a:rPr sz="2800" spc="600" dirty="0">
                <a:solidFill>
                  <a:srgbClr val="F4F4F4"/>
                </a:solidFill>
                <a:latin typeface="Arial Black"/>
                <a:cs typeface="Arial Black"/>
              </a:rPr>
              <a:t> 9</a:t>
            </a:r>
          </a:p>
          <a:p>
            <a:pPr marL="12700">
              <a:lnSpc>
                <a:spcPct val="100000"/>
              </a:lnSpc>
              <a:spcBef>
                <a:spcPts val="100"/>
              </a:spcBef>
            </a:pPr>
            <a:endParaRPr sz="2800" spc="600" dirty="0">
              <a:solidFill>
                <a:srgbClr val="F4F4F4"/>
              </a:solidFill>
              <a:latin typeface="Arial Black"/>
              <a:cs typeface="Arial Black"/>
            </a:endParaRPr>
          </a:p>
          <a:p>
            <a:pPr marL="12700">
              <a:lnSpc>
                <a:spcPct val="100000"/>
              </a:lnSpc>
              <a:spcBef>
                <a:spcPts val="100"/>
              </a:spcBef>
            </a:pPr>
            <a:r>
              <a:rPr lang="x-none" sz="2800" spc="300" dirty="0">
                <a:solidFill>
                  <a:srgbClr val="F4F4F4"/>
                </a:solidFill>
                <a:latin typeface="Arial Black"/>
                <a:cs typeface="Arial Black"/>
              </a:rPr>
              <a:t>Farhan Fatah D	1810412044</a:t>
            </a:r>
          </a:p>
          <a:p>
            <a:pPr marL="12700">
              <a:lnSpc>
                <a:spcPct val="100000"/>
              </a:lnSpc>
              <a:spcBef>
                <a:spcPts val="100"/>
              </a:spcBef>
            </a:pPr>
            <a:r>
              <a:rPr lang="x-none" sz="2800" spc="300" dirty="0">
                <a:solidFill>
                  <a:srgbClr val="F4F4F4"/>
                </a:solidFill>
                <a:latin typeface="Arial Black"/>
                <a:cs typeface="Arial Black"/>
              </a:rPr>
              <a:t>Dang Azalea T	180564201015</a:t>
            </a:r>
          </a:p>
          <a:p>
            <a:pPr marL="12700">
              <a:lnSpc>
                <a:spcPct val="100000"/>
              </a:lnSpc>
              <a:spcBef>
                <a:spcPts val="100"/>
              </a:spcBef>
            </a:pPr>
            <a:r>
              <a:rPr lang="x-none" sz="2800" spc="300" dirty="0">
                <a:solidFill>
                  <a:srgbClr val="F4F4F4"/>
                </a:solidFill>
                <a:latin typeface="Arial Black"/>
                <a:cs typeface="Arial Black"/>
              </a:rPr>
              <a:t>Reni Nur S		2288180005</a:t>
            </a:r>
          </a:p>
          <a:p>
            <a:pPr marL="12700">
              <a:lnSpc>
                <a:spcPct val="100000"/>
              </a:lnSpc>
              <a:spcBef>
                <a:spcPts val="100"/>
              </a:spcBef>
            </a:pPr>
            <a:r>
              <a:rPr lang="x-none" sz="2800" spc="300" dirty="0">
                <a:solidFill>
                  <a:srgbClr val="F4F4F4"/>
                </a:solidFill>
                <a:latin typeface="Arial Black"/>
                <a:cs typeface="Arial Black"/>
              </a:rPr>
              <a:t>Sari Yuliastuti	5553180050</a:t>
            </a:r>
          </a:p>
          <a:p>
            <a:pPr marL="12700">
              <a:lnSpc>
                <a:spcPct val="100000"/>
              </a:lnSpc>
              <a:spcBef>
                <a:spcPts val="100"/>
              </a:spcBef>
            </a:pPr>
            <a:r>
              <a:rPr lang="x-none" sz="2800" spc="300" dirty="0">
                <a:solidFill>
                  <a:srgbClr val="F4F4F4"/>
                </a:solidFill>
                <a:latin typeface="Arial Black"/>
                <a:cs typeface="Arial Black"/>
              </a:rPr>
              <a:t>Nabilah G		5554190036</a:t>
            </a:r>
            <a:endParaRPr sz="2800" spc="300" dirty="0">
              <a:latin typeface="Arial Black"/>
              <a:cs typeface="Arial Black"/>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8678" y="-1063"/>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solidFill>
            <a:srgbClr val="CF6145"/>
          </a:solidFill>
        </p:spPr>
        <p:txBody>
          <a:bodyPr wrap="square" lIns="0" tIns="0" rIns="0" bIns="0" rtlCol="0"/>
          <a:lstStyle/>
          <a:p>
            <a:endParaRPr/>
          </a:p>
        </p:txBody>
      </p:sp>
      <p:sp>
        <p:nvSpPr>
          <p:cNvPr id="3" name="object 3"/>
          <p:cNvSpPr txBox="1">
            <a:spLocks noGrp="1"/>
          </p:cNvSpPr>
          <p:nvPr>
            <p:ph type="title"/>
          </p:nvPr>
        </p:nvSpPr>
        <p:spPr>
          <a:xfrm>
            <a:off x="6858000" y="3932953"/>
            <a:ext cx="5774142" cy="1092200"/>
          </a:xfrm>
          <a:prstGeom prst="rect">
            <a:avLst/>
          </a:prstGeom>
        </p:spPr>
        <p:txBody>
          <a:bodyPr vert="horz" wrap="square" lIns="0" tIns="12700" rIns="0" bIns="0" rtlCol="0">
            <a:spAutoFit/>
          </a:bodyPr>
          <a:lstStyle/>
          <a:p>
            <a:pPr marL="13335">
              <a:lnSpc>
                <a:spcPct val="100000"/>
              </a:lnSpc>
              <a:spcBef>
                <a:spcPts val="100"/>
              </a:spcBef>
            </a:pPr>
            <a:r>
              <a:rPr lang="en-US" spc="140" dirty="0"/>
              <a:t>TERIMAKASIH</a:t>
            </a:r>
            <a:endParaRPr spc="140" dirty="0"/>
          </a:p>
        </p:txBody>
      </p:sp>
      <p:sp>
        <p:nvSpPr>
          <p:cNvPr id="5" name="object 5"/>
          <p:cNvSpPr txBox="1"/>
          <p:nvPr/>
        </p:nvSpPr>
        <p:spPr>
          <a:xfrm>
            <a:off x="10439400" y="7989440"/>
            <a:ext cx="8905881" cy="1243930"/>
          </a:xfrm>
          <a:prstGeom prst="rect">
            <a:avLst/>
          </a:prstGeom>
        </p:spPr>
        <p:txBody>
          <a:bodyPr vert="horz" wrap="square" lIns="0" tIns="12700" rIns="0" bIns="0" rtlCol="0">
            <a:spAutoFit/>
          </a:bodyPr>
          <a:lstStyle/>
          <a:p>
            <a:pPr marL="12700">
              <a:lnSpc>
                <a:spcPct val="100000"/>
              </a:lnSpc>
              <a:spcBef>
                <a:spcPts val="100"/>
              </a:spcBef>
            </a:pPr>
            <a:r>
              <a:rPr lang="en-US" sz="8000" spc="95" dirty="0">
                <a:solidFill>
                  <a:srgbClr val="F4F4F4"/>
                </a:solidFill>
                <a:latin typeface="Trebuchet MS"/>
                <a:cs typeface="Trebuchet MS"/>
              </a:rPr>
              <a:t>Ada </a:t>
            </a:r>
            <a:r>
              <a:rPr lang="en-US" sz="8000" spc="95" dirty="0" err="1">
                <a:solidFill>
                  <a:srgbClr val="F4F4F4"/>
                </a:solidFill>
                <a:latin typeface="Trebuchet MS"/>
                <a:cs typeface="Trebuchet MS"/>
              </a:rPr>
              <a:t>Pertayaan</a:t>
            </a:r>
            <a:r>
              <a:rPr lang="en-US" sz="8000" spc="95" dirty="0">
                <a:solidFill>
                  <a:srgbClr val="F4F4F4"/>
                </a:solidFill>
                <a:latin typeface="Trebuchet MS"/>
                <a:cs typeface="Trebuchet MS"/>
              </a:rPr>
              <a:t> ?</a:t>
            </a:r>
            <a:endParaRPr sz="8000" dirty="0">
              <a:latin typeface="Trebuchet MS"/>
              <a:cs typeface="Trebuchet MS"/>
            </a:endParaRPr>
          </a:p>
        </p:txBody>
      </p:sp>
      <p:grpSp>
        <p:nvGrpSpPr>
          <p:cNvPr id="7" name="object 7"/>
          <p:cNvGrpSpPr/>
          <p:nvPr/>
        </p:nvGrpSpPr>
        <p:grpSpPr>
          <a:xfrm>
            <a:off x="8678" y="7653573"/>
            <a:ext cx="8354695" cy="2639695"/>
            <a:chOff x="8678" y="7653573"/>
            <a:chExt cx="8354695" cy="2639695"/>
          </a:xfrm>
        </p:grpSpPr>
        <p:sp>
          <p:nvSpPr>
            <p:cNvPr id="8" name="object 8"/>
            <p:cNvSpPr/>
            <p:nvPr/>
          </p:nvSpPr>
          <p:spPr>
            <a:xfrm>
              <a:off x="8678" y="7653573"/>
              <a:ext cx="3742054" cy="2639695"/>
            </a:xfrm>
            <a:custGeom>
              <a:avLst/>
              <a:gdLst/>
              <a:ahLst/>
              <a:cxnLst/>
              <a:rect l="l" t="t" r="r" b="b"/>
              <a:pathLst>
                <a:path w="3742054" h="2639695">
                  <a:moveTo>
                    <a:pt x="2619124" y="954387"/>
                  </a:moveTo>
                  <a:lnTo>
                    <a:pt x="2715210" y="805687"/>
                  </a:lnTo>
                  <a:lnTo>
                    <a:pt x="2738578" y="792924"/>
                  </a:lnTo>
                  <a:lnTo>
                    <a:pt x="2751224" y="773353"/>
                  </a:lnTo>
                  <a:lnTo>
                    <a:pt x="2799357" y="745664"/>
                  </a:lnTo>
                  <a:lnTo>
                    <a:pt x="2844440" y="722695"/>
                  </a:lnTo>
                  <a:lnTo>
                    <a:pt x="2880935" y="713018"/>
                  </a:lnTo>
                  <a:lnTo>
                    <a:pt x="2907525" y="695268"/>
                  </a:lnTo>
                  <a:lnTo>
                    <a:pt x="2934987" y="676169"/>
                  </a:lnTo>
                  <a:lnTo>
                    <a:pt x="2963430" y="655552"/>
                  </a:lnTo>
                  <a:lnTo>
                    <a:pt x="3014758" y="622918"/>
                  </a:lnTo>
                  <a:lnTo>
                    <a:pt x="3050627" y="614209"/>
                  </a:lnTo>
                  <a:lnTo>
                    <a:pt x="3075447" y="599199"/>
                  </a:lnTo>
                  <a:lnTo>
                    <a:pt x="3102591" y="580591"/>
                  </a:lnTo>
                  <a:lnTo>
                    <a:pt x="3139040" y="570984"/>
                  </a:lnTo>
                  <a:lnTo>
                    <a:pt x="3173638" y="564243"/>
                  </a:lnTo>
                  <a:lnTo>
                    <a:pt x="3216560" y="568019"/>
                  </a:lnTo>
                  <a:lnTo>
                    <a:pt x="3232701" y="566440"/>
                  </a:lnTo>
                  <a:lnTo>
                    <a:pt x="3249877" y="563259"/>
                  </a:lnTo>
                  <a:lnTo>
                    <a:pt x="3278264" y="566128"/>
                  </a:lnTo>
                  <a:lnTo>
                    <a:pt x="3296040" y="562019"/>
                  </a:lnTo>
                  <a:lnTo>
                    <a:pt x="3341476" y="561904"/>
                  </a:lnTo>
                  <a:lnTo>
                    <a:pt x="3380812" y="571230"/>
                  </a:lnTo>
                  <a:lnTo>
                    <a:pt x="3414265" y="589660"/>
                  </a:lnTo>
                  <a:lnTo>
                    <a:pt x="3452720" y="623749"/>
                  </a:lnTo>
                  <a:lnTo>
                    <a:pt x="3487630" y="663325"/>
                  </a:lnTo>
                  <a:lnTo>
                    <a:pt x="3510646" y="697908"/>
                  </a:lnTo>
                  <a:lnTo>
                    <a:pt x="3542571" y="742102"/>
                  </a:lnTo>
                  <a:lnTo>
                    <a:pt x="3561543" y="782943"/>
                  </a:lnTo>
                  <a:lnTo>
                    <a:pt x="3588365" y="835036"/>
                  </a:lnTo>
                  <a:lnTo>
                    <a:pt x="3593721" y="850147"/>
                  </a:lnTo>
                  <a:lnTo>
                    <a:pt x="3600330" y="863320"/>
                  </a:lnTo>
                  <a:lnTo>
                    <a:pt x="3607701" y="875313"/>
                  </a:lnTo>
                  <a:lnTo>
                    <a:pt x="3626012" y="893777"/>
                  </a:lnTo>
                  <a:lnTo>
                    <a:pt x="3658448" y="937181"/>
                  </a:lnTo>
                  <a:lnTo>
                    <a:pt x="3676785" y="979003"/>
                  </a:lnTo>
                  <a:lnTo>
                    <a:pt x="3701759" y="1033956"/>
                  </a:lnTo>
                  <a:lnTo>
                    <a:pt x="3711436" y="1089182"/>
                  </a:lnTo>
                  <a:lnTo>
                    <a:pt x="3708975" y="1116390"/>
                  </a:lnTo>
                  <a:lnTo>
                    <a:pt x="3716855" y="1150997"/>
                  </a:lnTo>
                  <a:lnTo>
                    <a:pt x="3713414" y="1179723"/>
                  </a:lnTo>
                  <a:lnTo>
                    <a:pt x="3708992" y="1209966"/>
                  </a:lnTo>
                  <a:lnTo>
                    <a:pt x="3706432" y="1260729"/>
                  </a:lnTo>
                  <a:lnTo>
                    <a:pt x="3693204" y="1304600"/>
                  </a:lnTo>
                  <a:lnTo>
                    <a:pt x="3690426" y="1355701"/>
                  </a:lnTo>
                  <a:lnTo>
                    <a:pt x="3676544" y="1400584"/>
                  </a:lnTo>
                  <a:lnTo>
                    <a:pt x="3669227" y="1435309"/>
                  </a:lnTo>
                  <a:lnTo>
                    <a:pt x="3650970" y="1463562"/>
                  </a:lnTo>
                  <a:lnTo>
                    <a:pt x="3643053" y="1499215"/>
                  </a:lnTo>
                  <a:lnTo>
                    <a:pt x="3501494" y="1718289"/>
                  </a:lnTo>
                  <a:lnTo>
                    <a:pt x="3492551" y="1755529"/>
                  </a:lnTo>
                  <a:lnTo>
                    <a:pt x="3463999" y="1823116"/>
                  </a:lnTo>
                  <a:lnTo>
                    <a:pt x="3455057" y="1860355"/>
                  </a:lnTo>
                  <a:lnTo>
                    <a:pt x="3447013" y="1872803"/>
                  </a:lnTo>
                  <a:lnTo>
                    <a:pt x="3450181" y="1891301"/>
                  </a:lnTo>
                  <a:lnTo>
                    <a:pt x="3443336" y="1901894"/>
                  </a:lnTo>
                  <a:lnTo>
                    <a:pt x="3447920" y="1918200"/>
                  </a:lnTo>
                  <a:lnTo>
                    <a:pt x="3460893" y="1968326"/>
                  </a:lnTo>
                  <a:lnTo>
                    <a:pt x="3472558" y="2020475"/>
                  </a:lnTo>
                  <a:lnTo>
                    <a:pt x="3472466" y="2067417"/>
                  </a:lnTo>
                  <a:lnTo>
                    <a:pt x="3471503" y="2115708"/>
                  </a:lnTo>
                  <a:lnTo>
                    <a:pt x="3480690" y="2148291"/>
                  </a:lnTo>
                  <a:lnTo>
                    <a:pt x="3481280" y="2170779"/>
                  </a:lnTo>
                  <a:lnTo>
                    <a:pt x="3494933" y="2196450"/>
                  </a:lnTo>
                  <a:lnTo>
                    <a:pt x="3511310" y="2217907"/>
                  </a:lnTo>
                  <a:lnTo>
                    <a:pt x="3528404" y="2238253"/>
                  </a:lnTo>
                  <a:lnTo>
                    <a:pt x="3543156" y="2262224"/>
                  </a:lnTo>
                  <a:lnTo>
                    <a:pt x="3555620" y="2289736"/>
                  </a:lnTo>
                  <a:lnTo>
                    <a:pt x="3565851" y="2320704"/>
                  </a:lnTo>
                  <a:lnTo>
                    <a:pt x="3568447" y="2340086"/>
                  </a:lnTo>
                  <a:lnTo>
                    <a:pt x="3583835" y="2363074"/>
                  </a:lnTo>
                  <a:lnTo>
                    <a:pt x="3590625" y="2375966"/>
                  </a:lnTo>
                  <a:lnTo>
                    <a:pt x="3610098" y="2392631"/>
                  </a:lnTo>
                  <a:lnTo>
                    <a:pt x="3639066" y="2418002"/>
                  </a:lnTo>
                  <a:lnTo>
                    <a:pt x="3664657" y="2448598"/>
                  </a:lnTo>
                  <a:lnTo>
                    <a:pt x="3676313" y="2477360"/>
                  </a:lnTo>
                  <a:lnTo>
                    <a:pt x="3684810" y="2511012"/>
                  </a:lnTo>
                  <a:lnTo>
                    <a:pt x="3692363" y="2522723"/>
                  </a:lnTo>
                  <a:lnTo>
                    <a:pt x="3689304" y="2527458"/>
                  </a:lnTo>
                  <a:lnTo>
                    <a:pt x="3697238" y="2538580"/>
                  </a:lnTo>
                  <a:lnTo>
                    <a:pt x="3705771" y="2548774"/>
                  </a:lnTo>
                  <a:lnTo>
                    <a:pt x="3724810" y="2589511"/>
                  </a:lnTo>
                  <a:lnTo>
                    <a:pt x="3741796" y="2633425"/>
                  </a:lnTo>
                  <a:lnTo>
                    <a:pt x="1833973" y="2637478"/>
                  </a:lnTo>
                  <a:lnTo>
                    <a:pt x="2572156" y="1495083"/>
                  </a:lnTo>
                  <a:lnTo>
                    <a:pt x="2573491" y="1446216"/>
                  </a:lnTo>
                  <a:lnTo>
                    <a:pt x="2583141" y="1431281"/>
                  </a:lnTo>
                  <a:lnTo>
                    <a:pt x="2582070" y="1409538"/>
                  </a:lnTo>
                  <a:lnTo>
                    <a:pt x="2580673" y="1388301"/>
                  </a:lnTo>
                  <a:lnTo>
                    <a:pt x="2578676" y="1367991"/>
                  </a:lnTo>
                  <a:lnTo>
                    <a:pt x="2576861" y="1323999"/>
                  </a:lnTo>
                  <a:lnTo>
                    <a:pt x="2576244" y="1278153"/>
                  </a:lnTo>
                  <a:lnTo>
                    <a:pt x="2576281" y="1231295"/>
                  </a:lnTo>
                  <a:lnTo>
                    <a:pt x="2587093" y="1191161"/>
                  </a:lnTo>
                  <a:lnTo>
                    <a:pt x="2588452" y="1142258"/>
                  </a:lnTo>
                  <a:lnTo>
                    <a:pt x="2590424" y="1092405"/>
                  </a:lnTo>
                  <a:lnTo>
                    <a:pt x="2616650" y="1005017"/>
                  </a:lnTo>
                  <a:lnTo>
                    <a:pt x="2619124" y="954387"/>
                  </a:lnTo>
                  <a:close/>
                </a:path>
                <a:path w="3742054" h="2639695">
                  <a:moveTo>
                    <a:pt x="0" y="0"/>
                  </a:moveTo>
                  <a:lnTo>
                    <a:pt x="37985" y="11416"/>
                  </a:lnTo>
                  <a:lnTo>
                    <a:pt x="85714" y="31153"/>
                  </a:lnTo>
                  <a:lnTo>
                    <a:pt x="130930" y="54779"/>
                  </a:lnTo>
                  <a:lnTo>
                    <a:pt x="173923" y="81846"/>
                  </a:lnTo>
                  <a:lnTo>
                    <a:pt x="204082" y="105373"/>
                  </a:lnTo>
                  <a:lnTo>
                    <a:pt x="242800" y="139056"/>
                  </a:lnTo>
                  <a:lnTo>
                    <a:pt x="279466" y="175915"/>
                  </a:lnTo>
                  <a:lnTo>
                    <a:pt x="303471" y="208966"/>
                  </a:lnTo>
                  <a:lnTo>
                    <a:pt x="336206" y="251908"/>
                  </a:lnTo>
                  <a:lnTo>
                    <a:pt x="356395" y="290865"/>
                  </a:lnTo>
                  <a:lnTo>
                    <a:pt x="374762" y="332642"/>
                  </a:lnTo>
                  <a:lnTo>
                    <a:pt x="393226" y="374268"/>
                  </a:lnTo>
                  <a:lnTo>
                    <a:pt x="411092" y="416821"/>
                  </a:lnTo>
                  <a:lnTo>
                    <a:pt x="418181" y="452650"/>
                  </a:lnTo>
                  <a:lnTo>
                    <a:pt x="436319" y="494781"/>
                  </a:lnTo>
                  <a:lnTo>
                    <a:pt x="462833" y="547350"/>
                  </a:lnTo>
                  <a:lnTo>
                    <a:pt x="478731" y="592948"/>
                  </a:lnTo>
                  <a:lnTo>
                    <a:pt x="505327" y="645391"/>
                  </a:lnTo>
                  <a:lnTo>
                    <a:pt x="537194" y="736477"/>
                  </a:lnTo>
                  <a:lnTo>
                    <a:pt x="563759" y="788967"/>
                  </a:lnTo>
                  <a:lnTo>
                    <a:pt x="579606" y="834643"/>
                  </a:lnTo>
                  <a:lnTo>
                    <a:pt x="594603" y="858235"/>
                  </a:lnTo>
                  <a:lnTo>
                    <a:pt x="600132" y="873080"/>
                  </a:lnTo>
                  <a:lnTo>
                    <a:pt x="617416" y="893131"/>
                  </a:lnTo>
                  <a:lnTo>
                    <a:pt x="625015" y="904773"/>
                  </a:lnTo>
                  <a:lnTo>
                    <a:pt x="670424" y="951501"/>
                  </a:lnTo>
                  <a:lnTo>
                    <a:pt x="704240" y="992770"/>
                  </a:lnTo>
                  <a:lnTo>
                    <a:pt x="737293" y="1035219"/>
                  </a:lnTo>
                  <a:lnTo>
                    <a:pt x="769747" y="1078595"/>
                  </a:lnTo>
                  <a:lnTo>
                    <a:pt x="804952" y="1117714"/>
                  </a:lnTo>
                  <a:lnTo>
                    <a:pt x="830035" y="1149098"/>
                  </a:lnTo>
                  <a:lnTo>
                    <a:pt x="855336" y="1180144"/>
                  </a:lnTo>
                  <a:lnTo>
                    <a:pt x="891194" y="1218252"/>
                  </a:lnTo>
                  <a:lnTo>
                    <a:pt x="916363" y="1249503"/>
                  </a:lnTo>
                  <a:lnTo>
                    <a:pt x="952843" y="1286648"/>
                  </a:lnTo>
                  <a:lnTo>
                    <a:pt x="1015783" y="1353046"/>
                  </a:lnTo>
                  <a:lnTo>
                    <a:pt x="1041597" y="1383299"/>
                  </a:lnTo>
                  <a:lnTo>
                    <a:pt x="1077432" y="1421443"/>
                  </a:lnTo>
                  <a:lnTo>
                    <a:pt x="1112265" y="1461138"/>
                  </a:lnTo>
                  <a:lnTo>
                    <a:pt x="1147152" y="1500749"/>
                  </a:lnTo>
                  <a:lnTo>
                    <a:pt x="1182148" y="1540191"/>
                  </a:lnTo>
                  <a:lnTo>
                    <a:pt x="1217308" y="1579381"/>
                  </a:lnTo>
                  <a:lnTo>
                    <a:pt x="1253584" y="1616842"/>
                  </a:lnTo>
                  <a:lnTo>
                    <a:pt x="1283315" y="1641032"/>
                  </a:lnTo>
                  <a:lnTo>
                    <a:pt x="1302270" y="1658498"/>
                  </a:lnTo>
                  <a:lnTo>
                    <a:pt x="1341314" y="1691676"/>
                  </a:lnTo>
                  <a:lnTo>
                    <a:pt x="1381100" y="1723706"/>
                  </a:lnTo>
                  <a:lnTo>
                    <a:pt x="1410992" y="1747648"/>
                  </a:lnTo>
                  <a:lnTo>
                    <a:pt x="1452353" y="1777239"/>
                  </a:lnTo>
                  <a:lnTo>
                    <a:pt x="1494548" y="1805541"/>
                  </a:lnTo>
                  <a:lnTo>
                    <a:pt x="1526940" y="1825613"/>
                  </a:lnTo>
                  <a:lnTo>
                    <a:pt x="1570893" y="1851194"/>
                  </a:lnTo>
                  <a:lnTo>
                    <a:pt x="1616713" y="1873886"/>
                  </a:lnTo>
                  <a:lnTo>
                    <a:pt x="1675460" y="1899973"/>
                  </a:lnTo>
                  <a:lnTo>
                    <a:pt x="1725831" y="1915621"/>
                  </a:lnTo>
                  <a:lnTo>
                    <a:pt x="1778526" y="1927673"/>
                  </a:lnTo>
                  <a:lnTo>
                    <a:pt x="1822911" y="1929185"/>
                  </a:lnTo>
                  <a:lnTo>
                    <a:pt x="1880352" y="1933893"/>
                  </a:lnTo>
                  <a:lnTo>
                    <a:pt x="1924835" y="1935253"/>
                  </a:lnTo>
                  <a:lnTo>
                    <a:pt x="1959033" y="1929130"/>
                  </a:lnTo>
                  <a:lnTo>
                    <a:pt x="2004007" y="1929731"/>
                  </a:lnTo>
                  <a:lnTo>
                    <a:pt x="2048817" y="1930584"/>
                  </a:lnTo>
                  <a:lnTo>
                    <a:pt x="2101816" y="1918766"/>
                  </a:lnTo>
                  <a:lnTo>
                    <a:pt x="2143558" y="1900967"/>
                  </a:lnTo>
                  <a:lnTo>
                    <a:pt x="2175849" y="1897795"/>
                  </a:lnTo>
                  <a:lnTo>
                    <a:pt x="2196711" y="1888910"/>
                  </a:lnTo>
                  <a:lnTo>
                    <a:pt x="2227532" y="1888013"/>
                  </a:lnTo>
                  <a:lnTo>
                    <a:pt x="2231644" y="1881649"/>
                  </a:lnTo>
                  <a:lnTo>
                    <a:pt x="2246696" y="1881756"/>
                  </a:lnTo>
                  <a:lnTo>
                    <a:pt x="2266296" y="1874823"/>
                  </a:lnTo>
                  <a:lnTo>
                    <a:pt x="2284698" y="1869746"/>
                  </a:lnTo>
                  <a:lnTo>
                    <a:pt x="2293086" y="1856764"/>
                  </a:lnTo>
                  <a:lnTo>
                    <a:pt x="2312795" y="1849663"/>
                  </a:lnTo>
                  <a:lnTo>
                    <a:pt x="2467682" y="1609964"/>
                  </a:lnTo>
                  <a:lnTo>
                    <a:pt x="2492938" y="1594279"/>
                  </a:lnTo>
                  <a:lnTo>
                    <a:pt x="2526600" y="1565584"/>
                  </a:lnTo>
                  <a:lnTo>
                    <a:pt x="1833973" y="2637478"/>
                  </a:lnTo>
                  <a:lnTo>
                    <a:pt x="1031476" y="2639183"/>
                  </a:lnTo>
                  <a:lnTo>
                    <a:pt x="1252804" y="2296661"/>
                  </a:lnTo>
                  <a:lnTo>
                    <a:pt x="1248565" y="2279821"/>
                  </a:lnTo>
                  <a:lnTo>
                    <a:pt x="1254774" y="2270211"/>
                  </a:lnTo>
                  <a:lnTo>
                    <a:pt x="1245134" y="2238330"/>
                  </a:lnTo>
                  <a:lnTo>
                    <a:pt x="1244417" y="2216039"/>
                  </a:lnTo>
                  <a:lnTo>
                    <a:pt x="1217292" y="2164416"/>
                  </a:lnTo>
                  <a:lnTo>
                    <a:pt x="1186486" y="2118488"/>
                  </a:lnTo>
                  <a:lnTo>
                    <a:pt x="1154063" y="2075063"/>
                  </a:lnTo>
                  <a:lnTo>
                    <a:pt x="1119660" y="2034703"/>
                  </a:lnTo>
                  <a:lnTo>
                    <a:pt x="1082915" y="1997968"/>
                  </a:lnTo>
                  <a:lnTo>
                    <a:pt x="1032797" y="1958527"/>
                  </a:lnTo>
                  <a:lnTo>
                    <a:pt x="1002267" y="1935574"/>
                  </a:lnTo>
                  <a:lnTo>
                    <a:pt x="961179" y="1905558"/>
                  </a:lnTo>
                  <a:lnTo>
                    <a:pt x="930540" y="1882773"/>
                  </a:lnTo>
                  <a:lnTo>
                    <a:pt x="888690" y="1853938"/>
                  </a:lnTo>
                  <a:lnTo>
                    <a:pt x="847112" y="1824682"/>
                  </a:lnTo>
                  <a:lnTo>
                    <a:pt x="817508" y="1800295"/>
                  </a:lnTo>
                  <a:lnTo>
                    <a:pt x="767735" y="1760321"/>
                  </a:lnTo>
                  <a:lnTo>
                    <a:pt x="728102" y="1728054"/>
                  </a:lnTo>
                  <a:lnTo>
                    <a:pt x="687974" y="1696553"/>
                  </a:lnTo>
                  <a:lnTo>
                    <a:pt x="647383" y="1665770"/>
                  </a:lnTo>
                  <a:lnTo>
                    <a:pt x="606359" y="1635656"/>
                  </a:lnTo>
                  <a:lnTo>
                    <a:pt x="564935" y="1606162"/>
                  </a:lnTo>
                  <a:lnTo>
                    <a:pt x="512473" y="1570348"/>
                  </a:lnTo>
                  <a:lnTo>
                    <a:pt x="470341" y="1541949"/>
                  </a:lnTo>
                  <a:lnTo>
                    <a:pt x="427902" y="1514025"/>
                  </a:lnTo>
                  <a:lnTo>
                    <a:pt x="385188" y="1486528"/>
                  </a:lnTo>
                  <a:lnTo>
                    <a:pt x="342380" y="1459174"/>
                  </a:lnTo>
                  <a:lnTo>
                    <a:pt x="299315" y="1432219"/>
                  </a:lnTo>
                  <a:lnTo>
                    <a:pt x="256023" y="1405615"/>
                  </a:lnTo>
                  <a:lnTo>
                    <a:pt x="212538" y="1379310"/>
                  </a:lnTo>
                  <a:lnTo>
                    <a:pt x="168891" y="1353254"/>
                  </a:lnTo>
                  <a:lnTo>
                    <a:pt x="125116" y="1327399"/>
                  </a:lnTo>
                  <a:lnTo>
                    <a:pt x="81870" y="1300724"/>
                  </a:lnTo>
                  <a:lnTo>
                    <a:pt x="40383" y="1271326"/>
                  </a:lnTo>
                  <a:lnTo>
                    <a:pt x="672" y="1239180"/>
                  </a:lnTo>
                  <a:lnTo>
                    <a:pt x="925" y="1238789"/>
                  </a:lnTo>
                  <a:lnTo>
                    <a:pt x="0" y="0"/>
                  </a:lnTo>
                  <a:close/>
                </a:path>
                <a:path w="3742054" h="2639695">
                  <a:moveTo>
                    <a:pt x="834638" y="2639601"/>
                  </a:moveTo>
                  <a:lnTo>
                    <a:pt x="854855" y="2608313"/>
                  </a:lnTo>
                  <a:lnTo>
                    <a:pt x="900810" y="2583995"/>
                  </a:lnTo>
                  <a:lnTo>
                    <a:pt x="940301" y="2522880"/>
                  </a:lnTo>
                  <a:lnTo>
                    <a:pt x="955416" y="2522888"/>
                  </a:lnTo>
                  <a:lnTo>
                    <a:pt x="966310" y="2506029"/>
                  </a:lnTo>
                  <a:lnTo>
                    <a:pt x="1009432" y="2486095"/>
                  </a:lnTo>
                  <a:lnTo>
                    <a:pt x="1020326" y="2469235"/>
                  </a:lnTo>
                  <a:lnTo>
                    <a:pt x="1057820" y="2458012"/>
                  </a:lnTo>
                  <a:lnTo>
                    <a:pt x="1084864" y="2439560"/>
                  </a:lnTo>
                  <a:lnTo>
                    <a:pt x="1101677" y="2413540"/>
                  </a:lnTo>
                  <a:lnTo>
                    <a:pt x="1157945" y="2373262"/>
                  </a:lnTo>
                  <a:lnTo>
                    <a:pt x="1174758" y="2347243"/>
                  </a:lnTo>
                  <a:lnTo>
                    <a:pt x="1228629" y="2310674"/>
                  </a:lnTo>
                  <a:lnTo>
                    <a:pt x="1246159" y="2306945"/>
                  </a:lnTo>
                  <a:lnTo>
                    <a:pt x="1031476" y="2639183"/>
                  </a:lnTo>
                  <a:lnTo>
                    <a:pt x="834638" y="2639601"/>
                  </a:lnTo>
                  <a:close/>
                </a:path>
              </a:pathLst>
            </a:custGeom>
            <a:solidFill>
              <a:srgbClr val="EFD5C8"/>
            </a:solidFill>
          </p:spPr>
          <p:txBody>
            <a:bodyPr wrap="square" lIns="0" tIns="0" rIns="0" bIns="0" rtlCol="0"/>
            <a:lstStyle/>
            <a:p>
              <a:endParaRPr/>
            </a:p>
          </p:txBody>
        </p:sp>
        <p:sp>
          <p:nvSpPr>
            <p:cNvPr id="9" name="object 9"/>
            <p:cNvSpPr/>
            <p:nvPr/>
          </p:nvSpPr>
          <p:spPr>
            <a:xfrm>
              <a:off x="2888939" y="8918782"/>
              <a:ext cx="5474335" cy="1367155"/>
            </a:xfrm>
            <a:custGeom>
              <a:avLst/>
              <a:gdLst/>
              <a:ahLst/>
              <a:cxnLst/>
              <a:rect l="l" t="t" r="r" b="b"/>
              <a:pathLst>
                <a:path w="5474334" h="1367154">
                  <a:moveTo>
                    <a:pt x="4623135" y="1366694"/>
                  </a:moveTo>
                  <a:lnTo>
                    <a:pt x="4575863" y="1366305"/>
                  </a:lnTo>
                  <a:lnTo>
                    <a:pt x="4528591" y="1365395"/>
                  </a:lnTo>
                  <a:lnTo>
                    <a:pt x="4481319" y="1363967"/>
                  </a:lnTo>
                  <a:lnTo>
                    <a:pt x="4434047" y="1362018"/>
                  </a:lnTo>
                  <a:lnTo>
                    <a:pt x="4349389" y="1357710"/>
                  </a:lnTo>
                  <a:lnTo>
                    <a:pt x="4312004" y="1356766"/>
                  </a:lnTo>
                  <a:lnTo>
                    <a:pt x="4274618" y="1356418"/>
                  </a:lnTo>
                  <a:lnTo>
                    <a:pt x="4237232" y="1356368"/>
                  </a:lnTo>
                  <a:lnTo>
                    <a:pt x="4204785" y="1356069"/>
                  </a:lnTo>
                  <a:lnTo>
                    <a:pt x="4140288" y="1356666"/>
                  </a:lnTo>
                  <a:lnTo>
                    <a:pt x="4107840" y="1356368"/>
                  </a:lnTo>
                  <a:lnTo>
                    <a:pt x="4084773" y="1355224"/>
                  </a:lnTo>
                  <a:lnTo>
                    <a:pt x="4015569" y="1350003"/>
                  </a:lnTo>
                  <a:lnTo>
                    <a:pt x="3948752" y="1345760"/>
                  </a:lnTo>
                  <a:lnTo>
                    <a:pt x="3936986" y="1345296"/>
                  </a:lnTo>
                  <a:lnTo>
                    <a:pt x="3913852" y="1345163"/>
                  </a:lnTo>
                  <a:lnTo>
                    <a:pt x="3902086" y="1344699"/>
                  </a:lnTo>
                  <a:lnTo>
                    <a:pt x="3711180" y="1328787"/>
                  </a:lnTo>
                  <a:lnTo>
                    <a:pt x="3603448" y="1320583"/>
                  </a:lnTo>
                  <a:lnTo>
                    <a:pt x="3552225" y="1315130"/>
                  </a:lnTo>
                  <a:lnTo>
                    <a:pt x="3501200" y="1308284"/>
                  </a:lnTo>
                  <a:lnTo>
                    <a:pt x="3450276" y="1300146"/>
                  </a:lnTo>
                  <a:lnTo>
                    <a:pt x="3408465" y="1292057"/>
                  </a:lnTo>
                  <a:lnTo>
                    <a:pt x="3367152" y="1282378"/>
                  </a:lnTo>
                  <a:lnTo>
                    <a:pt x="3326038" y="1271505"/>
                  </a:lnTo>
                  <a:lnTo>
                    <a:pt x="3284824" y="1259836"/>
                  </a:lnTo>
                  <a:lnTo>
                    <a:pt x="3240577" y="1244919"/>
                  </a:lnTo>
                  <a:lnTo>
                    <a:pt x="3198121" y="1226421"/>
                  </a:lnTo>
                  <a:lnTo>
                    <a:pt x="3156857" y="1205537"/>
                  </a:lnTo>
                  <a:lnTo>
                    <a:pt x="3116190" y="1183459"/>
                  </a:lnTo>
                  <a:lnTo>
                    <a:pt x="3075722" y="1160105"/>
                  </a:lnTo>
                  <a:lnTo>
                    <a:pt x="3036646" y="1135061"/>
                  </a:lnTo>
                  <a:lnTo>
                    <a:pt x="2998366" y="1109022"/>
                  </a:lnTo>
                  <a:lnTo>
                    <a:pt x="2960284" y="1082684"/>
                  </a:lnTo>
                  <a:lnTo>
                    <a:pt x="2929925" y="1058816"/>
                  </a:lnTo>
                  <a:lnTo>
                    <a:pt x="2901952" y="1031766"/>
                  </a:lnTo>
                  <a:lnTo>
                    <a:pt x="2857672" y="984429"/>
                  </a:lnTo>
                  <a:lnTo>
                    <a:pt x="2814983" y="936295"/>
                  </a:lnTo>
                  <a:lnTo>
                    <a:pt x="2787988" y="898704"/>
                  </a:lnTo>
                  <a:lnTo>
                    <a:pt x="2767456" y="861327"/>
                  </a:lnTo>
                  <a:lnTo>
                    <a:pt x="2743592" y="812432"/>
                  </a:lnTo>
                  <a:lnTo>
                    <a:pt x="2732257" y="787785"/>
                  </a:lnTo>
                  <a:lnTo>
                    <a:pt x="2710002" y="741226"/>
                  </a:lnTo>
                  <a:lnTo>
                    <a:pt x="2686254" y="695363"/>
                  </a:lnTo>
                  <a:lnTo>
                    <a:pt x="2661115" y="650098"/>
                  </a:lnTo>
                  <a:lnTo>
                    <a:pt x="2634683" y="605329"/>
                  </a:lnTo>
                  <a:lnTo>
                    <a:pt x="2609925" y="565649"/>
                  </a:lnTo>
                  <a:lnTo>
                    <a:pt x="2601805" y="552290"/>
                  </a:lnTo>
                  <a:lnTo>
                    <a:pt x="2577677" y="518477"/>
                  </a:lnTo>
                  <a:lnTo>
                    <a:pt x="2548776" y="488642"/>
                  </a:lnTo>
                  <a:lnTo>
                    <a:pt x="2507214" y="454034"/>
                  </a:lnTo>
                  <a:lnTo>
                    <a:pt x="2463663" y="421812"/>
                  </a:lnTo>
                  <a:lnTo>
                    <a:pt x="2418124" y="391978"/>
                  </a:lnTo>
                  <a:lnTo>
                    <a:pt x="2370597" y="364530"/>
                  </a:lnTo>
                  <a:lnTo>
                    <a:pt x="2338481" y="351137"/>
                  </a:lnTo>
                  <a:lnTo>
                    <a:pt x="2306962" y="336154"/>
                  </a:lnTo>
                  <a:lnTo>
                    <a:pt x="2243326" y="309369"/>
                  </a:lnTo>
                  <a:lnTo>
                    <a:pt x="2171107" y="289926"/>
                  </a:lnTo>
                  <a:lnTo>
                    <a:pt x="2088480" y="267998"/>
                  </a:lnTo>
                  <a:lnTo>
                    <a:pt x="2053481" y="258318"/>
                  </a:lnTo>
                  <a:lnTo>
                    <a:pt x="2035981" y="254125"/>
                  </a:lnTo>
                  <a:lnTo>
                    <a:pt x="2018482" y="251025"/>
                  </a:lnTo>
                  <a:lnTo>
                    <a:pt x="1966181" y="242307"/>
                  </a:lnTo>
                  <a:lnTo>
                    <a:pt x="1914279" y="232196"/>
                  </a:lnTo>
                  <a:lnTo>
                    <a:pt x="1862774" y="220892"/>
                  </a:lnTo>
                  <a:lnTo>
                    <a:pt x="1811667" y="208594"/>
                  </a:lnTo>
                  <a:lnTo>
                    <a:pt x="1756433" y="195980"/>
                  </a:lnTo>
                  <a:lnTo>
                    <a:pt x="1700703" y="184859"/>
                  </a:lnTo>
                  <a:lnTo>
                    <a:pt x="1644773" y="174731"/>
                  </a:lnTo>
                  <a:lnTo>
                    <a:pt x="1456370" y="142825"/>
                  </a:lnTo>
                  <a:lnTo>
                    <a:pt x="1415139" y="137256"/>
                  </a:lnTo>
                  <a:lnTo>
                    <a:pt x="1394773" y="135366"/>
                  </a:lnTo>
                  <a:lnTo>
                    <a:pt x="1374705" y="133278"/>
                  </a:lnTo>
                  <a:lnTo>
                    <a:pt x="1319637" y="128372"/>
                  </a:lnTo>
                  <a:lnTo>
                    <a:pt x="1264271" y="125057"/>
                  </a:lnTo>
                  <a:lnTo>
                    <a:pt x="1208706" y="121344"/>
                  </a:lnTo>
                  <a:lnTo>
                    <a:pt x="1146678" y="114631"/>
                  </a:lnTo>
                  <a:lnTo>
                    <a:pt x="1133951" y="114200"/>
                  </a:lnTo>
                  <a:lnTo>
                    <a:pt x="1127587" y="114184"/>
                  </a:lnTo>
                  <a:lnTo>
                    <a:pt x="993953" y="106758"/>
                  </a:lnTo>
                  <a:lnTo>
                    <a:pt x="961970" y="106360"/>
                  </a:lnTo>
                  <a:lnTo>
                    <a:pt x="929788" y="106758"/>
                  </a:lnTo>
                  <a:lnTo>
                    <a:pt x="897606" y="107951"/>
                  </a:lnTo>
                  <a:lnTo>
                    <a:pt x="865622" y="109940"/>
                  </a:lnTo>
                  <a:lnTo>
                    <a:pt x="837003" y="111250"/>
                  </a:lnTo>
                  <a:lnTo>
                    <a:pt x="808483" y="111664"/>
                  </a:lnTo>
                  <a:lnTo>
                    <a:pt x="780162" y="110686"/>
                  </a:lnTo>
                  <a:lnTo>
                    <a:pt x="741798" y="106625"/>
                  </a:lnTo>
                  <a:lnTo>
                    <a:pt x="731457" y="106228"/>
                  </a:lnTo>
                  <a:lnTo>
                    <a:pt x="721116" y="106625"/>
                  </a:lnTo>
                  <a:lnTo>
                    <a:pt x="681327" y="111382"/>
                  </a:lnTo>
                  <a:lnTo>
                    <a:pt x="651780" y="112460"/>
                  </a:lnTo>
                  <a:lnTo>
                    <a:pt x="622034" y="110951"/>
                  </a:lnTo>
                  <a:lnTo>
                    <a:pt x="591989" y="106758"/>
                  </a:lnTo>
                  <a:lnTo>
                    <a:pt x="571308" y="103542"/>
                  </a:lnTo>
                  <a:lnTo>
                    <a:pt x="550626" y="101719"/>
                  </a:lnTo>
                  <a:lnTo>
                    <a:pt x="529945" y="101089"/>
                  </a:lnTo>
                  <a:lnTo>
                    <a:pt x="479666" y="101802"/>
                  </a:lnTo>
                  <a:lnTo>
                    <a:pt x="449871" y="101056"/>
                  </a:lnTo>
                  <a:lnTo>
                    <a:pt x="420075" y="98918"/>
                  </a:lnTo>
                  <a:lnTo>
                    <a:pt x="390478" y="95089"/>
                  </a:lnTo>
                  <a:lnTo>
                    <a:pt x="381562" y="93714"/>
                  </a:lnTo>
                  <a:lnTo>
                    <a:pt x="372448" y="92835"/>
                  </a:lnTo>
                  <a:lnTo>
                    <a:pt x="331350" y="94741"/>
                  </a:lnTo>
                  <a:lnTo>
                    <a:pt x="285214" y="99084"/>
                  </a:lnTo>
                  <a:lnTo>
                    <a:pt x="210609" y="109277"/>
                  </a:lnTo>
                  <a:lnTo>
                    <a:pt x="160860" y="122670"/>
                  </a:lnTo>
                  <a:lnTo>
                    <a:pt x="112703" y="140836"/>
                  </a:lnTo>
                  <a:lnTo>
                    <a:pt x="65938" y="162980"/>
                  </a:lnTo>
                  <a:lnTo>
                    <a:pt x="56541" y="167687"/>
                  </a:lnTo>
                  <a:lnTo>
                    <a:pt x="47245" y="171997"/>
                  </a:lnTo>
                  <a:lnTo>
                    <a:pt x="37749" y="175510"/>
                  </a:lnTo>
                  <a:lnTo>
                    <a:pt x="27756" y="177831"/>
                  </a:lnTo>
                  <a:lnTo>
                    <a:pt x="17780" y="177317"/>
                  </a:lnTo>
                  <a:lnTo>
                    <a:pt x="9196" y="172925"/>
                  </a:lnTo>
                  <a:lnTo>
                    <a:pt x="2998" y="165151"/>
                  </a:lnTo>
                  <a:lnTo>
                    <a:pt x="181" y="154494"/>
                  </a:lnTo>
                  <a:lnTo>
                    <a:pt x="0" y="146372"/>
                  </a:lnTo>
                  <a:lnTo>
                    <a:pt x="1110" y="138051"/>
                  </a:lnTo>
                  <a:lnTo>
                    <a:pt x="39789" y="105333"/>
                  </a:lnTo>
                  <a:lnTo>
                    <a:pt x="105744" y="75962"/>
                  </a:lnTo>
                  <a:lnTo>
                    <a:pt x="150106" y="59354"/>
                  </a:lnTo>
                  <a:lnTo>
                    <a:pt x="183664" y="51597"/>
                  </a:lnTo>
                  <a:lnTo>
                    <a:pt x="194270" y="51597"/>
                  </a:lnTo>
                  <a:lnTo>
                    <a:pt x="198512" y="49475"/>
                  </a:lnTo>
                  <a:lnTo>
                    <a:pt x="237671" y="39829"/>
                  </a:lnTo>
                  <a:lnTo>
                    <a:pt x="277128" y="35155"/>
                  </a:lnTo>
                  <a:lnTo>
                    <a:pt x="316784" y="33663"/>
                  </a:lnTo>
                  <a:lnTo>
                    <a:pt x="379873" y="33431"/>
                  </a:lnTo>
                  <a:lnTo>
                    <a:pt x="391440" y="33116"/>
                  </a:lnTo>
                  <a:lnTo>
                    <a:pt x="440591" y="30878"/>
                  </a:lnTo>
                  <a:lnTo>
                    <a:pt x="477977" y="30646"/>
                  </a:lnTo>
                  <a:lnTo>
                    <a:pt x="515363" y="31608"/>
                  </a:lnTo>
                  <a:lnTo>
                    <a:pt x="552749" y="33564"/>
                  </a:lnTo>
                  <a:lnTo>
                    <a:pt x="595537" y="34840"/>
                  </a:lnTo>
                  <a:lnTo>
                    <a:pt x="638126" y="34227"/>
                  </a:lnTo>
                  <a:lnTo>
                    <a:pt x="680715" y="32221"/>
                  </a:lnTo>
                  <a:lnTo>
                    <a:pt x="723503" y="29320"/>
                  </a:lnTo>
                  <a:lnTo>
                    <a:pt x="750200" y="25144"/>
                  </a:lnTo>
                  <a:lnTo>
                    <a:pt x="767352" y="22922"/>
                  </a:lnTo>
                  <a:lnTo>
                    <a:pt x="774942" y="21630"/>
                  </a:lnTo>
                  <a:lnTo>
                    <a:pt x="782532" y="20735"/>
                  </a:lnTo>
                  <a:lnTo>
                    <a:pt x="790320" y="20834"/>
                  </a:lnTo>
                  <a:lnTo>
                    <a:pt x="804622" y="21480"/>
                  </a:lnTo>
                  <a:lnTo>
                    <a:pt x="818824" y="20436"/>
                  </a:lnTo>
                  <a:lnTo>
                    <a:pt x="832827" y="18000"/>
                  </a:lnTo>
                  <a:lnTo>
                    <a:pt x="846532" y="14469"/>
                  </a:lnTo>
                  <a:lnTo>
                    <a:pt x="885707" y="5933"/>
                  </a:lnTo>
                  <a:lnTo>
                    <a:pt x="925280" y="1077"/>
                  </a:lnTo>
                  <a:lnTo>
                    <a:pt x="965251" y="0"/>
                  </a:lnTo>
                  <a:lnTo>
                    <a:pt x="1013409" y="3248"/>
                  </a:lnTo>
                  <a:lnTo>
                    <a:pt x="1036377" y="2801"/>
                  </a:lnTo>
                  <a:lnTo>
                    <a:pt x="1094544" y="2353"/>
                  </a:lnTo>
                  <a:lnTo>
                    <a:pt x="1113800" y="2801"/>
                  </a:lnTo>
                  <a:lnTo>
                    <a:pt x="1143397" y="4276"/>
                  </a:lnTo>
                  <a:lnTo>
                    <a:pt x="1173193" y="5055"/>
                  </a:lnTo>
                  <a:lnTo>
                    <a:pt x="1202989" y="4442"/>
                  </a:lnTo>
                  <a:lnTo>
                    <a:pt x="1232586" y="1740"/>
                  </a:lnTo>
                  <a:lnTo>
                    <a:pt x="1238949" y="1292"/>
                  </a:lnTo>
                  <a:lnTo>
                    <a:pt x="1258040" y="1740"/>
                  </a:lnTo>
                  <a:lnTo>
                    <a:pt x="1276981" y="2751"/>
                  </a:lnTo>
                  <a:lnTo>
                    <a:pt x="1295823" y="5850"/>
                  </a:lnTo>
                  <a:lnTo>
                    <a:pt x="1314864" y="8751"/>
                  </a:lnTo>
                  <a:lnTo>
                    <a:pt x="1334402" y="9165"/>
                  </a:lnTo>
                  <a:lnTo>
                    <a:pt x="1355084" y="8519"/>
                  </a:lnTo>
                  <a:lnTo>
                    <a:pt x="1375765" y="9563"/>
                  </a:lnTo>
                  <a:lnTo>
                    <a:pt x="1396447" y="12000"/>
                  </a:lnTo>
                  <a:lnTo>
                    <a:pt x="1417128" y="15530"/>
                  </a:lnTo>
                  <a:lnTo>
                    <a:pt x="1436235" y="18348"/>
                  </a:lnTo>
                  <a:lnTo>
                    <a:pt x="1455442" y="20569"/>
                  </a:lnTo>
                  <a:lnTo>
                    <a:pt x="1474847" y="22392"/>
                  </a:lnTo>
                  <a:lnTo>
                    <a:pt x="1494551" y="24016"/>
                  </a:lnTo>
                  <a:lnTo>
                    <a:pt x="1547894" y="29371"/>
                  </a:lnTo>
                  <a:lnTo>
                    <a:pt x="1601085" y="36050"/>
                  </a:lnTo>
                  <a:lnTo>
                    <a:pt x="1707415" y="50528"/>
                  </a:lnTo>
                  <a:lnTo>
                    <a:pt x="1760759" y="56901"/>
                  </a:lnTo>
                  <a:lnTo>
                    <a:pt x="1792576" y="61542"/>
                  </a:lnTo>
                  <a:lnTo>
                    <a:pt x="1856212" y="72415"/>
                  </a:lnTo>
                  <a:lnTo>
                    <a:pt x="1888029" y="77056"/>
                  </a:lnTo>
                  <a:lnTo>
                    <a:pt x="1949411" y="87133"/>
                  </a:lnTo>
                  <a:lnTo>
                    <a:pt x="2009997" y="100393"/>
                  </a:lnTo>
                  <a:lnTo>
                    <a:pt x="2094844" y="122670"/>
                  </a:lnTo>
                  <a:lnTo>
                    <a:pt x="2100147" y="123731"/>
                  </a:lnTo>
                  <a:lnTo>
                    <a:pt x="2104389" y="125852"/>
                  </a:lnTo>
                  <a:lnTo>
                    <a:pt x="2109692" y="126913"/>
                  </a:lnTo>
                  <a:lnTo>
                    <a:pt x="2154684" y="138051"/>
                  </a:lnTo>
                  <a:lnTo>
                    <a:pt x="2199179" y="151576"/>
                  </a:lnTo>
                  <a:lnTo>
                    <a:pt x="2307525" y="187511"/>
                  </a:lnTo>
                  <a:lnTo>
                    <a:pt x="2344844" y="203688"/>
                  </a:lnTo>
                  <a:lnTo>
                    <a:pt x="2367415" y="219202"/>
                  </a:lnTo>
                  <a:lnTo>
                    <a:pt x="2374839" y="221323"/>
                  </a:lnTo>
                  <a:lnTo>
                    <a:pt x="2380142" y="224506"/>
                  </a:lnTo>
                  <a:lnTo>
                    <a:pt x="2412358" y="240550"/>
                  </a:lnTo>
                  <a:lnTo>
                    <a:pt x="2428316" y="248821"/>
                  </a:lnTo>
                  <a:lnTo>
                    <a:pt x="2468088" y="272258"/>
                  </a:lnTo>
                  <a:lnTo>
                    <a:pt x="2510744" y="309153"/>
                  </a:lnTo>
                  <a:lnTo>
                    <a:pt x="2538369" y="341806"/>
                  </a:lnTo>
                  <a:lnTo>
                    <a:pt x="2547450" y="352729"/>
                  </a:lnTo>
                  <a:lnTo>
                    <a:pt x="2557724" y="362657"/>
                  </a:lnTo>
                  <a:lnTo>
                    <a:pt x="2569987" y="370895"/>
                  </a:lnTo>
                  <a:lnTo>
                    <a:pt x="2584024" y="387387"/>
                  </a:lnTo>
                  <a:lnTo>
                    <a:pt x="2597960" y="404177"/>
                  </a:lnTo>
                  <a:lnTo>
                    <a:pt x="2610108" y="422359"/>
                  </a:lnTo>
                  <a:lnTo>
                    <a:pt x="2618774" y="443028"/>
                  </a:lnTo>
                  <a:lnTo>
                    <a:pt x="2628370" y="470957"/>
                  </a:lnTo>
                  <a:lnTo>
                    <a:pt x="2640649" y="497791"/>
                  </a:lnTo>
                  <a:lnTo>
                    <a:pt x="2654718" y="524029"/>
                  </a:lnTo>
                  <a:lnTo>
                    <a:pt x="2687597" y="581544"/>
                  </a:lnTo>
                  <a:lnTo>
                    <a:pt x="2704815" y="613418"/>
                  </a:lnTo>
                  <a:lnTo>
                    <a:pt x="2737560" y="677463"/>
                  </a:lnTo>
                  <a:lnTo>
                    <a:pt x="2755193" y="717905"/>
                  </a:lnTo>
                  <a:lnTo>
                    <a:pt x="2770439" y="759143"/>
                  </a:lnTo>
                  <a:lnTo>
                    <a:pt x="2778791" y="780906"/>
                  </a:lnTo>
                  <a:lnTo>
                    <a:pt x="2788734" y="801973"/>
                  </a:lnTo>
                  <a:lnTo>
                    <a:pt x="2799074" y="822841"/>
                  </a:lnTo>
                  <a:lnTo>
                    <a:pt x="2808620" y="844007"/>
                  </a:lnTo>
                  <a:lnTo>
                    <a:pt x="2810741" y="850371"/>
                  </a:lnTo>
                  <a:lnTo>
                    <a:pt x="2816044" y="855675"/>
                  </a:lnTo>
                  <a:lnTo>
                    <a:pt x="2820286" y="860979"/>
                  </a:lnTo>
                  <a:lnTo>
                    <a:pt x="2864831" y="910836"/>
                  </a:lnTo>
                  <a:lnTo>
                    <a:pt x="2917197" y="964539"/>
                  </a:lnTo>
                  <a:lnTo>
                    <a:pt x="2990246" y="1024772"/>
                  </a:lnTo>
                  <a:lnTo>
                    <a:pt x="3035586" y="1061468"/>
                  </a:lnTo>
                  <a:lnTo>
                    <a:pt x="3039828" y="1064651"/>
                  </a:lnTo>
                  <a:lnTo>
                    <a:pt x="3043010" y="1068894"/>
                  </a:lnTo>
                  <a:lnTo>
                    <a:pt x="3078374" y="1086414"/>
                  </a:lnTo>
                  <a:lnTo>
                    <a:pt x="3137038" y="1123972"/>
                  </a:lnTo>
                  <a:lnTo>
                    <a:pt x="3168159" y="1139967"/>
                  </a:lnTo>
                  <a:lnTo>
                    <a:pt x="3198850" y="1153658"/>
                  </a:lnTo>
                  <a:lnTo>
                    <a:pt x="3259436" y="1181437"/>
                  </a:lnTo>
                  <a:lnTo>
                    <a:pt x="3323751" y="1208620"/>
                  </a:lnTo>
                  <a:lnTo>
                    <a:pt x="3392590" y="1230034"/>
                  </a:lnTo>
                  <a:lnTo>
                    <a:pt x="3454435" y="1242134"/>
                  </a:lnTo>
                  <a:lnTo>
                    <a:pt x="3508094" y="1250090"/>
                  </a:lnTo>
                  <a:lnTo>
                    <a:pt x="3591599" y="1259156"/>
                  </a:lnTo>
                  <a:lnTo>
                    <a:pt x="3704552" y="1268538"/>
                  </a:lnTo>
                  <a:lnTo>
                    <a:pt x="3761028" y="1273626"/>
                  </a:lnTo>
                  <a:lnTo>
                    <a:pt x="3780102" y="1276527"/>
                  </a:lnTo>
                  <a:lnTo>
                    <a:pt x="3799077" y="1280124"/>
                  </a:lnTo>
                  <a:lnTo>
                    <a:pt x="3817852" y="1283919"/>
                  </a:lnTo>
                  <a:lnTo>
                    <a:pt x="3836330" y="1287417"/>
                  </a:lnTo>
                  <a:lnTo>
                    <a:pt x="3849057" y="1290864"/>
                  </a:lnTo>
                  <a:lnTo>
                    <a:pt x="3855420" y="1292190"/>
                  </a:lnTo>
                  <a:lnTo>
                    <a:pt x="3861784" y="1292720"/>
                  </a:lnTo>
                  <a:lnTo>
                    <a:pt x="3908533" y="1293980"/>
                  </a:lnTo>
                  <a:lnTo>
                    <a:pt x="3954983" y="1297229"/>
                  </a:lnTo>
                  <a:lnTo>
                    <a:pt x="4001235" y="1301671"/>
                  </a:lnTo>
                  <a:lnTo>
                    <a:pt x="4047387" y="1306511"/>
                  </a:lnTo>
                  <a:lnTo>
                    <a:pt x="4088750" y="1309428"/>
                  </a:lnTo>
                  <a:lnTo>
                    <a:pt x="4130113" y="1310754"/>
                  </a:lnTo>
                  <a:lnTo>
                    <a:pt x="4261990" y="1312395"/>
                  </a:lnTo>
                  <a:lnTo>
                    <a:pt x="4310943" y="1314069"/>
                  </a:lnTo>
                  <a:lnTo>
                    <a:pt x="4359896" y="1316737"/>
                  </a:lnTo>
                  <a:lnTo>
                    <a:pt x="4409047" y="1320301"/>
                  </a:lnTo>
                  <a:lnTo>
                    <a:pt x="4430707" y="1321693"/>
                  </a:lnTo>
                  <a:lnTo>
                    <a:pt x="4452664" y="1322688"/>
                  </a:lnTo>
                  <a:lnTo>
                    <a:pt x="4474820" y="1323284"/>
                  </a:lnTo>
                  <a:lnTo>
                    <a:pt x="4497076" y="1323483"/>
                  </a:lnTo>
                  <a:lnTo>
                    <a:pt x="4544692" y="1324290"/>
                  </a:lnTo>
                  <a:lnTo>
                    <a:pt x="4592156" y="1324332"/>
                  </a:lnTo>
                  <a:lnTo>
                    <a:pt x="4639568" y="1323865"/>
                  </a:lnTo>
                  <a:lnTo>
                    <a:pt x="4869343" y="1320301"/>
                  </a:lnTo>
                  <a:lnTo>
                    <a:pt x="4916959" y="1319079"/>
                  </a:lnTo>
                  <a:lnTo>
                    <a:pt x="4964422" y="1316889"/>
                  </a:lnTo>
                  <a:lnTo>
                    <a:pt x="5011835" y="1314038"/>
                  </a:lnTo>
                  <a:lnTo>
                    <a:pt x="5106914" y="1307572"/>
                  </a:lnTo>
                  <a:lnTo>
                    <a:pt x="5157027" y="1303759"/>
                  </a:lnTo>
                  <a:lnTo>
                    <a:pt x="5207140" y="1299350"/>
                  </a:lnTo>
                  <a:lnTo>
                    <a:pt x="5257253" y="1295339"/>
                  </a:lnTo>
                  <a:lnTo>
                    <a:pt x="5307366" y="1292720"/>
                  </a:lnTo>
                  <a:lnTo>
                    <a:pt x="5344751" y="1292273"/>
                  </a:lnTo>
                  <a:lnTo>
                    <a:pt x="5461151" y="1292720"/>
                  </a:lnTo>
                  <a:lnTo>
                    <a:pt x="5467514" y="1294842"/>
                  </a:lnTo>
                  <a:lnTo>
                    <a:pt x="5470696" y="1298024"/>
                  </a:lnTo>
                  <a:lnTo>
                    <a:pt x="5474193" y="1304638"/>
                  </a:lnTo>
                  <a:lnTo>
                    <a:pt x="5474010" y="1314334"/>
                  </a:lnTo>
                  <a:lnTo>
                    <a:pt x="5437818" y="1336478"/>
                  </a:lnTo>
                  <a:lnTo>
                    <a:pt x="5431454" y="1336644"/>
                  </a:lnTo>
                  <a:lnTo>
                    <a:pt x="5425091" y="1336213"/>
                  </a:lnTo>
                  <a:lnTo>
                    <a:pt x="5377364" y="1334986"/>
                  </a:lnTo>
                  <a:lnTo>
                    <a:pt x="5329638" y="1336743"/>
                  </a:lnTo>
                  <a:lnTo>
                    <a:pt x="5234185" y="1343638"/>
                  </a:lnTo>
                  <a:lnTo>
                    <a:pt x="5156762" y="1348545"/>
                  </a:lnTo>
                  <a:lnTo>
                    <a:pt x="5118150" y="1351246"/>
                  </a:lnTo>
                  <a:lnTo>
                    <a:pt x="5070424" y="1354876"/>
                  </a:lnTo>
                  <a:lnTo>
                    <a:pt x="5052195" y="1355738"/>
                  </a:lnTo>
                  <a:lnTo>
                    <a:pt x="5043279" y="1356368"/>
                  </a:lnTo>
                  <a:lnTo>
                    <a:pt x="4989173" y="1361125"/>
                  </a:lnTo>
                  <a:lnTo>
                    <a:pt x="4934967" y="1363396"/>
                  </a:lnTo>
                  <a:lnTo>
                    <a:pt x="4880562" y="1364274"/>
                  </a:lnTo>
                  <a:lnTo>
                    <a:pt x="4825859" y="1364854"/>
                  </a:lnTo>
                  <a:lnTo>
                    <a:pt x="4771769" y="1364987"/>
                  </a:lnTo>
                  <a:lnTo>
                    <a:pt x="4744724" y="1365302"/>
                  </a:lnTo>
                  <a:lnTo>
                    <a:pt x="4717679" y="1365915"/>
                  </a:lnTo>
                  <a:lnTo>
                    <a:pt x="4670407" y="1366564"/>
                  </a:lnTo>
                  <a:lnTo>
                    <a:pt x="4623135" y="1366694"/>
                  </a:lnTo>
                  <a:close/>
                </a:path>
              </a:pathLst>
            </a:custGeom>
            <a:solidFill>
              <a:srgbClr val="994B37"/>
            </a:solidFill>
          </p:spPr>
          <p:txBody>
            <a:bodyPr wrap="square" lIns="0" tIns="0" rIns="0" bIns="0" rtlCol="0"/>
            <a:lstStyle/>
            <a:p>
              <a:endParaRPr/>
            </a:p>
          </p:txBody>
        </p:sp>
      </p:grpSp>
      <p:sp>
        <p:nvSpPr>
          <p:cNvPr id="10" name="object 10"/>
          <p:cNvSpPr/>
          <p:nvPr/>
        </p:nvSpPr>
        <p:spPr>
          <a:xfrm>
            <a:off x="11170803" y="1"/>
            <a:ext cx="7117196" cy="24892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771" y="330"/>
            <a:ext cx="9418311" cy="9535724"/>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986629" y="3722966"/>
            <a:ext cx="5343525" cy="2186496"/>
          </a:xfrm>
          <a:prstGeom prst="rect">
            <a:avLst/>
          </a:prstGeom>
        </p:spPr>
        <p:txBody>
          <a:bodyPr vert="horz" wrap="square" lIns="0" tIns="57150" rIns="0" bIns="0" rtlCol="0">
            <a:spAutoFit/>
          </a:bodyPr>
          <a:lstStyle/>
          <a:p>
            <a:pPr marL="12700" marR="5080">
              <a:lnSpc>
                <a:spcPts val="8310"/>
              </a:lnSpc>
              <a:spcBef>
                <a:spcPts val="450"/>
              </a:spcBef>
            </a:pPr>
            <a:r>
              <a:rPr sz="7000" spc="1070" dirty="0" err="1">
                <a:solidFill>
                  <a:srgbClr val="994B37"/>
                </a:solidFill>
                <a:latin typeface="Trebuchet MS"/>
                <a:cs typeface="Trebuchet MS"/>
              </a:rPr>
              <a:t>Latar</a:t>
            </a:r>
            <a:r>
              <a:rPr sz="7000" spc="1070" dirty="0">
                <a:solidFill>
                  <a:srgbClr val="994B37"/>
                </a:solidFill>
                <a:latin typeface="Trebuchet MS"/>
                <a:cs typeface="Trebuchet MS"/>
              </a:rPr>
              <a:t> </a:t>
            </a:r>
            <a:r>
              <a:rPr sz="7000" spc="1070" dirty="0" err="1">
                <a:solidFill>
                  <a:srgbClr val="994B37"/>
                </a:solidFill>
                <a:latin typeface="Trebuchet MS"/>
                <a:cs typeface="Trebuchet MS"/>
              </a:rPr>
              <a:t>Belakang</a:t>
            </a:r>
            <a:endParaRPr sz="7000" dirty="0">
              <a:latin typeface="Trebuchet MS"/>
              <a:cs typeface="Trebuchet MS"/>
            </a:endParaRPr>
          </a:p>
        </p:txBody>
      </p:sp>
      <p:sp>
        <p:nvSpPr>
          <p:cNvPr id="5" name="object 5"/>
          <p:cNvSpPr txBox="1"/>
          <p:nvPr/>
        </p:nvSpPr>
        <p:spPr>
          <a:xfrm>
            <a:off x="9753600" y="887472"/>
            <a:ext cx="8001000" cy="8436669"/>
          </a:xfrm>
          <a:prstGeom prst="rect">
            <a:avLst/>
          </a:prstGeom>
        </p:spPr>
        <p:txBody>
          <a:bodyPr vert="horz" wrap="square" lIns="0" tIns="12700" rIns="0" bIns="0" rtlCol="0">
            <a:spAutoFit/>
          </a:bodyPr>
          <a:lstStyle/>
          <a:p>
            <a:pPr marL="12700" marR="5080" algn="just">
              <a:lnSpc>
                <a:spcPct val="114900"/>
              </a:lnSpc>
              <a:spcBef>
                <a:spcPts val="100"/>
              </a:spcBef>
            </a:pPr>
            <a:r>
              <a:rPr lang="id-ID" sz="3400" b="1" spc="300" dirty="0">
                <a:solidFill>
                  <a:srgbClr val="994B37"/>
                </a:solidFill>
                <a:latin typeface="Komiko" pitchFamily="2" charset="0"/>
                <a:cs typeface="Arial Black"/>
              </a:rPr>
              <a:t>	</a:t>
            </a:r>
            <a:r>
              <a:rPr lang="en-US" sz="3400" b="1" spc="300" dirty="0" err="1">
                <a:solidFill>
                  <a:srgbClr val="994B37"/>
                </a:solidFill>
                <a:latin typeface="Komiko" pitchFamily="2" charset="0"/>
                <a:cs typeface="Arial Black"/>
              </a:rPr>
              <a:t>P</a:t>
            </a:r>
            <a:r>
              <a:rPr sz="3400" b="1" spc="300" dirty="0" err="1">
                <a:solidFill>
                  <a:srgbClr val="994B37"/>
                </a:solidFill>
                <a:latin typeface="Komiko" pitchFamily="2" charset="0"/>
                <a:cs typeface="Arial Black"/>
              </a:rPr>
              <a:t>erjanjian</a:t>
            </a:r>
            <a:r>
              <a:rPr sz="3400" b="1" spc="300" dirty="0">
                <a:solidFill>
                  <a:srgbClr val="994B37"/>
                </a:solidFill>
                <a:latin typeface="Komiko" pitchFamily="2" charset="0"/>
                <a:cs typeface="Arial Black"/>
              </a:rPr>
              <a:t> IA-CEPA </a:t>
            </a:r>
            <a:r>
              <a:rPr sz="3400" b="1" spc="300" dirty="0" err="1">
                <a:solidFill>
                  <a:srgbClr val="994B37"/>
                </a:solidFill>
                <a:latin typeface="Komiko" pitchFamily="2" charset="0"/>
                <a:cs typeface="Arial Black"/>
              </a:rPr>
              <a:t>ini</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merupakan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suatu</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kesempatan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untuk</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menciptakan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langkah</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perubahan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dalam</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hubungan</a:t>
            </a:r>
            <a:r>
              <a:rPr sz="3400" b="1" spc="300" dirty="0">
                <a:solidFill>
                  <a:srgbClr val="994B37"/>
                </a:solidFill>
                <a:latin typeface="Komiko" pitchFamily="2" charset="0"/>
                <a:cs typeface="Arial Black"/>
              </a:rPr>
              <a:t> Indonesia </a:t>
            </a:r>
            <a:r>
              <a:rPr sz="3400" b="1" spc="300" dirty="0" err="1">
                <a:solidFill>
                  <a:srgbClr val="994B37"/>
                </a:solidFill>
                <a:latin typeface="Komiko" pitchFamily="2" charset="0"/>
                <a:cs typeface="Arial Black"/>
              </a:rPr>
              <a:t>dan</a:t>
            </a:r>
            <a:r>
              <a:rPr sz="3400" b="1" spc="300" dirty="0">
                <a:solidFill>
                  <a:srgbClr val="994B37"/>
                </a:solidFill>
                <a:latin typeface="Komiko" pitchFamily="2" charset="0"/>
                <a:cs typeface="Arial Black"/>
              </a:rPr>
              <a:t> Australia </a:t>
            </a:r>
            <a:r>
              <a:rPr sz="3400" b="1" spc="300" dirty="0" err="1">
                <a:solidFill>
                  <a:srgbClr val="994B37"/>
                </a:solidFill>
                <a:latin typeface="Komiko" pitchFamily="2" charset="0"/>
                <a:cs typeface="Arial Black"/>
              </a:rPr>
              <a:t>karena</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kedua</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negara</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akan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memasuki</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suatu</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tahapan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kerjasama</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dan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hubungan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baik</a:t>
            </a:r>
            <a:r>
              <a:rPr sz="3400" b="1" spc="300" dirty="0">
                <a:solidFill>
                  <a:srgbClr val="994B37"/>
                </a:solidFill>
                <a:latin typeface="Komiko" pitchFamily="2" charset="0"/>
                <a:cs typeface="Arial Black"/>
              </a:rPr>
              <a:t> yang </a:t>
            </a:r>
            <a:r>
              <a:rPr sz="3400" b="1" spc="300" dirty="0" err="1">
                <a:solidFill>
                  <a:srgbClr val="994B37"/>
                </a:solidFill>
                <a:latin typeface="Komiko" pitchFamily="2" charset="0"/>
                <a:cs typeface="Arial Black"/>
              </a:rPr>
              <a:t>belum</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ada</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sebelumnya</a:t>
            </a:r>
            <a:r>
              <a:rPr sz="3400" b="1" spc="300" dirty="0">
                <a:solidFill>
                  <a:srgbClr val="994B37"/>
                </a:solidFill>
                <a:latin typeface="Komiko" pitchFamily="2" charset="0"/>
                <a:cs typeface="Arial Black"/>
              </a:rPr>
              <a:t>. </a:t>
            </a:r>
            <a:r>
              <a:rPr lang="en-US" sz="3400" b="1" spc="300" dirty="0" err="1">
                <a:solidFill>
                  <a:srgbClr val="994B37"/>
                </a:solidFill>
                <a:latin typeface="Komiko" pitchFamily="2" charset="0"/>
                <a:cs typeface="Arial Black"/>
              </a:rPr>
              <a:t>P</a:t>
            </a:r>
            <a:r>
              <a:rPr sz="3400" b="1" spc="300" dirty="0" err="1">
                <a:solidFill>
                  <a:srgbClr val="994B37"/>
                </a:solidFill>
                <a:latin typeface="Komiko" pitchFamily="2" charset="0"/>
                <a:cs typeface="Arial Black"/>
              </a:rPr>
              <a:t>erjanjian</a:t>
            </a:r>
            <a:r>
              <a:rPr sz="3400" b="1" spc="300" dirty="0">
                <a:solidFill>
                  <a:srgbClr val="994B37"/>
                </a:solidFill>
                <a:latin typeface="Komiko" pitchFamily="2" charset="0"/>
                <a:cs typeface="Arial Black"/>
              </a:rPr>
              <a:t> IA-CEPA </a:t>
            </a:r>
            <a:r>
              <a:rPr sz="3400" b="1" spc="300" dirty="0" err="1">
                <a:solidFill>
                  <a:srgbClr val="994B37"/>
                </a:solidFill>
                <a:latin typeface="Komiko" pitchFamily="2" charset="0"/>
                <a:cs typeface="Arial Black"/>
              </a:rPr>
              <a:t>ini</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juga</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mengarah</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terhadap</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perjanjian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perdagangan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bebas</a:t>
            </a:r>
            <a:r>
              <a:rPr sz="3400" b="1" spc="300" dirty="0">
                <a:solidFill>
                  <a:srgbClr val="994B37"/>
                </a:solidFill>
                <a:latin typeface="Komiko" pitchFamily="2" charset="0"/>
                <a:cs typeface="Arial Black"/>
              </a:rPr>
              <a:t> (</a:t>
            </a:r>
            <a:r>
              <a:rPr sz="3400" b="1" i="1" spc="300" dirty="0">
                <a:solidFill>
                  <a:srgbClr val="994B37"/>
                </a:solidFill>
                <a:latin typeface="Komiko" pitchFamily="2" charset="0"/>
                <a:cs typeface="Arial Black"/>
              </a:rPr>
              <a:t>free trade agreement</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maksud</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kehadiran</a:t>
            </a:r>
            <a:r>
              <a:rPr sz="3400" b="1" spc="300" dirty="0">
                <a:solidFill>
                  <a:srgbClr val="994B37"/>
                </a:solidFill>
                <a:latin typeface="Komiko" pitchFamily="2" charset="0"/>
                <a:cs typeface="Arial Black"/>
              </a:rPr>
              <a:t> IA-CEPA </a:t>
            </a:r>
            <a:r>
              <a:rPr sz="3400" b="1" spc="300" dirty="0" err="1">
                <a:solidFill>
                  <a:srgbClr val="994B37"/>
                </a:solidFill>
                <a:latin typeface="Komiko" pitchFamily="2" charset="0"/>
                <a:cs typeface="Arial Black"/>
              </a:rPr>
              <a:t>ini</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untuk</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memperkuat</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dan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memperluas</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ruang</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perdagangan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investasi</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dan</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kerjasama</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ekonomi</a:t>
            </a:r>
            <a:r>
              <a:rPr sz="3400" b="1" spc="300" dirty="0">
                <a:solidFill>
                  <a:srgbClr val="994B37"/>
                </a:solidFill>
                <a:latin typeface="Komiko" pitchFamily="2" charset="0"/>
                <a:cs typeface="Arial Black"/>
              </a:rPr>
              <a:t> </a:t>
            </a:r>
            <a:r>
              <a:rPr sz="3400" b="1" spc="300" dirty="0" err="1">
                <a:solidFill>
                  <a:srgbClr val="994B37"/>
                </a:solidFill>
                <a:latin typeface="Komiko" pitchFamily="2" charset="0"/>
                <a:cs typeface="Arial Black"/>
              </a:rPr>
              <a:t>anatara</a:t>
            </a:r>
            <a:r>
              <a:rPr sz="3400" b="1" spc="300" dirty="0">
                <a:solidFill>
                  <a:srgbClr val="994B37"/>
                </a:solidFill>
                <a:latin typeface="Komiko" pitchFamily="2" charset="0"/>
                <a:cs typeface="Arial Black"/>
              </a:rPr>
              <a:t> Australia </a:t>
            </a:r>
            <a:r>
              <a:rPr sz="3400" b="1" spc="300" dirty="0" err="1">
                <a:solidFill>
                  <a:srgbClr val="994B37"/>
                </a:solidFill>
                <a:latin typeface="Komiko" pitchFamily="2" charset="0"/>
                <a:cs typeface="Arial Black"/>
              </a:rPr>
              <a:t>dan</a:t>
            </a:r>
            <a:r>
              <a:rPr sz="3400" b="1" spc="300" dirty="0">
                <a:solidFill>
                  <a:srgbClr val="994B37"/>
                </a:solidFill>
                <a:latin typeface="Komiko" pitchFamily="2" charset="0"/>
                <a:cs typeface="Arial Black"/>
              </a:rPr>
              <a:t> Indonesia. </a:t>
            </a:r>
            <a:endParaRPr sz="3400" b="1" spc="300" dirty="0">
              <a:latin typeface="Komiko" pitchFamily="2" charset="0"/>
              <a:cs typeface="Arial Black"/>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771" y="330"/>
            <a:ext cx="9418311" cy="9535724"/>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986629" y="3722966"/>
            <a:ext cx="5343525" cy="2186496"/>
          </a:xfrm>
          <a:prstGeom prst="rect">
            <a:avLst/>
          </a:prstGeom>
        </p:spPr>
        <p:txBody>
          <a:bodyPr vert="horz" wrap="square" lIns="0" tIns="57150" rIns="0" bIns="0" rtlCol="0">
            <a:spAutoFit/>
          </a:bodyPr>
          <a:lstStyle/>
          <a:p>
            <a:pPr marL="12700" marR="5080">
              <a:lnSpc>
                <a:spcPts val="8310"/>
              </a:lnSpc>
              <a:spcBef>
                <a:spcPts val="450"/>
              </a:spcBef>
            </a:pPr>
            <a:r>
              <a:rPr sz="7000" spc="1070" dirty="0" err="1">
                <a:solidFill>
                  <a:srgbClr val="994B37"/>
                </a:solidFill>
                <a:latin typeface="Trebuchet MS"/>
                <a:cs typeface="Trebuchet MS"/>
              </a:rPr>
              <a:t>Latar</a:t>
            </a:r>
            <a:r>
              <a:rPr sz="7000" spc="1070" dirty="0">
                <a:solidFill>
                  <a:srgbClr val="994B37"/>
                </a:solidFill>
                <a:latin typeface="Trebuchet MS"/>
                <a:cs typeface="Trebuchet MS"/>
              </a:rPr>
              <a:t> </a:t>
            </a:r>
            <a:r>
              <a:rPr sz="7000" spc="1070" dirty="0" err="1">
                <a:solidFill>
                  <a:srgbClr val="994B37"/>
                </a:solidFill>
                <a:latin typeface="Trebuchet MS"/>
                <a:cs typeface="Trebuchet MS"/>
              </a:rPr>
              <a:t>Belakang</a:t>
            </a:r>
            <a:endParaRPr sz="7000" dirty="0">
              <a:latin typeface="Trebuchet MS"/>
              <a:cs typeface="Trebuchet MS"/>
            </a:endParaRPr>
          </a:p>
        </p:txBody>
      </p:sp>
      <p:sp>
        <p:nvSpPr>
          <p:cNvPr id="5" name="object 5"/>
          <p:cNvSpPr txBox="1"/>
          <p:nvPr/>
        </p:nvSpPr>
        <p:spPr>
          <a:xfrm>
            <a:off x="9650627" y="419100"/>
            <a:ext cx="7945702" cy="8436669"/>
          </a:xfrm>
          <a:prstGeom prst="rect">
            <a:avLst/>
          </a:prstGeom>
        </p:spPr>
        <p:txBody>
          <a:bodyPr vert="horz" wrap="square" lIns="0" tIns="12700" rIns="0" bIns="0" rtlCol="0">
            <a:spAutoFit/>
          </a:bodyPr>
          <a:lstStyle/>
          <a:p>
            <a:pPr marL="12700" marR="5080" algn="just">
              <a:lnSpc>
                <a:spcPct val="114900"/>
              </a:lnSpc>
              <a:spcBef>
                <a:spcPts val="100"/>
              </a:spcBef>
            </a:pPr>
            <a:r>
              <a:rPr lang="id-ID" sz="2800" b="1" spc="300" dirty="0">
                <a:solidFill>
                  <a:srgbClr val="994B37"/>
                </a:solidFill>
                <a:latin typeface="Komiko" pitchFamily="2" charset="0"/>
                <a:cs typeface="Arial Black"/>
              </a:rPr>
              <a:t>	Perjanjian ekonomi komprehensif Indonesia-Australia ini memiliki tujuan tiga rangkaian kegiatan yaitu: perdagangan; penanaman modal atau investasi; kerjasama yang memiliki kemampuan pembangunan (</a:t>
            </a:r>
            <a:r>
              <a:rPr lang="id-ID" sz="2800" b="1" i="1" spc="300" dirty="0">
                <a:solidFill>
                  <a:srgbClr val="994B37"/>
                </a:solidFill>
                <a:latin typeface="Komiko" pitchFamily="2" charset="0"/>
                <a:cs typeface="Arial Black"/>
              </a:rPr>
              <a:t>capacity building</a:t>
            </a:r>
            <a:r>
              <a:rPr lang="id-ID" sz="2800" b="1" spc="300" dirty="0">
                <a:solidFill>
                  <a:srgbClr val="994B37"/>
                </a:solidFill>
                <a:latin typeface="Komiko" pitchFamily="2" charset="0"/>
                <a:cs typeface="Arial Black"/>
              </a:rPr>
              <a:t>), sektor yang telah disetujui pada praperundingan yang lalu, yaitu sektor agraria, pertambangan, jasa, serta perekonomian hijau. Dalam setiap perjanjian kerjasama kedua negara tersebut terikat kontrak untuk saling bekerjasama dengan baik dan tidak ikut campur dalam urusan rumah tangga negara yang bekerjasama dengannya, contohnya kerjasama Ekonomi Komprehensif Indonesia Australia (IA-CEPA), ada rangkaian kerjasama yang harus dijalankan oleh kedua negara.</a:t>
            </a:r>
            <a:endParaRPr sz="2800" b="1" spc="300" dirty="0">
              <a:latin typeface="Komiko" pitchFamily="2" charset="0"/>
              <a:cs typeface="Arial Black"/>
            </a:endParaRPr>
          </a:p>
        </p:txBody>
      </p:sp>
    </p:spTree>
    <p:extLst>
      <p:ext uri="{BB962C8B-B14F-4D97-AF65-F5344CB8AC3E}">
        <p14:creationId xmlns:p14="http://schemas.microsoft.com/office/powerpoint/2010/main" val="130337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8157"/>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solidFill>
            <a:srgbClr val="CF6145"/>
          </a:solidFill>
        </p:spPr>
        <p:txBody>
          <a:bodyPr wrap="square" lIns="0" tIns="0" rIns="0" bIns="0" rtlCol="0"/>
          <a:lstStyle/>
          <a:p>
            <a:endParaRPr dirty="0"/>
          </a:p>
        </p:txBody>
      </p:sp>
      <p:sp>
        <p:nvSpPr>
          <p:cNvPr id="3" name="object 3"/>
          <p:cNvSpPr txBox="1">
            <a:spLocks noGrp="1"/>
          </p:cNvSpPr>
          <p:nvPr>
            <p:ph type="title"/>
          </p:nvPr>
        </p:nvSpPr>
        <p:spPr>
          <a:xfrm>
            <a:off x="3429000" y="1909440"/>
            <a:ext cx="13909203" cy="2167260"/>
          </a:xfrm>
          <a:prstGeom prst="rect">
            <a:avLst/>
          </a:prstGeom>
        </p:spPr>
        <p:txBody>
          <a:bodyPr vert="horz" wrap="square" lIns="0" tIns="12700" rIns="0" bIns="0" rtlCol="0">
            <a:spAutoFit/>
          </a:bodyPr>
          <a:lstStyle/>
          <a:p>
            <a:pPr marL="12700" algn="ctr">
              <a:lnSpc>
                <a:spcPct val="100000"/>
              </a:lnSpc>
              <a:spcBef>
                <a:spcPts val="100"/>
              </a:spcBef>
            </a:pPr>
            <a:r>
              <a:rPr lang="en-ID" spc="409" dirty="0"/>
              <a:t>PERJANJIAN KERJASAMA </a:t>
            </a:r>
            <a:br>
              <a:rPr lang="en-ID" spc="409" dirty="0"/>
            </a:br>
            <a:r>
              <a:rPr lang="en-ID" spc="409" dirty="0"/>
              <a:t>IA-CEPA</a:t>
            </a:r>
            <a:endParaRPr spc="195" dirty="0"/>
          </a:p>
        </p:txBody>
      </p:sp>
      <p:sp>
        <p:nvSpPr>
          <p:cNvPr id="5" name="object 5"/>
          <p:cNvSpPr txBox="1"/>
          <p:nvPr/>
        </p:nvSpPr>
        <p:spPr>
          <a:xfrm>
            <a:off x="1423139" y="4469815"/>
            <a:ext cx="14554200" cy="3459922"/>
          </a:xfrm>
          <a:prstGeom prst="rect">
            <a:avLst/>
          </a:prstGeom>
        </p:spPr>
        <p:txBody>
          <a:bodyPr vert="horz" wrap="square" lIns="0" tIns="12700" rIns="0" bIns="0" rtlCol="0">
            <a:spAutoFit/>
          </a:bodyPr>
          <a:lstStyle/>
          <a:p>
            <a:pPr marL="12700" algn="just">
              <a:lnSpc>
                <a:spcPct val="100000"/>
              </a:lnSpc>
              <a:spcBef>
                <a:spcPts val="100"/>
              </a:spcBef>
            </a:pPr>
            <a:r>
              <a:rPr lang="en-ID" sz="3200" spc="-75">
                <a:solidFill>
                  <a:srgbClr val="F4F4F4"/>
                </a:solidFill>
                <a:latin typeface="Arial" panose="020B0604020202020204" pitchFamily="34" charset="0"/>
                <a:cs typeface="Arial" panose="020B0604020202020204" pitchFamily="34" charset="0"/>
              </a:rPr>
              <a:t>Perjanjian IA-CEPA ini merupakan suatu kesempatan untuk menciptakan langkah perubahan dalam hubungan Indonesia dan Australia karena kedua negara akan memasuki suatu tahapan kerjasama dan hubungan baik yang belum ada sebelumnya. Perjanjian IA-CEPA ini juga mengarah terhadap perjanjian perdagangan bebas (free trade agreement), maksud kehadiran IA-CEPA ini untuk memperkuat dan memperluas ruang perdagangan, investasi, dan kerjasama ekonomi antara Australia dan Indonesia.</a:t>
            </a:r>
            <a:endParaRPr sz="3200" dirty="0">
              <a:latin typeface="Arial" panose="020B0604020202020204" pitchFamily="34" charset="0"/>
              <a:cs typeface="Arial" panose="020B0604020202020204" pitchFamily="34" charset="0"/>
            </a:endParaRPr>
          </a:p>
        </p:txBody>
      </p:sp>
      <p:grpSp>
        <p:nvGrpSpPr>
          <p:cNvPr id="9" name="object 9"/>
          <p:cNvGrpSpPr/>
          <p:nvPr/>
        </p:nvGrpSpPr>
        <p:grpSpPr>
          <a:xfrm>
            <a:off x="0" y="0"/>
            <a:ext cx="8482965" cy="2057400"/>
            <a:chOff x="0" y="0"/>
            <a:chExt cx="8482965" cy="2057400"/>
          </a:xfrm>
        </p:grpSpPr>
        <p:sp>
          <p:nvSpPr>
            <p:cNvPr id="10" name="object 10"/>
            <p:cNvSpPr/>
            <p:nvPr/>
          </p:nvSpPr>
          <p:spPr>
            <a:xfrm>
              <a:off x="0" y="0"/>
              <a:ext cx="5507355" cy="2057400"/>
            </a:xfrm>
            <a:custGeom>
              <a:avLst/>
              <a:gdLst/>
              <a:ahLst/>
              <a:cxnLst/>
              <a:rect l="l" t="t" r="r" b="b"/>
              <a:pathLst>
                <a:path w="5507355" h="2057400">
                  <a:moveTo>
                    <a:pt x="0" y="0"/>
                  </a:moveTo>
                  <a:lnTo>
                    <a:pt x="5388616" y="0"/>
                  </a:lnTo>
                  <a:lnTo>
                    <a:pt x="5414429" y="38970"/>
                  </a:lnTo>
                  <a:lnTo>
                    <a:pt x="5432806" y="77313"/>
                  </a:lnTo>
                  <a:lnTo>
                    <a:pt x="5445209" y="117648"/>
                  </a:lnTo>
                  <a:lnTo>
                    <a:pt x="5451033" y="159597"/>
                  </a:lnTo>
                  <a:lnTo>
                    <a:pt x="5456505" y="202154"/>
                  </a:lnTo>
                  <a:lnTo>
                    <a:pt x="5466108" y="243503"/>
                  </a:lnTo>
                  <a:lnTo>
                    <a:pt x="5478348" y="284144"/>
                  </a:lnTo>
                  <a:lnTo>
                    <a:pt x="5491733" y="324575"/>
                  </a:lnTo>
                  <a:lnTo>
                    <a:pt x="5502762" y="344647"/>
                  </a:lnTo>
                  <a:lnTo>
                    <a:pt x="5507273" y="365695"/>
                  </a:lnTo>
                  <a:lnTo>
                    <a:pt x="5506918" y="387237"/>
                  </a:lnTo>
                  <a:lnTo>
                    <a:pt x="5500751" y="424439"/>
                  </a:lnTo>
                  <a:lnTo>
                    <a:pt x="5499933" y="439940"/>
                  </a:lnTo>
                  <a:lnTo>
                    <a:pt x="5501055" y="455307"/>
                  </a:lnTo>
                  <a:lnTo>
                    <a:pt x="5504276" y="470557"/>
                  </a:lnTo>
                  <a:lnTo>
                    <a:pt x="5506252" y="476744"/>
                  </a:lnTo>
                  <a:lnTo>
                    <a:pt x="5506530" y="482767"/>
                  </a:lnTo>
                  <a:lnTo>
                    <a:pt x="5499327" y="529935"/>
                  </a:lnTo>
                  <a:lnTo>
                    <a:pt x="5492199" y="569614"/>
                  </a:lnTo>
                  <a:lnTo>
                    <a:pt x="5468588" y="621513"/>
                  </a:lnTo>
                  <a:lnTo>
                    <a:pt x="5455245" y="642282"/>
                  </a:lnTo>
                  <a:lnTo>
                    <a:pt x="5434494" y="674140"/>
                  </a:lnTo>
                  <a:lnTo>
                    <a:pt x="5398825" y="740668"/>
                  </a:lnTo>
                  <a:lnTo>
                    <a:pt x="5381709" y="774804"/>
                  </a:lnTo>
                  <a:lnTo>
                    <a:pt x="5364987" y="815163"/>
                  </a:lnTo>
                  <a:lnTo>
                    <a:pt x="5358150" y="833133"/>
                  </a:lnTo>
                  <a:lnTo>
                    <a:pt x="5324686" y="878084"/>
                  </a:lnTo>
                  <a:lnTo>
                    <a:pt x="5283869" y="912902"/>
                  </a:lnTo>
                  <a:lnTo>
                    <a:pt x="5241902" y="946323"/>
                  </a:lnTo>
                  <a:lnTo>
                    <a:pt x="5217344" y="959971"/>
                  </a:lnTo>
                  <a:lnTo>
                    <a:pt x="5208464" y="964507"/>
                  </a:lnTo>
                  <a:lnTo>
                    <a:pt x="5161507" y="983673"/>
                  </a:lnTo>
                  <a:lnTo>
                    <a:pt x="5113505" y="997839"/>
                  </a:lnTo>
                  <a:lnTo>
                    <a:pt x="5064483" y="1007571"/>
                  </a:lnTo>
                  <a:lnTo>
                    <a:pt x="5014467" y="1013431"/>
                  </a:lnTo>
                  <a:lnTo>
                    <a:pt x="4981533" y="1016740"/>
                  </a:lnTo>
                  <a:lnTo>
                    <a:pt x="4948738" y="1021106"/>
                  </a:lnTo>
                  <a:lnTo>
                    <a:pt x="4883463" y="1030753"/>
                  </a:lnTo>
                  <a:lnTo>
                    <a:pt x="4855340" y="1034272"/>
                  </a:lnTo>
                  <a:lnTo>
                    <a:pt x="4827067" y="1036010"/>
                  </a:lnTo>
                  <a:lnTo>
                    <a:pt x="4798659" y="1035807"/>
                  </a:lnTo>
                  <a:lnTo>
                    <a:pt x="4749734" y="1031828"/>
                  </a:lnTo>
                  <a:lnTo>
                    <a:pt x="4729292" y="1030629"/>
                  </a:lnTo>
                  <a:lnTo>
                    <a:pt x="4708819" y="1029748"/>
                  </a:lnTo>
                  <a:lnTo>
                    <a:pt x="4688331" y="1029026"/>
                  </a:lnTo>
                  <a:lnTo>
                    <a:pt x="4637962" y="1026286"/>
                  </a:lnTo>
                  <a:lnTo>
                    <a:pt x="4587865" y="1021565"/>
                  </a:lnTo>
                  <a:lnTo>
                    <a:pt x="4537776" y="1015078"/>
                  </a:lnTo>
                  <a:lnTo>
                    <a:pt x="4442371" y="999929"/>
                  </a:lnTo>
                  <a:lnTo>
                    <a:pt x="4397072" y="993597"/>
                  </a:lnTo>
                  <a:lnTo>
                    <a:pt x="4351712" y="987901"/>
                  </a:lnTo>
                  <a:lnTo>
                    <a:pt x="4306465" y="982699"/>
                  </a:lnTo>
                  <a:lnTo>
                    <a:pt x="4278292" y="978102"/>
                  </a:lnTo>
                  <a:lnTo>
                    <a:pt x="4223829" y="962666"/>
                  </a:lnTo>
                  <a:lnTo>
                    <a:pt x="4146938" y="930179"/>
                  </a:lnTo>
                  <a:lnTo>
                    <a:pt x="4097506" y="906396"/>
                  </a:lnTo>
                  <a:lnTo>
                    <a:pt x="4048893" y="880764"/>
                  </a:lnTo>
                  <a:lnTo>
                    <a:pt x="3976531" y="838609"/>
                  </a:lnTo>
                  <a:lnTo>
                    <a:pt x="3951403" y="825566"/>
                  </a:lnTo>
                  <a:lnTo>
                    <a:pt x="3900733" y="801289"/>
                  </a:lnTo>
                  <a:lnTo>
                    <a:pt x="3858346" y="787769"/>
                  </a:lnTo>
                  <a:lnTo>
                    <a:pt x="3806056" y="774792"/>
                  </a:lnTo>
                  <a:lnTo>
                    <a:pt x="3753644" y="763088"/>
                  </a:lnTo>
                  <a:lnTo>
                    <a:pt x="3718339" y="753867"/>
                  </a:lnTo>
                  <a:lnTo>
                    <a:pt x="3683869" y="742639"/>
                  </a:lnTo>
                  <a:lnTo>
                    <a:pt x="3649840" y="730168"/>
                  </a:lnTo>
                  <a:lnTo>
                    <a:pt x="3615856" y="717220"/>
                  </a:lnTo>
                  <a:lnTo>
                    <a:pt x="3567369" y="702001"/>
                  </a:lnTo>
                  <a:lnTo>
                    <a:pt x="3518296" y="691167"/>
                  </a:lnTo>
                  <a:lnTo>
                    <a:pt x="3468706" y="684435"/>
                  </a:lnTo>
                  <a:lnTo>
                    <a:pt x="3418667" y="681524"/>
                  </a:lnTo>
                  <a:lnTo>
                    <a:pt x="3368248" y="682155"/>
                  </a:lnTo>
                  <a:lnTo>
                    <a:pt x="3359598" y="683032"/>
                  </a:lnTo>
                  <a:lnTo>
                    <a:pt x="3351878" y="683143"/>
                  </a:lnTo>
                  <a:lnTo>
                    <a:pt x="3224255" y="712649"/>
                  </a:lnTo>
                  <a:lnTo>
                    <a:pt x="3184482" y="722645"/>
                  </a:lnTo>
                  <a:lnTo>
                    <a:pt x="3136044" y="736756"/>
                  </a:lnTo>
                  <a:lnTo>
                    <a:pt x="3088248" y="752535"/>
                  </a:lnTo>
                  <a:lnTo>
                    <a:pt x="3040936" y="769967"/>
                  </a:lnTo>
                  <a:lnTo>
                    <a:pt x="2964900" y="800672"/>
                  </a:lnTo>
                  <a:lnTo>
                    <a:pt x="2935363" y="811536"/>
                  </a:lnTo>
                  <a:lnTo>
                    <a:pt x="2905425" y="821559"/>
                  </a:lnTo>
                  <a:lnTo>
                    <a:pt x="2832790" y="843598"/>
                  </a:lnTo>
                  <a:lnTo>
                    <a:pt x="2791338" y="858545"/>
                  </a:lnTo>
                  <a:lnTo>
                    <a:pt x="2750657" y="875493"/>
                  </a:lnTo>
                  <a:lnTo>
                    <a:pt x="2710589" y="894428"/>
                  </a:lnTo>
                  <a:lnTo>
                    <a:pt x="2672359" y="913167"/>
                  </a:lnTo>
                  <a:lnTo>
                    <a:pt x="2634577" y="932269"/>
                  </a:lnTo>
                  <a:lnTo>
                    <a:pt x="2597339" y="952388"/>
                  </a:lnTo>
                  <a:lnTo>
                    <a:pt x="2560745" y="974175"/>
                  </a:lnTo>
                  <a:lnTo>
                    <a:pt x="2534706" y="989166"/>
                  </a:lnTo>
                  <a:lnTo>
                    <a:pt x="2507707" y="1002458"/>
                  </a:lnTo>
                  <a:lnTo>
                    <a:pt x="2480450" y="1015082"/>
                  </a:lnTo>
                  <a:lnTo>
                    <a:pt x="2453640" y="1028071"/>
                  </a:lnTo>
                  <a:lnTo>
                    <a:pt x="2411838" y="1049010"/>
                  </a:lnTo>
                  <a:lnTo>
                    <a:pt x="2370507" y="1070612"/>
                  </a:lnTo>
                  <a:lnTo>
                    <a:pt x="2329565" y="1092867"/>
                  </a:lnTo>
                  <a:lnTo>
                    <a:pt x="2288931" y="1115770"/>
                  </a:lnTo>
                  <a:lnTo>
                    <a:pt x="2219906" y="1155792"/>
                  </a:lnTo>
                  <a:lnTo>
                    <a:pt x="2164049" y="1191137"/>
                  </a:lnTo>
                  <a:lnTo>
                    <a:pt x="2137930" y="1211715"/>
                  </a:lnTo>
                  <a:lnTo>
                    <a:pt x="2102769" y="1232222"/>
                  </a:lnTo>
                  <a:lnTo>
                    <a:pt x="2069259" y="1255619"/>
                  </a:lnTo>
                  <a:lnTo>
                    <a:pt x="2036006" y="1279683"/>
                  </a:lnTo>
                  <a:lnTo>
                    <a:pt x="2001617" y="1302192"/>
                  </a:lnTo>
                  <a:lnTo>
                    <a:pt x="1993513" y="1306870"/>
                  </a:lnTo>
                  <a:lnTo>
                    <a:pt x="1985666" y="1312215"/>
                  </a:lnTo>
                  <a:lnTo>
                    <a:pt x="1729604" y="1523287"/>
                  </a:lnTo>
                  <a:lnTo>
                    <a:pt x="1721583" y="1529117"/>
                  </a:lnTo>
                  <a:lnTo>
                    <a:pt x="1703109" y="1543661"/>
                  </a:lnTo>
                  <a:lnTo>
                    <a:pt x="1650790" y="1586495"/>
                  </a:lnTo>
                  <a:lnTo>
                    <a:pt x="1616255" y="1613594"/>
                  </a:lnTo>
                  <a:lnTo>
                    <a:pt x="1580569" y="1639297"/>
                  </a:lnTo>
                  <a:lnTo>
                    <a:pt x="1529635" y="1671317"/>
                  </a:lnTo>
                  <a:lnTo>
                    <a:pt x="1516689" y="1680425"/>
                  </a:lnTo>
                  <a:lnTo>
                    <a:pt x="1440719" y="1736794"/>
                  </a:lnTo>
                  <a:lnTo>
                    <a:pt x="1415236" y="1755065"/>
                  </a:lnTo>
                  <a:lnTo>
                    <a:pt x="1369982" y="1785772"/>
                  </a:lnTo>
                  <a:lnTo>
                    <a:pt x="1351245" y="1799996"/>
                  </a:lnTo>
                  <a:lnTo>
                    <a:pt x="1286854" y="1853025"/>
                  </a:lnTo>
                  <a:lnTo>
                    <a:pt x="1228465" y="1887258"/>
                  </a:lnTo>
                  <a:lnTo>
                    <a:pt x="1153810" y="1922392"/>
                  </a:lnTo>
                  <a:lnTo>
                    <a:pt x="1108962" y="1941481"/>
                  </a:lnTo>
                  <a:lnTo>
                    <a:pt x="1063600" y="1959235"/>
                  </a:lnTo>
                  <a:lnTo>
                    <a:pt x="1017898" y="1975511"/>
                  </a:lnTo>
                  <a:lnTo>
                    <a:pt x="1006009" y="1979596"/>
                  </a:lnTo>
                  <a:lnTo>
                    <a:pt x="994465" y="1984276"/>
                  </a:lnTo>
                  <a:lnTo>
                    <a:pt x="983609" y="1990146"/>
                  </a:lnTo>
                  <a:lnTo>
                    <a:pt x="961190" y="2007454"/>
                  </a:lnTo>
                  <a:lnTo>
                    <a:pt x="947534" y="2014754"/>
                  </a:lnTo>
                  <a:lnTo>
                    <a:pt x="933075" y="2020371"/>
                  </a:lnTo>
                  <a:lnTo>
                    <a:pt x="907604" y="2028202"/>
                  </a:lnTo>
                  <a:lnTo>
                    <a:pt x="897177" y="2031839"/>
                  </a:lnTo>
                  <a:lnTo>
                    <a:pt x="886606" y="2035301"/>
                  </a:lnTo>
                  <a:lnTo>
                    <a:pt x="875706" y="2038009"/>
                  </a:lnTo>
                  <a:lnTo>
                    <a:pt x="866816" y="2040549"/>
                  </a:lnTo>
                  <a:lnTo>
                    <a:pt x="857464" y="2042885"/>
                  </a:lnTo>
                  <a:lnTo>
                    <a:pt x="847885" y="2044234"/>
                  </a:lnTo>
                  <a:lnTo>
                    <a:pt x="838316" y="2043818"/>
                  </a:lnTo>
                  <a:lnTo>
                    <a:pt x="819122" y="2042298"/>
                  </a:lnTo>
                  <a:lnTo>
                    <a:pt x="800490" y="2044124"/>
                  </a:lnTo>
                  <a:lnTo>
                    <a:pt x="782199" y="2047429"/>
                  </a:lnTo>
                  <a:lnTo>
                    <a:pt x="764025" y="2050344"/>
                  </a:lnTo>
                  <a:lnTo>
                    <a:pt x="715574" y="2055335"/>
                  </a:lnTo>
                  <a:lnTo>
                    <a:pt x="667392" y="2057281"/>
                  </a:lnTo>
                  <a:lnTo>
                    <a:pt x="619475" y="2055970"/>
                  </a:lnTo>
                  <a:lnTo>
                    <a:pt x="571819" y="2051186"/>
                  </a:lnTo>
                  <a:lnTo>
                    <a:pt x="524423" y="2042715"/>
                  </a:lnTo>
                  <a:lnTo>
                    <a:pt x="477282" y="2030342"/>
                  </a:lnTo>
                  <a:lnTo>
                    <a:pt x="383434" y="2000878"/>
                  </a:lnTo>
                  <a:lnTo>
                    <a:pt x="336379" y="1986442"/>
                  </a:lnTo>
                  <a:lnTo>
                    <a:pt x="289167" y="1972360"/>
                  </a:lnTo>
                  <a:lnTo>
                    <a:pt x="241744" y="1958752"/>
                  </a:lnTo>
                  <a:lnTo>
                    <a:pt x="216041" y="1950312"/>
                  </a:lnTo>
                  <a:lnTo>
                    <a:pt x="167669" y="1928585"/>
                  </a:lnTo>
                  <a:lnTo>
                    <a:pt x="111654" y="1894180"/>
                  </a:lnTo>
                  <a:lnTo>
                    <a:pt x="78569" y="1872846"/>
                  </a:lnTo>
                  <a:lnTo>
                    <a:pt x="45310" y="1851656"/>
                  </a:lnTo>
                  <a:lnTo>
                    <a:pt x="11584" y="1831144"/>
                  </a:lnTo>
                  <a:lnTo>
                    <a:pt x="0" y="1824638"/>
                  </a:lnTo>
                  <a:lnTo>
                    <a:pt x="0" y="0"/>
                  </a:lnTo>
                  <a:close/>
                </a:path>
                <a:path w="5507355" h="2057400">
                  <a:moveTo>
                    <a:pt x="1729604" y="1523287"/>
                  </a:moveTo>
                  <a:lnTo>
                    <a:pt x="1985666" y="1312215"/>
                  </a:lnTo>
                  <a:lnTo>
                    <a:pt x="1978394" y="1318258"/>
                  </a:lnTo>
                  <a:lnTo>
                    <a:pt x="1972015" y="1325030"/>
                  </a:lnTo>
                  <a:lnTo>
                    <a:pt x="1940923" y="1355862"/>
                  </a:lnTo>
                  <a:lnTo>
                    <a:pt x="1907628" y="1384553"/>
                  </a:lnTo>
                  <a:lnTo>
                    <a:pt x="1873726" y="1412865"/>
                  </a:lnTo>
                  <a:lnTo>
                    <a:pt x="1822028" y="1459266"/>
                  </a:lnTo>
                  <a:lnTo>
                    <a:pt x="1802407" y="1474609"/>
                  </a:lnTo>
                  <a:lnTo>
                    <a:pt x="1781922" y="1488905"/>
                  </a:lnTo>
                  <a:lnTo>
                    <a:pt x="1740632" y="1515271"/>
                  </a:lnTo>
                  <a:lnTo>
                    <a:pt x="1729604" y="1523287"/>
                  </a:lnTo>
                  <a:close/>
                </a:path>
                <a:path w="5507355" h="2057400">
                  <a:moveTo>
                    <a:pt x="1286854" y="1853025"/>
                  </a:moveTo>
                  <a:lnTo>
                    <a:pt x="1333083" y="1814919"/>
                  </a:lnTo>
                  <a:lnTo>
                    <a:pt x="1315352" y="1830364"/>
                  </a:lnTo>
                  <a:lnTo>
                    <a:pt x="1288035" y="1852272"/>
                  </a:lnTo>
                  <a:lnTo>
                    <a:pt x="1286854" y="1853025"/>
                  </a:lnTo>
                  <a:close/>
                </a:path>
              </a:pathLst>
            </a:custGeom>
            <a:solidFill>
              <a:srgbClr val="EFD5C8"/>
            </a:solidFill>
          </p:spPr>
          <p:txBody>
            <a:bodyPr wrap="square" lIns="0" tIns="0" rIns="0" bIns="0" rtlCol="0"/>
            <a:lstStyle/>
            <a:p>
              <a:endParaRPr/>
            </a:p>
          </p:txBody>
        </p:sp>
        <p:sp>
          <p:nvSpPr>
            <p:cNvPr id="11" name="object 11"/>
            <p:cNvSpPr/>
            <p:nvPr/>
          </p:nvSpPr>
          <p:spPr>
            <a:xfrm>
              <a:off x="4227238" y="0"/>
              <a:ext cx="4255770" cy="1765300"/>
            </a:xfrm>
            <a:custGeom>
              <a:avLst/>
              <a:gdLst/>
              <a:ahLst/>
              <a:cxnLst/>
              <a:rect l="l" t="t" r="r" b="b"/>
              <a:pathLst>
                <a:path w="4255770" h="1765300">
                  <a:moveTo>
                    <a:pt x="254132" y="1257300"/>
                  </a:moveTo>
                  <a:lnTo>
                    <a:pt x="105270" y="1257300"/>
                  </a:lnTo>
                  <a:lnTo>
                    <a:pt x="97789" y="1244600"/>
                  </a:lnTo>
                  <a:lnTo>
                    <a:pt x="86741" y="1231900"/>
                  </a:lnTo>
                  <a:lnTo>
                    <a:pt x="76122" y="1219200"/>
                  </a:lnTo>
                  <a:lnTo>
                    <a:pt x="66707" y="1206500"/>
                  </a:lnTo>
                  <a:lnTo>
                    <a:pt x="59269" y="1181100"/>
                  </a:lnTo>
                  <a:lnTo>
                    <a:pt x="53322" y="1168400"/>
                  </a:lnTo>
                  <a:lnTo>
                    <a:pt x="46773" y="1155700"/>
                  </a:lnTo>
                  <a:lnTo>
                    <a:pt x="40053" y="1143000"/>
                  </a:lnTo>
                  <a:lnTo>
                    <a:pt x="33590" y="1117600"/>
                  </a:lnTo>
                  <a:lnTo>
                    <a:pt x="24003" y="1092200"/>
                  </a:lnTo>
                  <a:lnTo>
                    <a:pt x="17425" y="1066800"/>
                  </a:lnTo>
                  <a:lnTo>
                    <a:pt x="14115" y="1041400"/>
                  </a:lnTo>
                  <a:lnTo>
                    <a:pt x="14330" y="1016000"/>
                  </a:lnTo>
                  <a:lnTo>
                    <a:pt x="14960" y="977900"/>
                  </a:lnTo>
                  <a:lnTo>
                    <a:pt x="13183" y="952500"/>
                  </a:lnTo>
                  <a:lnTo>
                    <a:pt x="9687" y="927100"/>
                  </a:lnTo>
                  <a:lnTo>
                    <a:pt x="5158" y="889000"/>
                  </a:lnTo>
                  <a:lnTo>
                    <a:pt x="1504" y="863600"/>
                  </a:lnTo>
                  <a:lnTo>
                    <a:pt x="0" y="838200"/>
                  </a:lnTo>
                  <a:lnTo>
                    <a:pt x="386" y="812800"/>
                  </a:lnTo>
                  <a:lnTo>
                    <a:pt x="2407" y="774700"/>
                  </a:lnTo>
                  <a:lnTo>
                    <a:pt x="6434" y="749300"/>
                  </a:lnTo>
                  <a:lnTo>
                    <a:pt x="11234" y="711200"/>
                  </a:lnTo>
                  <a:lnTo>
                    <a:pt x="16207" y="673100"/>
                  </a:lnTo>
                  <a:lnTo>
                    <a:pt x="20750" y="635000"/>
                  </a:lnTo>
                  <a:lnTo>
                    <a:pt x="27858" y="584200"/>
                  </a:lnTo>
                  <a:lnTo>
                    <a:pt x="37717" y="546100"/>
                  </a:lnTo>
                  <a:lnTo>
                    <a:pt x="49640" y="508000"/>
                  </a:lnTo>
                  <a:lnTo>
                    <a:pt x="62938" y="457200"/>
                  </a:lnTo>
                  <a:lnTo>
                    <a:pt x="68054" y="444500"/>
                  </a:lnTo>
                  <a:lnTo>
                    <a:pt x="73600" y="431800"/>
                  </a:lnTo>
                  <a:lnTo>
                    <a:pt x="79318" y="419100"/>
                  </a:lnTo>
                  <a:lnTo>
                    <a:pt x="84949" y="406400"/>
                  </a:lnTo>
                  <a:lnTo>
                    <a:pt x="92501" y="381000"/>
                  </a:lnTo>
                  <a:lnTo>
                    <a:pt x="99967" y="368300"/>
                  </a:lnTo>
                  <a:lnTo>
                    <a:pt x="107262" y="342900"/>
                  </a:lnTo>
                  <a:lnTo>
                    <a:pt x="114298" y="330200"/>
                  </a:lnTo>
                  <a:lnTo>
                    <a:pt x="130548" y="279400"/>
                  </a:lnTo>
                  <a:lnTo>
                    <a:pt x="146626" y="228600"/>
                  </a:lnTo>
                  <a:lnTo>
                    <a:pt x="163049" y="177800"/>
                  </a:lnTo>
                  <a:lnTo>
                    <a:pt x="180331" y="127000"/>
                  </a:lnTo>
                  <a:lnTo>
                    <a:pt x="192784" y="101600"/>
                  </a:lnTo>
                  <a:lnTo>
                    <a:pt x="206354" y="63500"/>
                  </a:lnTo>
                  <a:lnTo>
                    <a:pt x="220441" y="38100"/>
                  </a:lnTo>
                  <a:lnTo>
                    <a:pt x="234442" y="12700"/>
                  </a:lnTo>
                  <a:lnTo>
                    <a:pt x="240314" y="0"/>
                  </a:lnTo>
                  <a:lnTo>
                    <a:pt x="418786" y="0"/>
                  </a:lnTo>
                  <a:lnTo>
                    <a:pt x="411994" y="25400"/>
                  </a:lnTo>
                  <a:lnTo>
                    <a:pt x="395313" y="50800"/>
                  </a:lnTo>
                  <a:lnTo>
                    <a:pt x="388521" y="76200"/>
                  </a:lnTo>
                  <a:lnTo>
                    <a:pt x="385354" y="88900"/>
                  </a:lnTo>
                  <a:lnTo>
                    <a:pt x="381757" y="101600"/>
                  </a:lnTo>
                  <a:lnTo>
                    <a:pt x="378332" y="101600"/>
                  </a:lnTo>
                  <a:lnTo>
                    <a:pt x="375681" y="114300"/>
                  </a:lnTo>
                  <a:lnTo>
                    <a:pt x="366180" y="127000"/>
                  </a:lnTo>
                  <a:lnTo>
                    <a:pt x="358828" y="152400"/>
                  </a:lnTo>
                  <a:lnTo>
                    <a:pt x="352337" y="165100"/>
                  </a:lnTo>
                  <a:lnTo>
                    <a:pt x="345415" y="177800"/>
                  </a:lnTo>
                  <a:lnTo>
                    <a:pt x="336115" y="203200"/>
                  </a:lnTo>
                  <a:lnTo>
                    <a:pt x="327417" y="228600"/>
                  </a:lnTo>
                  <a:lnTo>
                    <a:pt x="319234" y="254000"/>
                  </a:lnTo>
                  <a:lnTo>
                    <a:pt x="311481" y="266700"/>
                  </a:lnTo>
                  <a:lnTo>
                    <a:pt x="303872" y="292100"/>
                  </a:lnTo>
                  <a:lnTo>
                    <a:pt x="296692" y="317500"/>
                  </a:lnTo>
                  <a:lnTo>
                    <a:pt x="290717" y="330200"/>
                  </a:lnTo>
                  <a:lnTo>
                    <a:pt x="286719" y="355600"/>
                  </a:lnTo>
                  <a:lnTo>
                    <a:pt x="285801" y="355600"/>
                  </a:lnTo>
                  <a:lnTo>
                    <a:pt x="282133" y="368300"/>
                  </a:lnTo>
                  <a:lnTo>
                    <a:pt x="280299" y="368300"/>
                  </a:lnTo>
                  <a:lnTo>
                    <a:pt x="269035" y="406400"/>
                  </a:lnTo>
                  <a:lnTo>
                    <a:pt x="256912" y="444500"/>
                  </a:lnTo>
                  <a:lnTo>
                    <a:pt x="245476" y="469900"/>
                  </a:lnTo>
                  <a:lnTo>
                    <a:pt x="236276" y="508000"/>
                  </a:lnTo>
                  <a:lnTo>
                    <a:pt x="232364" y="533400"/>
                  </a:lnTo>
                  <a:lnTo>
                    <a:pt x="227678" y="546100"/>
                  </a:lnTo>
                  <a:lnTo>
                    <a:pt x="222476" y="558800"/>
                  </a:lnTo>
                  <a:lnTo>
                    <a:pt x="217016" y="584200"/>
                  </a:lnTo>
                  <a:lnTo>
                    <a:pt x="210123" y="596900"/>
                  </a:lnTo>
                  <a:lnTo>
                    <a:pt x="203832" y="622300"/>
                  </a:lnTo>
                  <a:lnTo>
                    <a:pt x="199089" y="647700"/>
                  </a:lnTo>
                  <a:lnTo>
                    <a:pt x="196839" y="673100"/>
                  </a:lnTo>
                  <a:lnTo>
                    <a:pt x="193171" y="685800"/>
                  </a:lnTo>
                  <a:lnTo>
                    <a:pt x="186278" y="711200"/>
                  </a:lnTo>
                  <a:lnTo>
                    <a:pt x="180675" y="736600"/>
                  </a:lnTo>
                  <a:lnTo>
                    <a:pt x="176275" y="762000"/>
                  </a:lnTo>
                  <a:lnTo>
                    <a:pt x="172994" y="787400"/>
                  </a:lnTo>
                  <a:lnTo>
                    <a:pt x="169683" y="812800"/>
                  </a:lnTo>
                  <a:lnTo>
                    <a:pt x="167835" y="850900"/>
                  </a:lnTo>
                  <a:lnTo>
                    <a:pt x="169253" y="876300"/>
                  </a:lnTo>
                  <a:lnTo>
                    <a:pt x="175745" y="914400"/>
                  </a:lnTo>
                  <a:lnTo>
                    <a:pt x="177336" y="914400"/>
                  </a:lnTo>
                  <a:lnTo>
                    <a:pt x="178152" y="927100"/>
                  </a:lnTo>
                  <a:lnTo>
                    <a:pt x="178453" y="939800"/>
                  </a:lnTo>
                  <a:lnTo>
                    <a:pt x="181147" y="990600"/>
                  </a:lnTo>
                  <a:lnTo>
                    <a:pt x="186636" y="1041400"/>
                  </a:lnTo>
                  <a:lnTo>
                    <a:pt x="195392" y="1092200"/>
                  </a:lnTo>
                  <a:lnTo>
                    <a:pt x="207845" y="1143000"/>
                  </a:lnTo>
                  <a:lnTo>
                    <a:pt x="210381" y="1143000"/>
                  </a:lnTo>
                  <a:lnTo>
                    <a:pt x="212316" y="1155700"/>
                  </a:lnTo>
                  <a:lnTo>
                    <a:pt x="213391" y="1168400"/>
                  </a:lnTo>
                  <a:lnTo>
                    <a:pt x="213620" y="1181100"/>
                  </a:lnTo>
                  <a:lnTo>
                    <a:pt x="215526" y="1193800"/>
                  </a:lnTo>
                  <a:lnTo>
                    <a:pt x="218635" y="1193800"/>
                  </a:lnTo>
                  <a:lnTo>
                    <a:pt x="222519" y="1206500"/>
                  </a:lnTo>
                  <a:lnTo>
                    <a:pt x="226145" y="1219200"/>
                  </a:lnTo>
                  <a:lnTo>
                    <a:pt x="229512" y="1219200"/>
                  </a:lnTo>
                  <a:lnTo>
                    <a:pt x="233740" y="1231900"/>
                  </a:lnTo>
                  <a:lnTo>
                    <a:pt x="239945" y="1244600"/>
                  </a:lnTo>
                  <a:lnTo>
                    <a:pt x="249804" y="1244600"/>
                  </a:lnTo>
                  <a:lnTo>
                    <a:pt x="254132" y="1257300"/>
                  </a:lnTo>
                  <a:close/>
                </a:path>
                <a:path w="4255770" h="1765300">
                  <a:moveTo>
                    <a:pt x="4022920" y="1524000"/>
                  </a:moveTo>
                  <a:lnTo>
                    <a:pt x="3814486" y="1524000"/>
                  </a:lnTo>
                  <a:lnTo>
                    <a:pt x="3822425" y="1511300"/>
                  </a:lnTo>
                  <a:lnTo>
                    <a:pt x="3830536" y="1511300"/>
                  </a:lnTo>
                  <a:lnTo>
                    <a:pt x="3848549" y="1485900"/>
                  </a:lnTo>
                  <a:lnTo>
                    <a:pt x="3884576" y="1460500"/>
                  </a:lnTo>
                  <a:lnTo>
                    <a:pt x="3902073" y="1435100"/>
                  </a:lnTo>
                  <a:lnTo>
                    <a:pt x="3912405" y="1422400"/>
                  </a:lnTo>
                  <a:lnTo>
                    <a:pt x="3922823" y="1422400"/>
                  </a:lnTo>
                  <a:lnTo>
                    <a:pt x="3933413" y="1409700"/>
                  </a:lnTo>
                  <a:lnTo>
                    <a:pt x="3944261" y="1397000"/>
                  </a:lnTo>
                  <a:lnTo>
                    <a:pt x="3952358" y="1397000"/>
                  </a:lnTo>
                  <a:lnTo>
                    <a:pt x="3960197" y="1384300"/>
                  </a:lnTo>
                  <a:lnTo>
                    <a:pt x="3967863" y="1384300"/>
                  </a:lnTo>
                  <a:lnTo>
                    <a:pt x="3975444" y="1371600"/>
                  </a:lnTo>
                  <a:lnTo>
                    <a:pt x="3995205" y="1358900"/>
                  </a:lnTo>
                  <a:lnTo>
                    <a:pt x="4013161" y="1333500"/>
                  </a:lnTo>
                  <a:lnTo>
                    <a:pt x="4029225" y="1308100"/>
                  </a:lnTo>
                  <a:lnTo>
                    <a:pt x="4043312" y="1282700"/>
                  </a:lnTo>
                  <a:lnTo>
                    <a:pt x="4054719" y="1257300"/>
                  </a:lnTo>
                  <a:lnTo>
                    <a:pt x="4065094" y="1244600"/>
                  </a:lnTo>
                  <a:lnTo>
                    <a:pt x="4073750" y="1219200"/>
                  </a:lnTo>
                  <a:lnTo>
                    <a:pt x="4079998" y="1193800"/>
                  </a:lnTo>
                  <a:lnTo>
                    <a:pt x="4083566" y="1168400"/>
                  </a:lnTo>
                  <a:lnTo>
                    <a:pt x="4087220" y="1155700"/>
                  </a:lnTo>
                  <a:lnTo>
                    <a:pt x="4100304" y="1079500"/>
                  </a:lnTo>
                  <a:lnTo>
                    <a:pt x="4104187" y="1041400"/>
                  </a:lnTo>
                  <a:lnTo>
                    <a:pt x="4104459" y="1003300"/>
                  </a:lnTo>
                  <a:lnTo>
                    <a:pt x="4100175" y="965200"/>
                  </a:lnTo>
                  <a:lnTo>
                    <a:pt x="4098971" y="952500"/>
                  </a:lnTo>
                  <a:lnTo>
                    <a:pt x="4098111" y="939800"/>
                  </a:lnTo>
                  <a:lnTo>
                    <a:pt x="4097595" y="939800"/>
                  </a:lnTo>
                  <a:lnTo>
                    <a:pt x="4097423" y="927100"/>
                  </a:lnTo>
                  <a:lnTo>
                    <a:pt x="4092078" y="889000"/>
                  </a:lnTo>
                  <a:lnTo>
                    <a:pt x="4082864" y="838200"/>
                  </a:lnTo>
                  <a:lnTo>
                    <a:pt x="4069694" y="800100"/>
                  </a:lnTo>
                  <a:lnTo>
                    <a:pt x="4052483" y="762000"/>
                  </a:lnTo>
                  <a:lnTo>
                    <a:pt x="4033668" y="723900"/>
                  </a:lnTo>
                  <a:lnTo>
                    <a:pt x="4014078" y="685800"/>
                  </a:lnTo>
                  <a:lnTo>
                    <a:pt x="3993285" y="647700"/>
                  </a:lnTo>
                  <a:lnTo>
                    <a:pt x="3970858" y="609600"/>
                  </a:lnTo>
                  <a:lnTo>
                    <a:pt x="3952487" y="584200"/>
                  </a:lnTo>
                  <a:lnTo>
                    <a:pt x="3934631" y="546100"/>
                  </a:lnTo>
                  <a:lnTo>
                    <a:pt x="3917464" y="520700"/>
                  </a:lnTo>
                  <a:lnTo>
                    <a:pt x="3901156" y="495300"/>
                  </a:lnTo>
                  <a:lnTo>
                    <a:pt x="3879159" y="457200"/>
                  </a:lnTo>
                  <a:lnTo>
                    <a:pt x="3855872" y="419100"/>
                  </a:lnTo>
                  <a:lnTo>
                    <a:pt x="3831382" y="381000"/>
                  </a:lnTo>
                  <a:lnTo>
                    <a:pt x="3805774" y="342900"/>
                  </a:lnTo>
                  <a:lnTo>
                    <a:pt x="3796287" y="330200"/>
                  </a:lnTo>
                  <a:lnTo>
                    <a:pt x="3777658" y="304800"/>
                  </a:lnTo>
                  <a:lnTo>
                    <a:pt x="3768171" y="292100"/>
                  </a:lnTo>
                  <a:lnTo>
                    <a:pt x="3756177" y="279400"/>
                  </a:lnTo>
                  <a:lnTo>
                    <a:pt x="3743752" y="266700"/>
                  </a:lnTo>
                  <a:lnTo>
                    <a:pt x="3731156" y="241300"/>
                  </a:lnTo>
                  <a:lnTo>
                    <a:pt x="3718646" y="228600"/>
                  </a:lnTo>
                  <a:lnTo>
                    <a:pt x="3703971" y="215900"/>
                  </a:lnTo>
                  <a:lnTo>
                    <a:pt x="3691361" y="190500"/>
                  </a:lnTo>
                  <a:lnTo>
                    <a:pt x="3680470" y="165100"/>
                  </a:lnTo>
                  <a:lnTo>
                    <a:pt x="3670954" y="152400"/>
                  </a:lnTo>
                  <a:lnTo>
                    <a:pt x="3662012" y="127000"/>
                  </a:lnTo>
                  <a:lnTo>
                    <a:pt x="3644128" y="88900"/>
                  </a:lnTo>
                  <a:lnTo>
                    <a:pt x="3635186" y="63500"/>
                  </a:lnTo>
                  <a:lnTo>
                    <a:pt x="3610194" y="12700"/>
                  </a:lnTo>
                  <a:lnTo>
                    <a:pt x="3604395" y="0"/>
                  </a:lnTo>
                  <a:lnTo>
                    <a:pt x="3766241" y="0"/>
                  </a:lnTo>
                  <a:lnTo>
                    <a:pt x="3775150" y="12700"/>
                  </a:lnTo>
                  <a:lnTo>
                    <a:pt x="3787431" y="38100"/>
                  </a:lnTo>
                  <a:lnTo>
                    <a:pt x="3799440" y="63500"/>
                  </a:lnTo>
                  <a:lnTo>
                    <a:pt x="3812652" y="88900"/>
                  </a:lnTo>
                  <a:lnTo>
                    <a:pt x="3827928" y="114300"/>
                  </a:lnTo>
                  <a:lnTo>
                    <a:pt x="3846128" y="127000"/>
                  </a:lnTo>
                  <a:lnTo>
                    <a:pt x="3848879" y="139700"/>
                  </a:lnTo>
                  <a:lnTo>
                    <a:pt x="3854382" y="139700"/>
                  </a:lnTo>
                  <a:lnTo>
                    <a:pt x="3879102" y="165100"/>
                  </a:lnTo>
                  <a:lnTo>
                    <a:pt x="3901500" y="203200"/>
                  </a:lnTo>
                  <a:lnTo>
                    <a:pt x="3922350" y="228600"/>
                  </a:lnTo>
                  <a:lnTo>
                    <a:pt x="3942427" y="254000"/>
                  </a:lnTo>
                  <a:lnTo>
                    <a:pt x="3953691" y="266700"/>
                  </a:lnTo>
                  <a:lnTo>
                    <a:pt x="3965126" y="292100"/>
                  </a:lnTo>
                  <a:lnTo>
                    <a:pt x="3976218" y="304800"/>
                  </a:lnTo>
                  <a:lnTo>
                    <a:pt x="3986450" y="317500"/>
                  </a:lnTo>
                  <a:lnTo>
                    <a:pt x="4010367" y="368300"/>
                  </a:lnTo>
                  <a:lnTo>
                    <a:pt x="4082783" y="482600"/>
                  </a:lnTo>
                  <a:lnTo>
                    <a:pt x="4107057" y="533400"/>
                  </a:lnTo>
                  <a:lnTo>
                    <a:pt x="4147622" y="596900"/>
                  </a:lnTo>
                  <a:lnTo>
                    <a:pt x="4163113" y="635000"/>
                  </a:lnTo>
                  <a:lnTo>
                    <a:pt x="4177400" y="660400"/>
                  </a:lnTo>
                  <a:lnTo>
                    <a:pt x="4190054" y="685800"/>
                  </a:lnTo>
                  <a:lnTo>
                    <a:pt x="4193508" y="698500"/>
                  </a:lnTo>
                  <a:lnTo>
                    <a:pt x="4197047" y="711200"/>
                  </a:lnTo>
                  <a:lnTo>
                    <a:pt x="4200759" y="711200"/>
                  </a:lnTo>
                  <a:lnTo>
                    <a:pt x="4204728" y="723900"/>
                  </a:lnTo>
                  <a:lnTo>
                    <a:pt x="4220735" y="762000"/>
                  </a:lnTo>
                  <a:lnTo>
                    <a:pt x="4233733" y="800100"/>
                  </a:lnTo>
                  <a:lnTo>
                    <a:pt x="4242775" y="838200"/>
                  </a:lnTo>
                  <a:lnTo>
                    <a:pt x="4246916" y="889000"/>
                  </a:lnTo>
                  <a:lnTo>
                    <a:pt x="4251946" y="914400"/>
                  </a:lnTo>
                  <a:lnTo>
                    <a:pt x="4253451" y="952500"/>
                  </a:lnTo>
                  <a:lnTo>
                    <a:pt x="4253752" y="977900"/>
                  </a:lnTo>
                  <a:lnTo>
                    <a:pt x="4255171" y="1016000"/>
                  </a:lnTo>
                  <a:lnTo>
                    <a:pt x="4253107" y="1041400"/>
                  </a:lnTo>
                  <a:lnTo>
                    <a:pt x="4251731" y="1066800"/>
                  </a:lnTo>
                  <a:lnTo>
                    <a:pt x="4247948" y="1104900"/>
                  </a:lnTo>
                  <a:lnTo>
                    <a:pt x="4238662" y="1130300"/>
                  </a:lnTo>
                  <a:lnTo>
                    <a:pt x="4235768" y="1143000"/>
                  </a:lnTo>
                  <a:lnTo>
                    <a:pt x="4229634" y="1181100"/>
                  </a:lnTo>
                  <a:lnTo>
                    <a:pt x="4226739" y="1193800"/>
                  </a:lnTo>
                  <a:lnTo>
                    <a:pt x="4225822" y="1206500"/>
                  </a:lnTo>
                  <a:lnTo>
                    <a:pt x="4225822" y="1219200"/>
                  </a:lnTo>
                  <a:lnTo>
                    <a:pt x="4223071" y="1219200"/>
                  </a:lnTo>
                  <a:lnTo>
                    <a:pt x="4213943" y="1244600"/>
                  </a:lnTo>
                  <a:lnTo>
                    <a:pt x="4205072" y="1270000"/>
                  </a:lnTo>
                  <a:lnTo>
                    <a:pt x="4195342" y="1295400"/>
                  </a:lnTo>
                  <a:lnTo>
                    <a:pt x="4183634" y="1320800"/>
                  </a:lnTo>
                  <a:lnTo>
                    <a:pt x="4180352" y="1333500"/>
                  </a:lnTo>
                  <a:lnTo>
                    <a:pt x="4177329" y="1333500"/>
                  </a:lnTo>
                  <a:lnTo>
                    <a:pt x="4174477" y="1346200"/>
                  </a:lnTo>
                  <a:lnTo>
                    <a:pt x="4171711" y="1346200"/>
                  </a:lnTo>
                  <a:lnTo>
                    <a:pt x="4159817" y="1371600"/>
                  </a:lnTo>
                  <a:lnTo>
                    <a:pt x="4146031" y="1397000"/>
                  </a:lnTo>
                  <a:lnTo>
                    <a:pt x="4130182" y="1409700"/>
                  </a:lnTo>
                  <a:lnTo>
                    <a:pt x="4112097" y="1435100"/>
                  </a:lnTo>
                  <a:lnTo>
                    <a:pt x="4096434" y="1447800"/>
                  </a:lnTo>
                  <a:lnTo>
                    <a:pt x="4081029" y="1460500"/>
                  </a:lnTo>
                  <a:lnTo>
                    <a:pt x="4050649" y="1498600"/>
                  </a:lnTo>
                  <a:lnTo>
                    <a:pt x="4041177" y="1498600"/>
                  </a:lnTo>
                  <a:lnTo>
                    <a:pt x="4031962" y="1511300"/>
                  </a:lnTo>
                  <a:lnTo>
                    <a:pt x="4022920" y="1524000"/>
                  </a:lnTo>
                  <a:close/>
                </a:path>
                <a:path w="4255770" h="1765300">
                  <a:moveTo>
                    <a:pt x="1951079" y="889000"/>
                  </a:moveTo>
                  <a:lnTo>
                    <a:pt x="1789906" y="889000"/>
                  </a:lnTo>
                  <a:lnTo>
                    <a:pt x="1809166" y="876300"/>
                  </a:lnTo>
                  <a:lnTo>
                    <a:pt x="1910395" y="876300"/>
                  </a:lnTo>
                  <a:lnTo>
                    <a:pt x="1951079" y="889000"/>
                  </a:lnTo>
                  <a:close/>
                </a:path>
                <a:path w="4255770" h="1765300">
                  <a:moveTo>
                    <a:pt x="2042105" y="901700"/>
                  </a:moveTo>
                  <a:lnTo>
                    <a:pt x="1666781" y="901700"/>
                  </a:lnTo>
                  <a:lnTo>
                    <a:pt x="1694983" y="889000"/>
                  </a:lnTo>
                  <a:lnTo>
                    <a:pt x="2025496" y="889000"/>
                  </a:lnTo>
                  <a:lnTo>
                    <a:pt x="2042105" y="901700"/>
                  </a:lnTo>
                  <a:close/>
                </a:path>
                <a:path w="4255770" h="1765300">
                  <a:moveTo>
                    <a:pt x="2093020" y="914400"/>
                  </a:moveTo>
                  <a:lnTo>
                    <a:pt x="1564162" y="914400"/>
                  </a:lnTo>
                  <a:lnTo>
                    <a:pt x="1588709" y="901700"/>
                  </a:lnTo>
                  <a:lnTo>
                    <a:pt x="2075824" y="901700"/>
                  </a:lnTo>
                  <a:lnTo>
                    <a:pt x="2093020" y="914400"/>
                  </a:lnTo>
                  <a:close/>
                </a:path>
                <a:path w="4255770" h="1765300">
                  <a:moveTo>
                    <a:pt x="1626197" y="1041400"/>
                  </a:moveTo>
                  <a:lnTo>
                    <a:pt x="1126816" y="1041400"/>
                  </a:lnTo>
                  <a:lnTo>
                    <a:pt x="1172503" y="1016000"/>
                  </a:lnTo>
                  <a:lnTo>
                    <a:pt x="1359327" y="965200"/>
                  </a:lnTo>
                  <a:lnTo>
                    <a:pt x="1406543" y="939800"/>
                  </a:lnTo>
                  <a:lnTo>
                    <a:pt x="1439574" y="939800"/>
                  </a:lnTo>
                  <a:lnTo>
                    <a:pt x="1505981" y="914400"/>
                  </a:lnTo>
                  <a:lnTo>
                    <a:pt x="2110216" y="914400"/>
                  </a:lnTo>
                  <a:lnTo>
                    <a:pt x="2127413" y="927100"/>
                  </a:lnTo>
                  <a:lnTo>
                    <a:pt x="2160272" y="927100"/>
                  </a:lnTo>
                  <a:lnTo>
                    <a:pt x="2225303" y="952500"/>
                  </a:lnTo>
                  <a:lnTo>
                    <a:pt x="2276046" y="965200"/>
                  </a:lnTo>
                  <a:lnTo>
                    <a:pt x="2294102" y="977900"/>
                  </a:lnTo>
                  <a:lnTo>
                    <a:pt x="2311815" y="977900"/>
                  </a:lnTo>
                  <a:lnTo>
                    <a:pt x="2329183" y="990600"/>
                  </a:lnTo>
                  <a:lnTo>
                    <a:pt x="2377175" y="1016000"/>
                  </a:lnTo>
                  <a:lnTo>
                    <a:pt x="1824299" y="1016000"/>
                  </a:lnTo>
                  <a:lnTo>
                    <a:pt x="1792658" y="1028700"/>
                  </a:lnTo>
                  <a:lnTo>
                    <a:pt x="1642018" y="1028700"/>
                  </a:lnTo>
                  <a:lnTo>
                    <a:pt x="1626197" y="1041400"/>
                  </a:lnTo>
                  <a:close/>
                </a:path>
                <a:path w="4255770" h="1765300">
                  <a:moveTo>
                    <a:pt x="2586898" y="1130300"/>
                  </a:moveTo>
                  <a:lnTo>
                    <a:pt x="2260398" y="1130300"/>
                  </a:lnTo>
                  <a:lnTo>
                    <a:pt x="2233084" y="1117600"/>
                  </a:lnTo>
                  <a:lnTo>
                    <a:pt x="2204911" y="1104900"/>
                  </a:lnTo>
                  <a:lnTo>
                    <a:pt x="2146673" y="1079500"/>
                  </a:lnTo>
                  <a:lnTo>
                    <a:pt x="2115189" y="1079500"/>
                  </a:lnTo>
                  <a:lnTo>
                    <a:pt x="2021942" y="1041400"/>
                  </a:lnTo>
                  <a:lnTo>
                    <a:pt x="1995632" y="1028700"/>
                  </a:lnTo>
                  <a:lnTo>
                    <a:pt x="1941979" y="1028700"/>
                  </a:lnTo>
                  <a:lnTo>
                    <a:pt x="1914637" y="1016000"/>
                  </a:lnTo>
                  <a:lnTo>
                    <a:pt x="2377175" y="1016000"/>
                  </a:lnTo>
                  <a:lnTo>
                    <a:pt x="2519947" y="1092200"/>
                  </a:lnTo>
                  <a:lnTo>
                    <a:pt x="2536986" y="1092200"/>
                  </a:lnTo>
                  <a:lnTo>
                    <a:pt x="2586898" y="1130300"/>
                  </a:lnTo>
                  <a:close/>
                </a:path>
                <a:path w="4255770" h="1765300">
                  <a:moveTo>
                    <a:pt x="1029600" y="1219200"/>
                  </a:moveTo>
                  <a:lnTo>
                    <a:pt x="722359" y="1219200"/>
                  </a:lnTo>
                  <a:lnTo>
                    <a:pt x="772902" y="1193800"/>
                  </a:lnTo>
                  <a:lnTo>
                    <a:pt x="822671" y="1181100"/>
                  </a:lnTo>
                  <a:lnTo>
                    <a:pt x="871580" y="1155700"/>
                  </a:lnTo>
                  <a:lnTo>
                    <a:pt x="919543" y="1130300"/>
                  </a:lnTo>
                  <a:lnTo>
                    <a:pt x="966374" y="1104900"/>
                  </a:lnTo>
                  <a:lnTo>
                    <a:pt x="1013550" y="1092200"/>
                  </a:lnTo>
                  <a:lnTo>
                    <a:pt x="1061413" y="1066800"/>
                  </a:lnTo>
                  <a:lnTo>
                    <a:pt x="1110308" y="1041400"/>
                  </a:lnTo>
                  <a:lnTo>
                    <a:pt x="1525771" y="1041400"/>
                  </a:lnTo>
                  <a:lnTo>
                    <a:pt x="1519351" y="1054100"/>
                  </a:lnTo>
                  <a:lnTo>
                    <a:pt x="1513848" y="1054100"/>
                  </a:lnTo>
                  <a:lnTo>
                    <a:pt x="1483568" y="1066800"/>
                  </a:lnTo>
                  <a:lnTo>
                    <a:pt x="1453202" y="1066800"/>
                  </a:lnTo>
                  <a:lnTo>
                    <a:pt x="1391869" y="1092200"/>
                  </a:lnTo>
                  <a:lnTo>
                    <a:pt x="1360385" y="1092200"/>
                  </a:lnTo>
                  <a:lnTo>
                    <a:pt x="1267138" y="1130300"/>
                  </a:lnTo>
                  <a:lnTo>
                    <a:pt x="1240312" y="1143000"/>
                  </a:lnTo>
                  <a:lnTo>
                    <a:pt x="1213486" y="1143000"/>
                  </a:lnTo>
                  <a:lnTo>
                    <a:pt x="1159833" y="1168400"/>
                  </a:lnTo>
                  <a:lnTo>
                    <a:pt x="1061427" y="1206500"/>
                  </a:lnTo>
                  <a:lnTo>
                    <a:pt x="1029600" y="1219200"/>
                  </a:lnTo>
                  <a:close/>
                </a:path>
                <a:path w="4255770" h="1765300">
                  <a:moveTo>
                    <a:pt x="3294541" y="1549400"/>
                  </a:moveTo>
                  <a:lnTo>
                    <a:pt x="2969631" y="1549400"/>
                  </a:lnTo>
                  <a:lnTo>
                    <a:pt x="2951919" y="1536700"/>
                  </a:lnTo>
                  <a:lnTo>
                    <a:pt x="2905493" y="1511300"/>
                  </a:lnTo>
                  <a:lnTo>
                    <a:pt x="2859628" y="1473200"/>
                  </a:lnTo>
                  <a:lnTo>
                    <a:pt x="2723356" y="1397000"/>
                  </a:lnTo>
                  <a:lnTo>
                    <a:pt x="2677695" y="1358900"/>
                  </a:lnTo>
                  <a:lnTo>
                    <a:pt x="2632985" y="1333500"/>
                  </a:lnTo>
                  <a:lnTo>
                    <a:pt x="2586898" y="1308100"/>
                  </a:lnTo>
                  <a:lnTo>
                    <a:pt x="2527399" y="1282700"/>
                  </a:lnTo>
                  <a:lnTo>
                    <a:pt x="2498036" y="1257300"/>
                  </a:lnTo>
                  <a:lnTo>
                    <a:pt x="2468588" y="1244600"/>
                  </a:lnTo>
                  <a:lnTo>
                    <a:pt x="2461007" y="1231900"/>
                  </a:lnTo>
                  <a:lnTo>
                    <a:pt x="2445502" y="1231900"/>
                  </a:lnTo>
                  <a:lnTo>
                    <a:pt x="2437405" y="1219200"/>
                  </a:lnTo>
                  <a:lnTo>
                    <a:pt x="2400189" y="1206500"/>
                  </a:lnTo>
                  <a:lnTo>
                    <a:pt x="2363919" y="1181100"/>
                  </a:lnTo>
                  <a:lnTo>
                    <a:pt x="2328165" y="1168400"/>
                  </a:lnTo>
                  <a:lnTo>
                    <a:pt x="2292497" y="1143000"/>
                  </a:lnTo>
                  <a:lnTo>
                    <a:pt x="2276791" y="1143000"/>
                  </a:lnTo>
                  <a:lnTo>
                    <a:pt x="2268637" y="1130300"/>
                  </a:lnTo>
                  <a:lnTo>
                    <a:pt x="2599681" y="1130300"/>
                  </a:lnTo>
                  <a:lnTo>
                    <a:pt x="2624558" y="1155700"/>
                  </a:lnTo>
                  <a:lnTo>
                    <a:pt x="2637341" y="1155700"/>
                  </a:lnTo>
                  <a:lnTo>
                    <a:pt x="2712403" y="1193800"/>
                  </a:lnTo>
                  <a:lnTo>
                    <a:pt x="2737309" y="1219200"/>
                  </a:lnTo>
                  <a:lnTo>
                    <a:pt x="2902394" y="1320800"/>
                  </a:lnTo>
                  <a:lnTo>
                    <a:pt x="2911049" y="1320800"/>
                  </a:lnTo>
                  <a:lnTo>
                    <a:pt x="2927672" y="1333500"/>
                  </a:lnTo>
                  <a:lnTo>
                    <a:pt x="2936328" y="1346200"/>
                  </a:lnTo>
                  <a:lnTo>
                    <a:pt x="2993075" y="1371600"/>
                  </a:lnTo>
                  <a:lnTo>
                    <a:pt x="3021320" y="1397000"/>
                  </a:lnTo>
                  <a:lnTo>
                    <a:pt x="3049135" y="1409700"/>
                  </a:lnTo>
                  <a:lnTo>
                    <a:pt x="3079387" y="1422400"/>
                  </a:lnTo>
                  <a:lnTo>
                    <a:pt x="3139545" y="1473200"/>
                  </a:lnTo>
                  <a:lnTo>
                    <a:pt x="3169280" y="1485900"/>
                  </a:lnTo>
                  <a:lnTo>
                    <a:pt x="3194272" y="1511300"/>
                  </a:lnTo>
                  <a:lnTo>
                    <a:pt x="3219952" y="1524000"/>
                  </a:lnTo>
                  <a:lnTo>
                    <a:pt x="3246664" y="1536700"/>
                  </a:lnTo>
                  <a:lnTo>
                    <a:pt x="3274751" y="1536700"/>
                  </a:lnTo>
                  <a:lnTo>
                    <a:pt x="3294541" y="1549400"/>
                  </a:lnTo>
                  <a:close/>
                </a:path>
                <a:path w="4255770" h="1765300">
                  <a:moveTo>
                    <a:pt x="934217" y="1282700"/>
                  </a:moveTo>
                  <a:lnTo>
                    <a:pt x="557489" y="1282700"/>
                  </a:lnTo>
                  <a:lnTo>
                    <a:pt x="575961" y="1270000"/>
                  </a:lnTo>
                  <a:lnTo>
                    <a:pt x="594260" y="1270000"/>
                  </a:lnTo>
                  <a:lnTo>
                    <a:pt x="612302" y="1257300"/>
                  </a:lnTo>
                  <a:lnTo>
                    <a:pt x="694845" y="1219200"/>
                  </a:lnTo>
                  <a:lnTo>
                    <a:pt x="1020428" y="1219200"/>
                  </a:lnTo>
                  <a:lnTo>
                    <a:pt x="1018594" y="1231900"/>
                  </a:lnTo>
                  <a:lnTo>
                    <a:pt x="1000509" y="1244600"/>
                  </a:lnTo>
                  <a:lnTo>
                    <a:pt x="979157" y="1257300"/>
                  </a:lnTo>
                  <a:lnTo>
                    <a:pt x="956429" y="1270000"/>
                  </a:lnTo>
                  <a:lnTo>
                    <a:pt x="934217" y="1282700"/>
                  </a:lnTo>
                  <a:close/>
                </a:path>
                <a:path w="4255770" h="1765300">
                  <a:moveTo>
                    <a:pt x="303299" y="1282700"/>
                  </a:moveTo>
                  <a:lnTo>
                    <a:pt x="130806" y="1282700"/>
                  </a:lnTo>
                  <a:lnTo>
                    <a:pt x="122294" y="1270000"/>
                  </a:lnTo>
                  <a:lnTo>
                    <a:pt x="113610" y="1257300"/>
                  </a:lnTo>
                  <a:lnTo>
                    <a:pt x="258287" y="1257300"/>
                  </a:lnTo>
                  <a:lnTo>
                    <a:pt x="263991" y="1270000"/>
                  </a:lnTo>
                  <a:lnTo>
                    <a:pt x="284884" y="1270000"/>
                  </a:lnTo>
                  <a:lnTo>
                    <a:pt x="303299" y="1282700"/>
                  </a:lnTo>
                  <a:close/>
                </a:path>
                <a:path w="4255770" h="1765300">
                  <a:moveTo>
                    <a:pt x="380209" y="1308100"/>
                  </a:moveTo>
                  <a:lnTo>
                    <a:pt x="150022" y="1308100"/>
                  </a:lnTo>
                  <a:lnTo>
                    <a:pt x="143760" y="1295400"/>
                  </a:lnTo>
                  <a:lnTo>
                    <a:pt x="137670" y="1282700"/>
                  </a:lnTo>
                  <a:lnTo>
                    <a:pt x="321455" y="1282700"/>
                  </a:lnTo>
                  <a:lnTo>
                    <a:pt x="339440" y="1295400"/>
                  </a:lnTo>
                  <a:lnTo>
                    <a:pt x="357338" y="1295400"/>
                  </a:lnTo>
                  <a:lnTo>
                    <a:pt x="380209" y="1308100"/>
                  </a:lnTo>
                  <a:close/>
                </a:path>
                <a:path w="4255770" h="1765300">
                  <a:moveTo>
                    <a:pt x="903393" y="1295400"/>
                  </a:moveTo>
                  <a:lnTo>
                    <a:pt x="494909" y="1295400"/>
                  </a:lnTo>
                  <a:lnTo>
                    <a:pt x="516920" y="1282700"/>
                  </a:lnTo>
                  <a:lnTo>
                    <a:pt x="913926" y="1282700"/>
                  </a:lnTo>
                  <a:lnTo>
                    <a:pt x="903393" y="1295400"/>
                  </a:lnTo>
                  <a:close/>
                </a:path>
                <a:path w="4255770" h="1765300">
                  <a:moveTo>
                    <a:pt x="630530" y="1397000"/>
                  </a:moveTo>
                  <a:lnTo>
                    <a:pt x="244974" y="1397000"/>
                  </a:lnTo>
                  <a:lnTo>
                    <a:pt x="231117" y="1384300"/>
                  </a:lnTo>
                  <a:lnTo>
                    <a:pt x="218464" y="1371600"/>
                  </a:lnTo>
                  <a:lnTo>
                    <a:pt x="206928" y="1371600"/>
                  </a:lnTo>
                  <a:lnTo>
                    <a:pt x="194288" y="1358900"/>
                  </a:lnTo>
                  <a:lnTo>
                    <a:pt x="182165" y="1346200"/>
                  </a:lnTo>
                  <a:lnTo>
                    <a:pt x="170042" y="1320800"/>
                  </a:lnTo>
                  <a:lnTo>
                    <a:pt x="157402" y="1308100"/>
                  </a:lnTo>
                  <a:lnTo>
                    <a:pt x="450886" y="1308100"/>
                  </a:lnTo>
                  <a:lnTo>
                    <a:pt x="472897" y="1295400"/>
                  </a:lnTo>
                  <a:lnTo>
                    <a:pt x="892946" y="1295400"/>
                  </a:lnTo>
                  <a:lnTo>
                    <a:pt x="841587" y="1320800"/>
                  </a:lnTo>
                  <a:lnTo>
                    <a:pt x="815047" y="1333500"/>
                  </a:lnTo>
                  <a:lnTo>
                    <a:pt x="780138" y="1333500"/>
                  </a:lnTo>
                  <a:lnTo>
                    <a:pt x="765464" y="1346200"/>
                  </a:lnTo>
                  <a:lnTo>
                    <a:pt x="752911" y="1346200"/>
                  </a:lnTo>
                  <a:lnTo>
                    <a:pt x="740014" y="1358900"/>
                  </a:lnTo>
                  <a:lnTo>
                    <a:pt x="699660" y="1358900"/>
                  </a:lnTo>
                  <a:lnTo>
                    <a:pt x="693326" y="1371600"/>
                  </a:lnTo>
                  <a:lnTo>
                    <a:pt x="659406" y="1384300"/>
                  </a:lnTo>
                  <a:lnTo>
                    <a:pt x="630530" y="1397000"/>
                  </a:lnTo>
                  <a:close/>
                </a:path>
                <a:path w="4255770" h="1765300">
                  <a:moveTo>
                    <a:pt x="572865" y="1409700"/>
                  </a:moveTo>
                  <a:lnTo>
                    <a:pt x="281130" y="1409700"/>
                  </a:lnTo>
                  <a:lnTo>
                    <a:pt x="260122" y="1397000"/>
                  </a:lnTo>
                  <a:lnTo>
                    <a:pt x="601483" y="1397000"/>
                  </a:lnTo>
                  <a:lnTo>
                    <a:pt x="572865" y="1409700"/>
                  </a:lnTo>
                  <a:close/>
                </a:path>
                <a:path w="4255770" h="1765300">
                  <a:moveTo>
                    <a:pt x="549908" y="1422400"/>
                  </a:moveTo>
                  <a:lnTo>
                    <a:pt x="321770" y="1422400"/>
                  </a:lnTo>
                  <a:lnTo>
                    <a:pt x="301622" y="1409700"/>
                  </a:lnTo>
                  <a:lnTo>
                    <a:pt x="557962" y="1409700"/>
                  </a:lnTo>
                  <a:lnTo>
                    <a:pt x="549908" y="1422400"/>
                  </a:lnTo>
                  <a:close/>
                </a:path>
                <a:path w="4255770" h="1765300">
                  <a:moveTo>
                    <a:pt x="461892" y="1435100"/>
                  </a:moveTo>
                  <a:lnTo>
                    <a:pt x="351391" y="1435100"/>
                  </a:lnTo>
                  <a:lnTo>
                    <a:pt x="341747" y="1422400"/>
                  </a:lnTo>
                  <a:lnTo>
                    <a:pt x="481324" y="1422400"/>
                  </a:lnTo>
                  <a:lnTo>
                    <a:pt x="461892" y="1435100"/>
                  </a:lnTo>
                  <a:close/>
                </a:path>
                <a:path w="4255770" h="1765300">
                  <a:moveTo>
                    <a:pt x="3939676" y="1612900"/>
                  </a:moveTo>
                  <a:lnTo>
                    <a:pt x="3624051" y="1612900"/>
                  </a:lnTo>
                  <a:lnTo>
                    <a:pt x="3652612" y="1600200"/>
                  </a:lnTo>
                  <a:lnTo>
                    <a:pt x="3665480" y="1587500"/>
                  </a:lnTo>
                  <a:lnTo>
                    <a:pt x="3677833" y="1574800"/>
                  </a:lnTo>
                  <a:lnTo>
                    <a:pt x="3689498" y="1574800"/>
                  </a:lnTo>
                  <a:lnTo>
                    <a:pt x="3700303" y="1562100"/>
                  </a:lnTo>
                  <a:lnTo>
                    <a:pt x="3747650" y="1536700"/>
                  </a:lnTo>
                  <a:lnTo>
                    <a:pt x="3772398" y="1524000"/>
                  </a:lnTo>
                  <a:lnTo>
                    <a:pt x="3798436" y="1511300"/>
                  </a:lnTo>
                  <a:lnTo>
                    <a:pt x="3806547" y="1511300"/>
                  </a:lnTo>
                  <a:lnTo>
                    <a:pt x="3814486" y="1524000"/>
                  </a:lnTo>
                  <a:lnTo>
                    <a:pt x="4022920" y="1524000"/>
                  </a:lnTo>
                  <a:lnTo>
                    <a:pt x="4013964" y="1536700"/>
                  </a:lnTo>
                  <a:lnTo>
                    <a:pt x="3996165" y="1549400"/>
                  </a:lnTo>
                  <a:lnTo>
                    <a:pt x="3977507" y="1574800"/>
                  </a:lnTo>
                  <a:lnTo>
                    <a:pt x="3958506" y="1587500"/>
                  </a:lnTo>
                  <a:lnTo>
                    <a:pt x="3939676" y="1612900"/>
                  </a:lnTo>
                  <a:close/>
                </a:path>
                <a:path w="4255770" h="1765300">
                  <a:moveTo>
                    <a:pt x="3797992" y="1689100"/>
                  </a:moveTo>
                  <a:lnTo>
                    <a:pt x="3203515" y="1689100"/>
                  </a:lnTo>
                  <a:lnTo>
                    <a:pt x="3186706" y="1676400"/>
                  </a:lnTo>
                  <a:lnTo>
                    <a:pt x="3159292" y="1663700"/>
                  </a:lnTo>
                  <a:lnTo>
                    <a:pt x="3133168" y="1651000"/>
                  </a:lnTo>
                  <a:lnTo>
                    <a:pt x="3083070" y="1625600"/>
                  </a:lnTo>
                  <a:lnTo>
                    <a:pt x="3020704" y="1574800"/>
                  </a:lnTo>
                  <a:lnTo>
                    <a:pt x="3004024" y="1562100"/>
                  </a:lnTo>
                  <a:lnTo>
                    <a:pt x="2986999" y="1549400"/>
                  </a:lnTo>
                  <a:lnTo>
                    <a:pt x="3314073" y="1549400"/>
                  </a:lnTo>
                  <a:lnTo>
                    <a:pt x="3333434" y="1562100"/>
                  </a:lnTo>
                  <a:lnTo>
                    <a:pt x="3352708" y="1562100"/>
                  </a:lnTo>
                  <a:lnTo>
                    <a:pt x="3533384" y="1612900"/>
                  </a:lnTo>
                  <a:lnTo>
                    <a:pt x="3925001" y="1612900"/>
                  </a:lnTo>
                  <a:lnTo>
                    <a:pt x="3888431" y="1638300"/>
                  </a:lnTo>
                  <a:lnTo>
                    <a:pt x="3870446" y="1651000"/>
                  </a:lnTo>
                  <a:lnTo>
                    <a:pt x="3852548" y="1651000"/>
                  </a:lnTo>
                  <a:lnTo>
                    <a:pt x="3815977" y="1676400"/>
                  </a:lnTo>
                  <a:lnTo>
                    <a:pt x="3797992" y="1689100"/>
                  </a:lnTo>
                  <a:close/>
                </a:path>
                <a:path w="4255770" h="1765300">
                  <a:moveTo>
                    <a:pt x="3771825" y="1701800"/>
                  </a:moveTo>
                  <a:lnTo>
                    <a:pt x="3238166" y="1701800"/>
                  </a:lnTo>
                  <a:lnTo>
                    <a:pt x="3220755" y="1689100"/>
                  </a:lnTo>
                  <a:lnTo>
                    <a:pt x="3780094" y="1689100"/>
                  </a:lnTo>
                  <a:lnTo>
                    <a:pt x="3771825" y="1701800"/>
                  </a:lnTo>
                  <a:close/>
                </a:path>
                <a:path w="4255770" h="1765300">
                  <a:moveTo>
                    <a:pt x="3724148" y="1714500"/>
                  </a:moveTo>
                  <a:lnTo>
                    <a:pt x="3278692" y="1714500"/>
                  </a:lnTo>
                  <a:lnTo>
                    <a:pt x="3255491" y="1701800"/>
                  </a:lnTo>
                  <a:lnTo>
                    <a:pt x="3735154" y="1701800"/>
                  </a:lnTo>
                  <a:lnTo>
                    <a:pt x="3724148" y="1714500"/>
                  </a:lnTo>
                  <a:close/>
                </a:path>
                <a:path w="4255770" h="1765300">
                  <a:moveTo>
                    <a:pt x="3619208" y="1739900"/>
                  </a:moveTo>
                  <a:lnTo>
                    <a:pt x="3345371" y="1739900"/>
                  </a:lnTo>
                  <a:lnTo>
                    <a:pt x="3323718" y="1727200"/>
                  </a:lnTo>
                  <a:lnTo>
                    <a:pt x="3301463" y="1714500"/>
                  </a:lnTo>
                  <a:lnTo>
                    <a:pt x="3702137" y="1714500"/>
                  </a:lnTo>
                  <a:lnTo>
                    <a:pt x="3674609" y="1727200"/>
                  </a:lnTo>
                  <a:lnTo>
                    <a:pt x="3646994" y="1727200"/>
                  </a:lnTo>
                  <a:lnTo>
                    <a:pt x="3619208" y="1739900"/>
                  </a:lnTo>
                  <a:close/>
                </a:path>
                <a:path w="4255770" h="1765300">
                  <a:moveTo>
                    <a:pt x="3557000" y="1752600"/>
                  </a:moveTo>
                  <a:lnTo>
                    <a:pt x="3404297" y="1752600"/>
                  </a:lnTo>
                  <a:lnTo>
                    <a:pt x="3381082" y="1739900"/>
                  </a:lnTo>
                  <a:lnTo>
                    <a:pt x="3573566" y="1739900"/>
                  </a:lnTo>
                  <a:lnTo>
                    <a:pt x="3557000" y="1752600"/>
                  </a:lnTo>
                  <a:close/>
                </a:path>
                <a:path w="4255770" h="1765300">
                  <a:moveTo>
                    <a:pt x="3529720" y="1765300"/>
                  </a:moveTo>
                  <a:lnTo>
                    <a:pt x="3508635" y="1765300"/>
                  </a:lnTo>
                  <a:lnTo>
                    <a:pt x="3489017" y="1752600"/>
                  </a:lnTo>
                  <a:lnTo>
                    <a:pt x="3542154" y="1752600"/>
                  </a:lnTo>
                  <a:lnTo>
                    <a:pt x="3529720" y="1765300"/>
                  </a:lnTo>
                  <a:close/>
                </a:path>
              </a:pathLst>
            </a:custGeom>
            <a:solidFill>
              <a:srgbClr val="994B37"/>
            </a:solidFill>
          </p:spPr>
          <p:txBody>
            <a:bodyPr wrap="square" lIns="0" tIns="0" rIns="0" bIns="0" rtlCol="0"/>
            <a:lstStyle/>
            <a:p>
              <a:endParaRPr/>
            </a:p>
          </p:txBody>
        </p:sp>
      </p:grpSp>
      <p:grpSp>
        <p:nvGrpSpPr>
          <p:cNvPr id="12" name="object 12"/>
          <p:cNvGrpSpPr/>
          <p:nvPr/>
        </p:nvGrpSpPr>
        <p:grpSpPr>
          <a:xfrm>
            <a:off x="9806054" y="7595541"/>
            <a:ext cx="8482330" cy="2691765"/>
            <a:chOff x="9806054" y="7595541"/>
            <a:chExt cx="8482330" cy="2691765"/>
          </a:xfrm>
        </p:grpSpPr>
        <p:sp>
          <p:nvSpPr>
            <p:cNvPr id="13" name="object 13"/>
            <p:cNvSpPr/>
            <p:nvPr/>
          </p:nvSpPr>
          <p:spPr>
            <a:xfrm>
              <a:off x="13666257" y="7595541"/>
              <a:ext cx="4622165" cy="2691765"/>
            </a:xfrm>
            <a:custGeom>
              <a:avLst/>
              <a:gdLst/>
              <a:ahLst/>
              <a:cxnLst/>
              <a:rect l="l" t="t" r="r" b="b"/>
              <a:pathLst>
                <a:path w="4622165" h="2691765">
                  <a:moveTo>
                    <a:pt x="4621742" y="2080819"/>
                  </a:moveTo>
                  <a:lnTo>
                    <a:pt x="2948247" y="1747370"/>
                  </a:lnTo>
                  <a:lnTo>
                    <a:pt x="2980096" y="1753392"/>
                  </a:lnTo>
                  <a:lnTo>
                    <a:pt x="3012132" y="1758479"/>
                  </a:lnTo>
                  <a:lnTo>
                    <a:pt x="3065890" y="1764207"/>
                  </a:lnTo>
                  <a:lnTo>
                    <a:pt x="3119482" y="1765284"/>
                  </a:lnTo>
                  <a:lnTo>
                    <a:pt x="3172930" y="1760983"/>
                  </a:lnTo>
                  <a:lnTo>
                    <a:pt x="3226257" y="1750582"/>
                  </a:lnTo>
                  <a:lnTo>
                    <a:pt x="3273778" y="1737826"/>
                  </a:lnTo>
                  <a:lnTo>
                    <a:pt x="3320802" y="1723765"/>
                  </a:lnTo>
                  <a:lnTo>
                    <a:pt x="3367331" y="1708443"/>
                  </a:lnTo>
                  <a:lnTo>
                    <a:pt x="3413366" y="1691902"/>
                  </a:lnTo>
                  <a:lnTo>
                    <a:pt x="3458910" y="1674185"/>
                  </a:lnTo>
                  <a:lnTo>
                    <a:pt x="3503965" y="1655335"/>
                  </a:lnTo>
                  <a:lnTo>
                    <a:pt x="3548534" y="1635397"/>
                  </a:lnTo>
                  <a:lnTo>
                    <a:pt x="3592617" y="1614412"/>
                  </a:lnTo>
                  <a:lnTo>
                    <a:pt x="3636217" y="1592424"/>
                  </a:lnTo>
                  <a:lnTo>
                    <a:pt x="3670851" y="1568210"/>
                  </a:lnTo>
                  <a:lnTo>
                    <a:pt x="3772554" y="1468390"/>
                  </a:lnTo>
                  <a:lnTo>
                    <a:pt x="3806076" y="1434969"/>
                  </a:lnTo>
                  <a:lnTo>
                    <a:pt x="3839155" y="1401244"/>
                  </a:lnTo>
                  <a:lnTo>
                    <a:pt x="3871638" y="1367076"/>
                  </a:lnTo>
                  <a:lnTo>
                    <a:pt x="3912393" y="1317019"/>
                  </a:lnTo>
                  <a:lnTo>
                    <a:pt x="3948098" y="1263037"/>
                  </a:lnTo>
                  <a:lnTo>
                    <a:pt x="3973928" y="1213895"/>
                  </a:lnTo>
                  <a:lnTo>
                    <a:pt x="3991904" y="1160271"/>
                  </a:lnTo>
                  <a:lnTo>
                    <a:pt x="4003308" y="1108237"/>
                  </a:lnTo>
                  <a:lnTo>
                    <a:pt x="4011973" y="1055907"/>
                  </a:lnTo>
                  <a:lnTo>
                    <a:pt x="4017609" y="1003159"/>
                  </a:lnTo>
                  <a:lnTo>
                    <a:pt x="4019932" y="949876"/>
                  </a:lnTo>
                  <a:lnTo>
                    <a:pt x="4018652" y="895938"/>
                  </a:lnTo>
                  <a:lnTo>
                    <a:pt x="4016897" y="845938"/>
                  </a:lnTo>
                  <a:lnTo>
                    <a:pt x="4017897" y="796365"/>
                  </a:lnTo>
                  <a:lnTo>
                    <a:pt x="4021696" y="747229"/>
                  </a:lnTo>
                  <a:lnTo>
                    <a:pt x="4028337" y="698538"/>
                  </a:lnTo>
                  <a:lnTo>
                    <a:pt x="4037865" y="650300"/>
                  </a:lnTo>
                  <a:lnTo>
                    <a:pt x="4050324" y="602524"/>
                  </a:lnTo>
                  <a:lnTo>
                    <a:pt x="4065756" y="555220"/>
                  </a:lnTo>
                  <a:lnTo>
                    <a:pt x="4084206" y="508395"/>
                  </a:lnTo>
                  <a:lnTo>
                    <a:pt x="4100231" y="473505"/>
                  </a:lnTo>
                  <a:lnTo>
                    <a:pt x="4119809" y="440294"/>
                  </a:lnTo>
                  <a:lnTo>
                    <a:pt x="4147570" y="400847"/>
                  </a:lnTo>
                  <a:lnTo>
                    <a:pt x="4175367" y="361565"/>
                  </a:lnTo>
                  <a:lnTo>
                    <a:pt x="4203539" y="322676"/>
                  </a:lnTo>
                  <a:lnTo>
                    <a:pt x="4232427" y="284405"/>
                  </a:lnTo>
                  <a:lnTo>
                    <a:pt x="4262370" y="246980"/>
                  </a:lnTo>
                  <a:lnTo>
                    <a:pt x="4293709" y="210627"/>
                  </a:lnTo>
                  <a:lnTo>
                    <a:pt x="4326785" y="175572"/>
                  </a:lnTo>
                  <a:lnTo>
                    <a:pt x="4373184" y="131338"/>
                  </a:lnTo>
                  <a:lnTo>
                    <a:pt x="4422950" y="89720"/>
                  </a:lnTo>
                  <a:lnTo>
                    <a:pt x="4461883" y="62635"/>
                  </a:lnTo>
                  <a:lnTo>
                    <a:pt x="4503623" y="40972"/>
                  </a:lnTo>
                  <a:lnTo>
                    <a:pt x="4547141" y="22579"/>
                  </a:lnTo>
                  <a:lnTo>
                    <a:pt x="4591408" y="5308"/>
                  </a:lnTo>
                  <a:lnTo>
                    <a:pt x="4621742" y="0"/>
                  </a:lnTo>
                  <a:lnTo>
                    <a:pt x="4621742" y="2080819"/>
                  </a:lnTo>
                  <a:close/>
                </a:path>
                <a:path w="4622165" h="2691765">
                  <a:moveTo>
                    <a:pt x="0" y="2691458"/>
                  </a:moveTo>
                  <a:lnTo>
                    <a:pt x="1494" y="2684852"/>
                  </a:lnTo>
                  <a:lnTo>
                    <a:pt x="7574" y="2661755"/>
                  </a:lnTo>
                  <a:lnTo>
                    <a:pt x="13889" y="2638705"/>
                  </a:lnTo>
                  <a:lnTo>
                    <a:pt x="19852" y="2615584"/>
                  </a:lnTo>
                  <a:lnTo>
                    <a:pt x="34128" y="2574835"/>
                  </a:lnTo>
                  <a:lnTo>
                    <a:pt x="57194" y="2538755"/>
                  </a:lnTo>
                  <a:lnTo>
                    <a:pt x="86124" y="2500886"/>
                  </a:lnTo>
                  <a:lnTo>
                    <a:pt x="112483" y="2461288"/>
                  </a:lnTo>
                  <a:lnTo>
                    <a:pt x="137532" y="2420944"/>
                  </a:lnTo>
                  <a:lnTo>
                    <a:pt x="162535" y="2380834"/>
                  </a:lnTo>
                  <a:lnTo>
                    <a:pt x="189101" y="2340426"/>
                  </a:lnTo>
                  <a:lnTo>
                    <a:pt x="217020" y="2301195"/>
                  </a:lnTo>
                  <a:lnTo>
                    <a:pt x="246422" y="2263280"/>
                  </a:lnTo>
                  <a:lnTo>
                    <a:pt x="277439" y="2226821"/>
                  </a:lnTo>
                  <a:lnTo>
                    <a:pt x="310201" y="2191957"/>
                  </a:lnTo>
                  <a:lnTo>
                    <a:pt x="344839" y="2158828"/>
                  </a:lnTo>
                  <a:lnTo>
                    <a:pt x="381484" y="2127572"/>
                  </a:lnTo>
                  <a:lnTo>
                    <a:pt x="418667" y="2098740"/>
                  </a:lnTo>
                  <a:lnTo>
                    <a:pt x="457211" y="2072289"/>
                  </a:lnTo>
                  <a:lnTo>
                    <a:pt x="497166" y="2048432"/>
                  </a:lnTo>
                  <a:lnTo>
                    <a:pt x="538579" y="2027384"/>
                  </a:lnTo>
                  <a:lnTo>
                    <a:pt x="581498" y="2009356"/>
                  </a:lnTo>
                  <a:lnTo>
                    <a:pt x="625972" y="1994564"/>
                  </a:lnTo>
                  <a:lnTo>
                    <a:pt x="672049" y="1983221"/>
                  </a:lnTo>
                  <a:lnTo>
                    <a:pt x="715630" y="1971627"/>
                  </a:lnTo>
                  <a:lnTo>
                    <a:pt x="757876" y="1955756"/>
                  </a:lnTo>
                  <a:lnTo>
                    <a:pt x="799513" y="1938063"/>
                  </a:lnTo>
                  <a:lnTo>
                    <a:pt x="841267" y="1921000"/>
                  </a:lnTo>
                  <a:lnTo>
                    <a:pt x="857423" y="1914820"/>
                  </a:lnTo>
                  <a:lnTo>
                    <a:pt x="872948" y="1907542"/>
                  </a:lnTo>
                  <a:lnTo>
                    <a:pt x="888332" y="1899749"/>
                  </a:lnTo>
                  <a:lnTo>
                    <a:pt x="904066" y="1892027"/>
                  </a:lnTo>
                  <a:lnTo>
                    <a:pt x="925326" y="1881374"/>
                  </a:lnTo>
                  <a:lnTo>
                    <a:pt x="945931" y="1869740"/>
                  </a:lnTo>
                  <a:lnTo>
                    <a:pt x="965599" y="1856703"/>
                  </a:lnTo>
                  <a:lnTo>
                    <a:pt x="995657" y="1832489"/>
                  </a:lnTo>
                  <a:lnTo>
                    <a:pt x="1007378" y="1823157"/>
                  </a:lnTo>
                  <a:lnTo>
                    <a:pt x="1019334" y="1813871"/>
                  </a:lnTo>
                  <a:lnTo>
                    <a:pt x="1031640" y="1804655"/>
                  </a:lnTo>
                  <a:lnTo>
                    <a:pt x="1058330" y="1783010"/>
                  </a:lnTo>
                  <a:lnTo>
                    <a:pt x="1083523" y="1759731"/>
                  </a:lnTo>
                  <a:lnTo>
                    <a:pt x="1107312" y="1734957"/>
                  </a:lnTo>
                  <a:lnTo>
                    <a:pt x="1129793" y="1708827"/>
                  </a:lnTo>
                  <a:lnTo>
                    <a:pt x="1158403" y="1676121"/>
                  </a:lnTo>
                  <a:lnTo>
                    <a:pt x="1188113" y="1644605"/>
                  </a:lnTo>
                  <a:lnTo>
                    <a:pt x="1218805" y="1614258"/>
                  </a:lnTo>
                  <a:lnTo>
                    <a:pt x="1250362" y="1585055"/>
                  </a:lnTo>
                  <a:lnTo>
                    <a:pt x="1267551" y="1568000"/>
                  </a:lnTo>
                  <a:lnTo>
                    <a:pt x="1296599" y="1531370"/>
                  </a:lnTo>
                  <a:lnTo>
                    <a:pt x="1321682" y="1481613"/>
                  </a:lnTo>
                  <a:lnTo>
                    <a:pt x="1347381" y="1422559"/>
                  </a:lnTo>
                  <a:lnTo>
                    <a:pt x="1361165" y="1393218"/>
                  </a:lnTo>
                  <a:lnTo>
                    <a:pt x="1376341" y="1365127"/>
                  </a:lnTo>
                  <a:lnTo>
                    <a:pt x="1392569" y="1337245"/>
                  </a:lnTo>
                  <a:lnTo>
                    <a:pt x="1409030" y="1309410"/>
                  </a:lnTo>
                  <a:lnTo>
                    <a:pt x="1424907" y="1281459"/>
                  </a:lnTo>
                  <a:lnTo>
                    <a:pt x="1448644" y="1235505"/>
                  </a:lnTo>
                  <a:lnTo>
                    <a:pt x="1472335" y="1189786"/>
                  </a:lnTo>
                  <a:lnTo>
                    <a:pt x="1498643" y="1145560"/>
                  </a:lnTo>
                  <a:lnTo>
                    <a:pt x="1530236" y="1104088"/>
                  </a:lnTo>
                  <a:lnTo>
                    <a:pt x="1533723" y="1099597"/>
                  </a:lnTo>
                  <a:lnTo>
                    <a:pt x="1536211" y="1093611"/>
                  </a:lnTo>
                  <a:lnTo>
                    <a:pt x="1564655" y="1043159"/>
                  </a:lnTo>
                  <a:lnTo>
                    <a:pt x="1596866" y="1005053"/>
                  </a:lnTo>
                  <a:lnTo>
                    <a:pt x="1634192" y="973441"/>
                  </a:lnTo>
                  <a:lnTo>
                    <a:pt x="1675739" y="947207"/>
                  </a:lnTo>
                  <a:lnTo>
                    <a:pt x="1720612" y="925237"/>
                  </a:lnTo>
                  <a:lnTo>
                    <a:pt x="1767918" y="906417"/>
                  </a:lnTo>
                  <a:lnTo>
                    <a:pt x="1810541" y="900649"/>
                  </a:lnTo>
                  <a:lnTo>
                    <a:pt x="1859154" y="901169"/>
                  </a:lnTo>
                  <a:lnTo>
                    <a:pt x="1906815" y="904766"/>
                  </a:lnTo>
                  <a:lnTo>
                    <a:pt x="1953361" y="912132"/>
                  </a:lnTo>
                  <a:lnTo>
                    <a:pt x="1998633" y="923960"/>
                  </a:lnTo>
                  <a:lnTo>
                    <a:pt x="2042469" y="940946"/>
                  </a:lnTo>
                  <a:lnTo>
                    <a:pt x="2084709" y="963782"/>
                  </a:lnTo>
                  <a:lnTo>
                    <a:pt x="2125192" y="993163"/>
                  </a:lnTo>
                  <a:lnTo>
                    <a:pt x="2171458" y="1031714"/>
                  </a:lnTo>
                  <a:lnTo>
                    <a:pt x="2213989" y="1074382"/>
                  </a:lnTo>
                  <a:lnTo>
                    <a:pt x="2227058" y="1088978"/>
                  </a:lnTo>
                  <a:lnTo>
                    <a:pt x="2240898" y="1102756"/>
                  </a:lnTo>
                  <a:lnTo>
                    <a:pt x="2269115" y="1129446"/>
                  </a:lnTo>
                  <a:lnTo>
                    <a:pt x="2318286" y="1177813"/>
                  </a:lnTo>
                  <a:lnTo>
                    <a:pt x="2366150" y="1227864"/>
                  </a:lnTo>
                  <a:lnTo>
                    <a:pt x="2392664" y="1259441"/>
                  </a:lnTo>
                  <a:lnTo>
                    <a:pt x="2416422" y="1292656"/>
                  </a:lnTo>
                  <a:lnTo>
                    <a:pt x="2437377" y="1327744"/>
                  </a:lnTo>
                  <a:lnTo>
                    <a:pt x="2455482" y="1364937"/>
                  </a:lnTo>
                  <a:lnTo>
                    <a:pt x="2473812" y="1406467"/>
                  </a:lnTo>
                  <a:lnTo>
                    <a:pt x="2492537" y="1447889"/>
                  </a:lnTo>
                  <a:lnTo>
                    <a:pt x="2531078" y="1532131"/>
                  </a:lnTo>
                  <a:lnTo>
                    <a:pt x="2550845" y="1575814"/>
                  </a:lnTo>
                  <a:lnTo>
                    <a:pt x="2589690" y="1601341"/>
                  </a:lnTo>
                  <a:lnTo>
                    <a:pt x="2630747" y="1625754"/>
                  </a:lnTo>
                  <a:lnTo>
                    <a:pt x="2673479" y="1649255"/>
                  </a:lnTo>
                  <a:lnTo>
                    <a:pt x="2717347" y="1672050"/>
                  </a:lnTo>
                  <a:lnTo>
                    <a:pt x="2761813" y="1694341"/>
                  </a:lnTo>
                  <a:lnTo>
                    <a:pt x="2822061" y="1718014"/>
                  </a:lnTo>
                  <a:lnTo>
                    <a:pt x="2884734" y="1734391"/>
                  </a:lnTo>
                  <a:lnTo>
                    <a:pt x="4621742" y="2080819"/>
                  </a:lnTo>
                  <a:lnTo>
                    <a:pt x="4621742" y="2691458"/>
                  </a:lnTo>
                  <a:lnTo>
                    <a:pt x="0" y="2691458"/>
                  </a:lnTo>
                  <a:close/>
                </a:path>
              </a:pathLst>
            </a:custGeom>
            <a:solidFill>
              <a:srgbClr val="EFD5C8"/>
            </a:solidFill>
          </p:spPr>
          <p:txBody>
            <a:bodyPr wrap="square" lIns="0" tIns="0" rIns="0" bIns="0" rtlCol="0"/>
            <a:lstStyle/>
            <a:p>
              <a:endParaRPr/>
            </a:p>
          </p:txBody>
        </p:sp>
        <p:sp>
          <p:nvSpPr>
            <p:cNvPr id="14" name="object 14"/>
            <p:cNvSpPr/>
            <p:nvPr/>
          </p:nvSpPr>
          <p:spPr>
            <a:xfrm>
              <a:off x="9806054" y="8665389"/>
              <a:ext cx="4754880" cy="1186815"/>
            </a:xfrm>
            <a:custGeom>
              <a:avLst/>
              <a:gdLst/>
              <a:ahLst/>
              <a:cxnLst/>
              <a:rect l="l" t="t" r="r" b="b"/>
              <a:pathLst>
                <a:path w="4754880" h="1186815">
                  <a:moveTo>
                    <a:pt x="4049499" y="1186301"/>
                  </a:moveTo>
                  <a:lnTo>
                    <a:pt x="4001600" y="1186301"/>
                  </a:lnTo>
                  <a:lnTo>
                    <a:pt x="3953700" y="1185688"/>
                  </a:lnTo>
                  <a:lnTo>
                    <a:pt x="3905801" y="1184460"/>
                  </a:lnTo>
                  <a:lnTo>
                    <a:pt x="3857902" y="1182618"/>
                  </a:lnTo>
                  <a:lnTo>
                    <a:pt x="3777532" y="1178566"/>
                  </a:lnTo>
                  <a:lnTo>
                    <a:pt x="3745062" y="1177745"/>
                  </a:lnTo>
                  <a:lnTo>
                    <a:pt x="3712591" y="1177443"/>
                  </a:lnTo>
                  <a:lnTo>
                    <a:pt x="3680121" y="1177400"/>
                  </a:lnTo>
                  <a:lnTo>
                    <a:pt x="3651940" y="1177141"/>
                  </a:lnTo>
                  <a:lnTo>
                    <a:pt x="3595923" y="1177659"/>
                  </a:lnTo>
                  <a:lnTo>
                    <a:pt x="3567742" y="1177400"/>
                  </a:lnTo>
                  <a:lnTo>
                    <a:pt x="3547707" y="1176407"/>
                  </a:lnTo>
                  <a:lnTo>
                    <a:pt x="3487602" y="1171875"/>
                  </a:lnTo>
                  <a:lnTo>
                    <a:pt x="3429570" y="1168192"/>
                  </a:lnTo>
                  <a:lnTo>
                    <a:pt x="3419351" y="1167789"/>
                  </a:lnTo>
                  <a:lnTo>
                    <a:pt x="3399259" y="1167674"/>
                  </a:lnTo>
                  <a:lnTo>
                    <a:pt x="3389040" y="1167271"/>
                  </a:lnTo>
                  <a:lnTo>
                    <a:pt x="3223235" y="1153459"/>
                  </a:lnTo>
                  <a:lnTo>
                    <a:pt x="3129667" y="1146337"/>
                  </a:lnTo>
                  <a:lnTo>
                    <a:pt x="3085178" y="1141603"/>
                  </a:lnTo>
                  <a:lnTo>
                    <a:pt x="3040863" y="1135661"/>
                  </a:lnTo>
                  <a:lnTo>
                    <a:pt x="2996634" y="1128597"/>
                  </a:lnTo>
                  <a:lnTo>
                    <a:pt x="2924439" y="1113173"/>
                  </a:lnTo>
                  <a:lnTo>
                    <a:pt x="2852935" y="1093605"/>
                  </a:lnTo>
                  <a:lnTo>
                    <a:pt x="2814507" y="1080656"/>
                  </a:lnTo>
                  <a:lnTo>
                    <a:pt x="2777632" y="1064599"/>
                  </a:lnTo>
                  <a:lnTo>
                    <a:pt x="2741794" y="1046471"/>
                  </a:lnTo>
                  <a:lnTo>
                    <a:pt x="2706474" y="1027306"/>
                  </a:lnTo>
                  <a:lnTo>
                    <a:pt x="2671327" y="1007034"/>
                  </a:lnTo>
                  <a:lnTo>
                    <a:pt x="2637388" y="985294"/>
                  </a:lnTo>
                  <a:lnTo>
                    <a:pt x="2604141" y="962690"/>
                  </a:lnTo>
                  <a:lnTo>
                    <a:pt x="2571066" y="939828"/>
                  </a:lnTo>
                  <a:lnTo>
                    <a:pt x="2532335" y="907714"/>
                  </a:lnTo>
                  <a:lnTo>
                    <a:pt x="2481945" y="854537"/>
                  </a:lnTo>
                  <a:lnTo>
                    <a:pt x="2444869" y="812755"/>
                  </a:lnTo>
                  <a:lnTo>
                    <a:pt x="2421424" y="780123"/>
                  </a:lnTo>
                  <a:lnTo>
                    <a:pt x="2393055" y="726543"/>
                  </a:lnTo>
                  <a:lnTo>
                    <a:pt x="2373020" y="683839"/>
                  </a:lnTo>
                  <a:lnTo>
                    <a:pt x="2353691" y="643424"/>
                  </a:lnTo>
                  <a:lnTo>
                    <a:pt x="2333066" y="603613"/>
                  </a:lnTo>
                  <a:lnTo>
                    <a:pt x="2311232" y="564320"/>
                  </a:lnTo>
                  <a:lnTo>
                    <a:pt x="2288275" y="525458"/>
                  </a:lnTo>
                  <a:lnTo>
                    <a:pt x="2266772" y="491014"/>
                  </a:lnTo>
                  <a:lnTo>
                    <a:pt x="2259720" y="479417"/>
                  </a:lnTo>
                  <a:lnTo>
                    <a:pt x="2226818" y="436556"/>
                  </a:lnTo>
                  <a:lnTo>
                    <a:pt x="2177566" y="394126"/>
                  </a:lnTo>
                  <a:lnTo>
                    <a:pt x="2139741" y="366156"/>
                  </a:lnTo>
                  <a:lnTo>
                    <a:pt x="2100190" y="340258"/>
                  </a:lnTo>
                  <a:lnTo>
                    <a:pt x="2058911" y="316431"/>
                  </a:lnTo>
                  <a:lnTo>
                    <a:pt x="2031018" y="304806"/>
                  </a:lnTo>
                  <a:lnTo>
                    <a:pt x="2003642" y="291799"/>
                  </a:lnTo>
                  <a:lnTo>
                    <a:pt x="1948374" y="268549"/>
                  </a:lnTo>
                  <a:lnTo>
                    <a:pt x="1885650" y="251672"/>
                  </a:lnTo>
                  <a:lnTo>
                    <a:pt x="1813887" y="232637"/>
                  </a:lnTo>
                  <a:lnTo>
                    <a:pt x="1783489" y="224234"/>
                  </a:lnTo>
                  <a:lnTo>
                    <a:pt x="1768291" y="220594"/>
                  </a:lnTo>
                  <a:lnTo>
                    <a:pt x="1753092" y="217903"/>
                  </a:lnTo>
                  <a:lnTo>
                    <a:pt x="1707668" y="210335"/>
                  </a:lnTo>
                  <a:lnTo>
                    <a:pt x="1662589" y="201559"/>
                  </a:lnTo>
                  <a:lnTo>
                    <a:pt x="1617857" y="191746"/>
                  </a:lnTo>
                  <a:lnTo>
                    <a:pt x="1573469" y="181071"/>
                  </a:lnTo>
                  <a:lnTo>
                    <a:pt x="1525498" y="170121"/>
                  </a:lnTo>
                  <a:lnTo>
                    <a:pt x="1477094" y="160467"/>
                  </a:lnTo>
                  <a:lnTo>
                    <a:pt x="1428519" y="151676"/>
                  </a:lnTo>
                  <a:lnTo>
                    <a:pt x="1264886" y="123980"/>
                  </a:lnTo>
                  <a:lnTo>
                    <a:pt x="1211388" y="117505"/>
                  </a:lnTo>
                  <a:lnTo>
                    <a:pt x="1193958" y="115692"/>
                  </a:lnTo>
                  <a:lnTo>
                    <a:pt x="1146131" y="111433"/>
                  </a:lnTo>
                  <a:lnTo>
                    <a:pt x="1098045" y="108556"/>
                  </a:lnTo>
                  <a:lnTo>
                    <a:pt x="1049785" y="105333"/>
                  </a:lnTo>
                  <a:lnTo>
                    <a:pt x="1001440" y="100038"/>
                  </a:lnTo>
                  <a:lnTo>
                    <a:pt x="994071" y="99117"/>
                  </a:lnTo>
                  <a:lnTo>
                    <a:pt x="979332" y="99117"/>
                  </a:lnTo>
                  <a:lnTo>
                    <a:pt x="863268" y="92672"/>
                  </a:lnTo>
                  <a:lnTo>
                    <a:pt x="835490" y="92326"/>
                  </a:lnTo>
                  <a:lnTo>
                    <a:pt x="807539" y="92672"/>
                  </a:lnTo>
                  <a:lnTo>
                    <a:pt x="779588" y="93708"/>
                  </a:lnTo>
                  <a:lnTo>
                    <a:pt x="751810" y="95434"/>
                  </a:lnTo>
                  <a:lnTo>
                    <a:pt x="726954" y="96571"/>
                  </a:lnTo>
                  <a:lnTo>
                    <a:pt x="702184" y="96930"/>
                  </a:lnTo>
                  <a:lnTo>
                    <a:pt x="677586" y="96082"/>
                  </a:lnTo>
                  <a:lnTo>
                    <a:pt x="644266" y="92557"/>
                  </a:lnTo>
                  <a:lnTo>
                    <a:pt x="635285" y="92211"/>
                  </a:lnTo>
                  <a:lnTo>
                    <a:pt x="626304" y="92557"/>
                  </a:lnTo>
                  <a:lnTo>
                    <a:pt x="591746" y="96686"/>
                  </a:lnTo>
                  <a:lnTo>
                    <a:pt x="566084" y="97621"/>
                  </a:lnTo>
                  <a:lnTo>
                    <a:pt x="540249" y="96312"/>
                  </a:lnTo>
                  <a:lnTo>
                    <a:pt x="514155" y="92672"/>
                  </a:lnTo>
                  <a:lnTo>
                    <a:pt x="496192" y="89880"/>
                  </a:lnTo>
                  <a:lnTo>
                    <a:pt x="478230" y="88298"/>
                  </a:lnTo>
                  <a:lnTo>
                    <a:pt x="460268" y="87751"/>
                  </a:lnTo>
                  <a:lnTo>
                    <a:pt x="416600" y="88370"/>
                  </a:lnTo>
                  <a:lnTo>
                    <a:pt x="390722" y="87722"/>
                  </a:lnTo>
                  <a:lnTo>
                    <a:pt x="364843" y="85866"/>
                  </a:lnTo>
                  <a:lnTo>
                    <a:pt x="339138" y="82543"/>
                  </a:lnTo>
                  <a:lnTo>
                    <a:pt x="331394" y="81348"/>
                  </a:lnTo>
                  <a:lnTo>
                    <a:pt x="323478" y="80586"/>
                  </a:lnTo>
                  <a:lnTo>
                    <a:pt x="247714" y="86010"/>
                  </a:lnTo>
                  <a:lnTo>
                    <a:pt x="182918" y="94859"/>
                  </a:lnTo>
                  <a:lnTo>
                    <a:pt x="139710" y="106484"/>
                  </a:lnTo>
                  <a:lnTo>
                    <a:pt x="97885" y="122253"/>
                  </a:lnTo>
                  <a:lnTo>
                    <a:pt x="57268" y="141475"/>
                  </a:lnTo>
                  <a:lnTo>
                    <a:pt x="49107" y="145561"/>
                  </a:lnTo>
                  <a:lnTo>
                    <a:pt x="41033" y="149302"/>
                  </a:lnTo>
                  <a:lnTo>
                    <a:pt x="32786" y="152352"/>
                  </a:lnTo>
                  <a:lnTo>
                    <a:pt x="24107" y="154367"/>
                  </a:lnTo>
                  <a:lnTo>
                    <a:pt x="15442" y="153921"/>
                  </a:lnTo>
                  <a:lnTo>
                    <a:pt x="7987" y="150108"/>
                  </a:lnTo>
                  <a:lnTo>
                    <a:pt x="2604" y="143360"/>
                  </a:lnTo>
                  <a:lnTo>
                    <a:pt x="157" y="134109"/>
                  </a:lnTo>
                  <a:lnTo>
                    <a:pt x="0" y="127059"/>
                  </a:lnTo>
                  <a:lnTo>
                    <a:pt x="964" y="119836"/>
                  </a:lnTo>
                  <a:lnTo>
                    <a:pt x="34557" y="91434"/>
                  </a:lnTo>
                  <a:lnTo>
                    <a:pt x="91841" y="65939"/>
                  </a:lnTo>
                  <a:lnTo>
                    <a:pt x="130370" y="51522"/>
                  </a:lnTo>
                  <a:lnTo>
                    <a:pt x="159516" y="44789"/>
                  </a:lnTo>
                  <a:lnTo>
                    <a:pt x="168727" y="44789"/>
                  </a:lnTo>
                  <a:lnTo>
                    <a:pt x="172412" y="42947"/>
                  </a:lnTo>
                  <a:lnTo>
                    <a:pt x="206422" y="34573"/>
                  </a:lnTo>
                  <a:lnTo>
                    <a:pt x="240691" y="30516"/>
                  </a:lnTo>
                  <a:lnTo>
                    <a:pt x="275134" y="29221"/>
                  </a:lnTo>
                  <a:lnTo>
                    <a:pt x="329927" y="29020"/>
                  </a:lnTo>
                  <a:lnTo>
                    <a:pt x="339973" y="28746"/>
                  </a:lnTo>
                  <a:lnTo>
                    <a:pt x="382662" y="26804"/>
                  </a:lnTo>
                  <a:lnTo>
                    <a:pt x="415133" y="26603"/>
                  </a:lnTo>
                  <a:lnTo>
                    <a:pt x="447603" y="27437"/>
                  </a:lnTo>
                  <a:lnTo>
                    <a:pt x="480073" y="29135"/>
                  </a:lnTo>
                  <a:lnTo>
                    <a:pt x="517236" y="30243"/>
                  </a:lnTo>
                  <a:lnTo>
                    <a:pt x="591215" y="27969"/>
                  </a:lnTo>
                  <a:lnTo>
                    <a:pt x="635991" y="24473"/>
                  </a:lnTo>
                  <a:lnTo>
                    <a:pt x="651564" y="21826"/>
                  </a:lnTo>
                  <a:lnTo>
                    <a:pt x="666461" y="19898"/>
                  </a:lnTo>
                  <a:lnTo>
                    <a:pt x="673053" y="18776"/>
                  </a:lnTo>
                  <a:lnTo>
                    <a:pt x="679644" y="17999"/>
                  </a:lnTo>
                  <a:lnTo>
                    <a:pt x="686409" y="18085"/>
                  </a:lnTo>
                  <a:lnTo>
                    <a:pt x="698830" y="18646"/>
                  </a:lnTo>
                  <a:lnTo>
                    <a:pt x="711165" y="17740"/>
                  </a:lnTo>
                  <a:lnTo>
                    <a:pt x="723327" y="15625"/>
                  </a:lnTo>
                  <a:lnTo>
                    <a:pt x="735230" y="12560"/>
                  </a:lnTo>
                  <a:lnTo>
                    <a:pt x="769254" y="5150"/>
                  </a:lnTo>
                  <a:lnTo>
                    <a:pt x="803624" y="935"/>
                  </a:lnTo>
                  <a:lnTo>
                    <a:pt x="838340" y="0"/>
                  </a:lnTo>
                  <a:lnTo>
                    <a:pt x="880166" y="2820"/>
                  </a:lnTo>
                  <a:lnTo>
                    <a:pt x="900114" y="2431"/>
                  </a:lnTo>
                  <a:lnTo>
                    <a:pt x="950633" y="2043"/>
                  </a:lnTo>
                  <a:lnTo>
                    <a:pt x="967357" y="2431"/>
                  </a:lnTo>
                  <a:lnTo>
                    <a:pt x="993063" y="3712"/>
                  </a:lnTo>
                  <a:lnTo>
                    <a:pt x="1018941" y="4388"/>
                  </a:lnTo>
                  <a:lnTo>
                    <a:pt x="1044820" y="3855"/>
                  </a:lnTo>
                  <a:lnTo>
                    <a:pt x="1070525" y="1510"/>
                  </a:lnTo>
                  <a:lnTo>
                    <a:pt x="1077895" y="589"/>
                  </a:lnTo>
                  <a:lnTo>
                    <a:pt x="1085264" y="1510"/>
                  </a:lnTo>
                  <a:lnTo>
                    <a:pt x="1092633" y="1510"/>
                  </a:lnTo>
                  <a:lnTo>
                    <a:pt x="1109084" y="2388"/>
                  </a:lnTo>
                  <a:lnTo>
                    <a:pt x="1125448" y="5078"/>
                  </a:lnTo>
                  <a:lnTo>
                    <a:pt x="1141986" y="7596"/>
                  </a:lnTo>
                  <a:lnTo>
                    <a:pt x="1158955" y="7956"/>
                  </a:lnTo>
                  <a:lnTo>
                    <a:pt x="1176917" y="7395"/>
                  </a:lnTo>
                  <a:lnTo>
                    <a:pt x="1194880" y="8301"/>
                  </a:lnTo>
                  <a:lnTo>
                    <a:pt x="1212842" y="10416"/>
                  </a:lnTo>
                  <a:lnTo>
                    <a:pt x="1230804" y="13481"/>
                  </a:lnTo>
                  <a:lnTo>
                    <a:pt x="1247399" y="15927"/>
                  </a:lnTo>
                  <a:lnTo>
                    <a:pt x="1264080" y="17855"/>
                  </a:lnTo>
                  <a:lnTo>
                    <a:pt x="1280934" y="19437"/>
                  </a:lnTo>
                  <a:lnTo>
                    <a:pt x="1298047" y="20847"/>
                  </a:lnTo>
                  <a:lnTo>
                    <a:pt x="1344377" y="25496"/>
                  </a:lnTo>
                  <a:lnTo>
                    <a:pt x="1390574" y="31293"/>
                  </a:lnTo>
                  <a:lnTo>
                    <a:pt x="1482924" y="43861"/>
                  </a:lnTo>
                  <a:lnTo>
                    <a:pt x="1529254" y="49393"/>
                  </a:lnTo>
                  <a:lnTo>
                    <a:pt x="1556888" y="53422"/>
                  </a:lnTo>
                  <a:lnTo>
                    <a:pt x="1612157" y="62860"/>
                  </a:lnTo>
                  <a:lnTo>
                    <a:pt x="1639791" y="66889"/>
                  </a:lnTo>
                  <a:lnTo>
                    <a:pt x="1693102" y="75636"/>
                  </a:lnTo>
                  <a:lnTo>
                    <a:pt x="1745723" y="87147"/>
                  </a:lnTo>
                  <a:lnTo>
                    <a:pt x="1819414" y="106484"/>
                  </a:lnTo>
                  <a:lnTo>
                    <a:pt x="1824020" y="107405"/>
                  </a:lnTo>
                  <a:lnTo>
                    <a:pt x="1827704" y="109246"/>
                  </a:lnTo>
                  <a:lnTo>
                    <a:pt x="1832310" y="110167"/>
                  </a:lnTo>
                  <a:lnTo>
                    <a:pt x="1871387" y="119836"/>
                  </a:lnTo>
                  <a:lnTo>
                    <a:pt x="1910031" y="131576"/>
                  </a:lnTo>
                  <a:lnTo>
                    <a:pt x="2004132" y="162769"/>
                  </a:lnTo>
                  <a:lnTo>
                    <a:pt x="2051542" y="186595"/>
                  </a:lnTo>
                  <a:lnTo>
                    <a:pt x="2056147" y="190279"/>
                  </a:lnTo>
                  <a:lnTo>
                    <a:pt x="2062595" y="192120"/>
                  </a:lnTo>
                  <a:lnTo>
                    <a:pt x="2067201" y="194883"/>
                  </a:lnTo>
                  <a:lnTo>
                    <a:pt x="2095181" y="208810"/>
                  </a:lnTo>
                  <a:lnTo>
                    <a:pt x="2109041" y="215990"/>
                  </a:lnTo>
                  <a:lnTo>
                    <a:pt x="2143584" y="236334"/>
                  </a:lnTo>
                  <a:lnTo>
                    <a:pt x="2180631" y="268362"/>
                  </a:lnTo>
                  <a:lnTo>
                    <a:pt x="2204624" y="296706"/>
                  </a:lnTo>
                  <a:lnTo>
                    <a:pt x="2212511" y="306187"/>
                  </a:lnTo>
                  <a:lnTo>
                    <a:pt x="2221435" y="314806"/>
                  </a:lnTo>
                  <a:lnTo>
                    <a:pt x="2232086" y="321956"/>
                  </a:lnTo>
                  <a:lnTo>
                    <a:pt x="2244276" y="336272"/>
                  </a:lnTo>
                  <a:lnTo>
                    <a:pt x="2256381" y="350847"/>
                  </a:lnTo>
                  <a:lnTo>
                    <a:pt x="2266931" y="366631"/>
                  </a:lnTo>
                  <a:lnTo>
                    <a:pt x="2274458" y="384572"/>
                  </a:lnTo>
                  <a:lnTo>
                    <a:pt x="2282792" y="408816"/>
                  </a:lnTo>
                  <a:lnTo>
                    <a:pt x="2293457" y="432110"/>
                  </a:lnTo>
                  <a:lnTo>
                    <a:pt x="2305676" y="454886"/>
                  </a:lnTo>
                  <a:lnTo>
                    <a:pt x="2334232" y="504811"/>
                  </a:lnTo>
                  <a:lnTo>
                    <a:pt x="2349186" y="532479"/>
                  </a:lnTo>
                  <a:lnTo>
                    <a:pt x="2377626" y="588074"/>
                  </a:lnTo>
                  <a:lnTo>
                    <a:pt x="2392940" y="623180"/>
                  </a:lnTo>
                  <a:lnTo>
                    <a:pt x="2406181" y="658977"/>
                  </a:lnTo>
                  <a:lnTo>
                    <a:pt x="2413435" y="677868"/>
                  </a:lnTo>
                  <a:lnTo>
                    <a:pt x="2422071" y="696155"/>
                  </a:lnTo>
                  <a:lnTo>
                    <a:pt x="2431052" y="714270"/>
                  </a:lnTo>
                  <a:lnTo>
                    <a:pt x="2439343" y="732643"/>
                  </a:lnTo>
                  <a:lnTo>
                    <a:pt x="2441185" y="738168"/>
                  </a:lnTo>
                  <a:lnTo>
                    <a:pt x="2445791" y="742772"/>
                  </a:lnTo>
                  <a:lnTo>
                    <a:pt x="2449475" y="747376"/>
                  </a:lnTo>
                  <a:lnTo>
                    <a:pt x="2488163" y="790655"/>
                  </a:lnTo>
                  <a:lnTo>
                    <a:pt x="2533645" y="837271"/>
                  </a:lnTo>
                  <a:lnTo>
                    <a:pt x="2597088" y="889557"/>
                  </a:lnTo>
                  <a:lnTo>
                    <a:pt x="2636467" y="921412"/>
                  </a:lnTo>
                  <a:lnTo>
                    <a:pt x="2640152" y="924174"/>
                  </a:lnTo>
                  <a:lnTo>
                    <a:pt x="2642915" y="927857"/>
                  </a:lnTo>
                  <a:lnTo>
                    <a:pt x="2673629" y="943065"/>
                  </a:lnTo>
                  <a:lnTo>
                    <a:pt x="2724580" y="975668"/>
                  </a:lnTo>
                  <a:lnTo>
                    <a:pt x="2751610" y="989552"/>
                  </a:lnTo>
                  <a:lnTo>
                    <a:pt x="2778265" y="1001437"/>
                  </a:lnTo>
                  <a:lnTo>
                    <a:pt x="2830886" y="1025551"/>
                  </a:lnTo>
                  <a:lnTo>
                    <a:pt x="2886744" y="1049147"/>
                  </a:lnTo>
                  <a:lnTo>
                    <a:pt x="2946532" y="1067736"/>
                  </a:lnTo>
                  <a:lnTo>
                    <a:pt x="3000246" y="1078239"/>
                  </a:lnTo>
                  <a:lnTo>
                    <a:pt x="3046850" y="1085145"/>
                  </a:lnTo>
                  <a:lnTo>
                    <a:pt x="3119376" y="1093015"/>
                  </a:lnTo>
                  <a:lnTo>
                    <a:pt x="3217477" y="1101159"/>
                  </a:lnTo>
                  <a:lnTo>
                    <a:pt x="3266528" y="1105576"/>
                  </a:lnTo>
                  <a:lnTo>
                    <a:pt x="3283094" y="1108094"/>
                  </a:lnTo>
                  <a:lnTo>
                    <a:pt x="3299574" y="1111216"/>
                  </a:lnTo>
                  <a:lnTo>
                    <a:pt x="3315881" y="1114511"/>
                  </a:lnTo>
                  <a:lnTo>
                    <a:pt x="3331929" y="1117547"/>
                  </a:lnTo>
                  <a:lnTo>
                    <a:pt x="3339298" y="1119388"/>
                  </a:lnTo>
                  <a:lnTo>
                    <a:pt x="3346668" y="1122151"/>
                  </a:lnTo>
                  <a:lnTo>
                    <a:pt x="3354037" y="1122151"/>
                  </a:lnTo>
                  <a:lnTo>
                    <a:pt x="3394639" y="1123244"/>
                  </a:lnTo>
                  <a:lnTo>
                    <a:pt x="3434982" y="1126064"/>
                  </a:lnTo>
                  <a:lnTo>
                    <a:pt x="3475153" y="1129920"/>
                  </a:lnTo>
                  <a:lnTo>
                    <a:pt x="3515237" y="1134121"/>
                  </a:lnTo>
                  <a:lnTo>
                    <a:pt x="3551161" y="1136654"/>
                  </a:lnTo>
                  <a:lnTo>
                    <a:pt x="3587086" y="1137805"/>
                  </a:lnTo>
                  <a:lnTo>
                    <a:pt x="3701624" y="1139229"/>
                  </a:lnTo>
                  <a:lnTo>
                    <a:pt x="3744140" y="1140682"/>
                  </a:lnTo>
                  <a:lnTo>
                    <a:pt x="3786657" y="1142999"/>
                  </a:lnTo>
                  <a:lnTo>
                    <a:pt x="3829346" y="1146092"/>
                  </a:lnTo>
                  <a:lnTo>
                    <a:pt x="3848158" y="1147301"/>
                  </a:lnTo>
                  <a:lnTo>
                    <a:pt x="3867228" y="1148164"/>
                  </a:lnTo>
                  <a:lnTo>
                    <a:pt x="3886471" y="1148682"/>
                  </a:lnTo>
                  <a:lnTo>
                    <a:pt x="3957471" y="1149617"/>
                  </a:lnTo>
                  <a:lnTo>
                    <a:pt x="4008969" y="1149430"/>
                  </a:lnTo>
                  <a:lnTo>
                    <a:pt x="4112137" y="1147934"/>
                  </a:lnTo>
                  <a:lnTo>
                    <a:pt x="4229122" y="1146092"/>
                  </a:lnTo>
                  <a:lnTo>
                    <a:pt x="4280792" y="1144625"/>
                  </a:lnTo>
                  <a:lnTo>
                    <a:pt x="4332290" y="1141948"/>
                  </a:lnTo>
                  <a:lnTo>
                    <a:pt x="4435458" y="1135042"/>
                  </a:lnTo>
                  <a:lnTo>
                    <a:pt x="4478982" y="1131733"/>
                  </a:lnTo>
                  <a:lnTo>
                    <a:pt x="4522506" y="1127906"/>
                  </a:lnTo>
                  <a:lnTo>
                    <a:pt x="4566030" y="1124424"/>
                  </a:lnTo>
                  <a:lnTo>
                    <a:pt x="4609554" y="1122151"/>
                  </a:lnTo>
                  <a:lnTo>
                    <a:pt x="4642024" y="1121762"/>
                  </a:lnTo>
                  <a:lnTo>
                    <a:pt x="4743119" y="1122151"/>
                  </a:lnTo>
                  <a:lnTo>
                    <a:pt x="4748646" y="1123992"/>
                  </a:lnTo>
                  <a:lnTo>
                    <a:pt x="4751409" y="1126755"/>
                  </a:lnTo>
                  <a:lnTo>
                    <a:pt x="4754446" y="1132496"/>
                  </a:lnTo>
                  <a:lnTo>
                    <a:pt x="4754288" y="1140913"/>
                  </a:lnTo>
                  <a:lnTo>
                    <a:pt x="4719169" y="1160825"/>
                  </a:lnTo>
                  <a:lnTo>
                    <a:pt x="4711800" y="1159905"/>
                  </a:lnTo>
                  <a:lnTo>
                    <a:pt x="4670349" y="1158840"/>
                  </a:lnTo>
                  <a:lnTo>
                    <a:pt x="4628897" y="1160365"/>
                  </a:lnTo>
                  <a:lnTo>
                    <a:pt x="4545995" y="1166350"/>
                  </a:lnTo>
                  <a:lnTo>
                    <a:pt x="4478751" y="1170609"/>
                  </a:lnTo>
                  <a:lnTo>
                    <a:pt x="4445216" y="1172954"/>
                  </a:lnTo>
                  <a:lnTo>
                    <a:pt x="4403765" y="1176105"/>
                  </a:lnTo>
                  <a:lnTo>
                    <a:pt x="4387932" y="1176853"/>
                  </a:lnTo>
                  <a:lnTo>
                    <a:pt x="4380189" y="1177400"/>
                  </a:lnTo>
                  <a:lnTo>
                    <a:pt x="4333196" y="1181529"/>
                  </a:lnTo>
                  <a:lnTo>
                    <a:pt x="4286117" y="1183501"/>
                  </a:lnTo>
                  <a:lnTo>
                    <a:pt x="4238866" y="1184263"/>
                  </a:lnTo>
                  <a:lnTo>
                    <a:pt x="4191355" y="1184767"/>
                  </a:lnTo>
                  <a:lnTo>
                    <a:pt x="4144377" y="1184882"/>
                  </a:lnTo>
                  <a:lnTo>
                    <a:pt x="4120888" y="1185155"/>
                  </a:lnTo>
                  <a:lnTo>
                    <a:pt x="4097398" y="1185688"/>
                  </a:lnTo>
                  <a:lnTo>
                    <a:pt x="4049499" y="1186301"/>
                  </a:lnTo>
                  <a:close/>
                </a:path>
              </a:pathLst>
            </a:custGeom>
            <a:solidFill>
              <a:srgbClr val="994B37"/>
            </a:solidFill>
          </p:spPr>
          <p:txBody>
            <a:bodyPr wrap="square" lIns="0" tIns="0" rIns="0" bIns="0" rtlCol="0"/>
            <a:lstStyle/>
            <a:p>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84479" y="1957003"/>
            <a:ext cx="11718925" cy="2167260"/>
          </a:xfrm>
          <a:prstGeom prst="rect">
            <a:avLst/>
          </a:prstGeom>
        </p:spPr>
        <p:txBody>
          <a:bodyPr vert="horz" wrap="square" lIns="0" tIns="12700" rIns="0" bIns="0" rtlCol="0">
            <a:spAutoFit/>
          </a:bodyPr>
          <a:lstStyle/>
          <a:p>
            <a:pPr marL="12700" algn="ctr">
              <a:lnSpc>
                <a:spcPct val="100000"/>
              </a:lnSpc>
              <a:spcBef>
                <a:spcPts val="100"/>
              </a:spcBef>
            </a:pPr>
            <a:r>
              <a:rPr lang="en-ID" spc="409" dirty="0">
                <a:solidFill>
                  <a:srgbClr val="FF0000"/>
                </a:solidFill>
              </a:rPr>
              <a:t>PERJANJIAN KERJASAMA </a:t>
            </a:r>
            <a:br>
              <a:rPr lang="en-ID" spc="409" dirty="0">
                <a:solidFill>
                  <a:srgbClr val="FF0000"/>
                </a:solidFill>
              </a:rPr>
            </a:br>
            <a:r>
              <a:rPr lang="en-ID" spc="409" dirty="0">
                <a:solidFill>
                  <a:srgbClr val="FF0000"/>
                </a:solidFill>
              </a:rPr>
              <a:t>IA-CEPA</a:t>
            </a:r>
            <a:endParaRPr spc="135" dirty="0">
              <a:solidFill>
                <a:srgbClr val="FF0000"/>
              </a:solidFill>
            </a:endParaRPr>
          </a:p>
        </p:txBody>
      </p:sp>
      <p:sp>
        <p:nvSpPr>
          <p:cNvPr id="4" name="object 4"/>
          <p:cNvSpPr/>
          <p:nvPr/>
        </p:nvSpPr>
        <p:spPr>
          <a:xfrm>
            <a:off x="0" y="0"/>
            <a:ext cx="18287998" cy="2209799"/>
          </a:xfrm>
          <a:prstGeom prst="rect">
            <a:avLst/>
          </a:prstGeom>
          <a:blipFill>
            <a:blip r:embed="rId2" cstate="print"/>
            <a:stretch>
              <a:fillRect/>
            </a:stretch>
          </a:blipFill>
        </p:spPr>
        <p:txBody>
          <a:bodyPr wrap="square" lIns="0" tIns="0" rIns="0" bIns="0" rtlCol="0"/>
          <a:lstStyle/>
          <a:p>
            <a:endParaRPr/>
          </a:p>
        </p:txBody>
      </p:sp>
      <p:sp>
        <p:nvSpPr>
          <p:cNvPr id="7" name="object 2">
            <a:extLst>
              <a:ext uri="{FF2B5EF4-FFF2-40B4-BE49-F238E27FC236}">
                <a16:creationId xmlns:a16="http://schemas.microsoft.com/office/drawing/2014/main" id="{4D2ADFEC-5053-4848-9481-E3EF8ABCFEC9}"/>
              </a:ext>
            </a:extLst>
          </p:cNvPr>
          <p:cNvSpPr txBox="1">
            <a:spLocks/>
          </p:cNvSpPr>
          <p:nvPr/>
        </p:nvSpPr>
        <p:spPr>
          <a:xfrm>
            <a:off x="1714441" y="4623854"/>
            <a:ext cx="14859000" cy="3706143"/>
          </a:xfrm>
          <a:prstGeom prst="rect">
            <a:avLst/>
          </a:prstGeom>
        </p:spPr>
        <p:txBody>
          <a:bodyPr vert="horz" wrap="square" lIns="0" tIns="12700" rIns="0" bIns="0" rtlCol="0">
            <a:spAutoFit/>
          </a:bodyPr>
          <a:lstStyle>
            <a:lvl1pPr>
              <a:defRPr sz="7000" b="0" i="0">
                <a:solidFill>
                  <a:srgbClr val="F4F4F4"/>
                </a:solidFill>
                <a:latin typeface="Trebuchet MS"/>
                <a:ea typeface="+mj-ea"/>
                <a:cs typeface="Trebuchet MS"/>
              </a:defRPr>
            </a:lvl1pPr>
          </a:lstStyle>
          <a:p>
            <a:pPr marL="12700" algn="just">
              <a:spcBef>
                <a:spcPts val="100"/>
              </a:spcBef>
            </a:pPr>
            <a:r>
              <a:rPr lang="en-ID" sz="2400" kern="0" spc="409" dirty="0" err="1">
                <a:solidFill>
                  <a:schemeClr val="accent6">
                    <a:lumMod val="50000"/>
                  </a:schemeClr>
                </a:solidFill>
                <a:latin typeface="Arial" panose="020B0604020202020204" pitchFamily="34" charset="0"/>
                <a:cs typeface="Arial" panose="020B0604020202020204" pitchFamily="34" charset="0"/>
              </a:rPr>
              <a:t>Perjanjian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Ekonomi</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komprehensif</a:t>
            </a:r>
            <a:r>
              <a:rPr lang="en-ID" sz="2400" kern="0" spc="409" dirty="0">
                <a:solidFill>
                  <a:schemeClr val="accent6">
                    <a:lumMod val="50000"/>
                  </a:schemeClr>
                </a:solidFill>
                <a:latin typeface="Arial" panose="020B0604020202020204" pitchFamily="34" charset="0"/>
                <a:cs typeface="Arial" panose="020B0604020202020204" pitchFamily="34" charset="0"/>
              </a:rPr>
              <a:t> Indonesia-Australia </a:t>
            </a:r>
            <a:r>
              <a:rPr lang="en-ID" sz="2400" kern="0" spc="409" dirty="0" err="1">
                <a:solidFill>
                  <a:schemeClr val="accent6">
                    <a:lumMod val="50000"/>
                  </a:schemeClr>
                </a:solidFill>
                <a:latin typeface="Arial" panose="020B0604020202020204" pitchFamily="34" charset="0"/>
                <a:cs typeface="Arial" panose="020B0604020202020204" pitchFamily="34" charset="0"/>
              </a:rPr>
              <a:t>ini</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memiliki</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tujuan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tiga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rangkaian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kegiatan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yaitu</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Perdagangan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Penanaman</a:t>
            </a:r>
            <a:r>
              <a:rPr lang="en-ID" sz="2400" kern="0" spc="409" dirty="0">
                <a:solidFill>
                  <a:schemeClr val="accent6">
                    <a:lumMod val="50000"/>
                  </a:schemeClr>
                </a:solidFill>
                <a:latin typeface="Arial" panose="020B0604020202020204" pitchFamily="34" charset="0"/>
                <a:cs typeface="Arial" panose="020B0604020202020204" pitchFamily="34" charset="0"/>
              </a:rPr>
              <a:t> modal </a:t>
            </a:r>
            <a:r>
              <a:rPr lang="en-ID" sz="2400" kern="0" spc="409" dirty="0" err="1">
                <a:solidFill>
                  <a:schemeClr val="accent6">
                    <a:lumMod val="50000"/>
                  </a:schemeClr>
                </a:solidFill>
                <a:latin typeface="Arial" panose="020B0604020202020204" pitchFamily="34" charset="0"/>
                <a:cs typeface="Arial" panose="020B0604020202020204" pitchFamily="34" charset="0"/>
              </a:rPr>
              <a:t>atau</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investasi</a:t>
            </a:r>
            <a:r>
              <a:rPr lang="en-ID" sz="2400" kern="0" spc="409" dirty="0">
                <a:solidFill>
                  <a:schemeClr val="accent6">
                    <a:lumMod val="50000"/>
                  </a:schemeClr>
                </a:solidFill>
                <a:latin typeface="Arial" panose="020B0604020202020204" pitchFamily="34" charset="0"/>
                <a:cs typeface="Arial" panose="020B0604020202020204" pitchFamily="34" charset="0"/>
              </a:rPr>
              <a:t>; Kerjasama yang </a:t>
            </a:r>
            <a:r>
              <a:rPr lang="en-ID" sz="2400" kern="0" spc="409" dirty="0" err="1">
                <a:solidFill>
                  <a:schemeClr val="accent6">
                    <a:lumMod val="50000"/>
                  </a:schemeClr>
                </a:solidFill>
                <a:latin typeface="Arial" panose="020B0604020202020204" pitchFamily="34" charset="0"/>
                <a:cs typeface="Arial" panose="020B0604020202020204" pitchFamily="34" charset="0"/>
              </a:rPr>
              <a:t>memiliki</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kemampuan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pembangunan</a:t>
            </a:r>
            <a:r>
              <a:rPr lang="en-ID" sz="2400" kern="0" spc="409" dirty="0">
                <a:solidFill>
                  <a:schemeClr val="accent6">
                    <a:lumMod val="50000"/>
                  </a:schemeClr>
                </a:solidFill>
                <a:latin typeface="Arial" panose="020B0604020202020204" pitchFamily="34" charset="0"/>
                <a:cs typeface="Arial" panose="020B0604020202020204" pitchFamily="34" charset="0"/>
              </a:rPr>
              <a:t> (capacity building), </a:t>
            </a:r>
            <a:r>
              <a:rPr lang="en-ID" sz="2400" kern="0" spc="409" dirty="0" err="1">
                <a:solidFill>
                  <a:schemeClr val="accent6">
                    <a:lumMod val="50000"/>
                  </a:schemeClr>
                </a:solidFill>
                <a:latin typeface="Arial" panose="020B0604020202020204" pitchFamily="34" charset="0"/>
                <a:cs typeface="Arial" panose="020B0604020202020204" pitchFamily="34" charset="0"/>
              </a:rPr>
              <a:t>sektor</a:t>
            </a:r>
            <a:r>
              <a:rPr lang="en-ID" sz="2400" kern="0" spc="409" dirty="0">
                <a:solidFill>
                  <a:schemeClr val="accent6">
                    <a:lumMod val="50000"/>
                  </a:schemeClr>
                </a:solidFill>
                <a:latin typeface="Arial" panose="020B0604020202020204" pitchFamily="34" charset="0"/>
                <a:cs typeface="Arial" panose="020B0604020202020204" pitchFamily="34" charset="0"/>
              </a:rPr>
              <a:t> yang </a:t>
            </a:r>
            <a:r>
              <a:rPr lang="en-ID" sz="2400" kern="0" spc="409" dirty="0" err="1">
                <a:solidFill>
                  <a:schemeClr val="accent6">
                    <a:lumMod val="50000"/>
                  </a:schemeClr>
                </a:solidFill>
                <a:latin typeface="Arial" panose="020B0604020202020204" pitchFamily="34" charset="0"/>
                <a:cs typeface="Arial" panose="020B0604020202020204" pitchFamily="34" charset="0"/>
              </a:rPr>
              <a:t>telah</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disetujui</a:t>
            </a:r>
            <a:r>
              <a:rPr lang="en-ID" sz="2400" kern="0" spc="409" dirty="0">
                <a:solidFill>
                  <a:schemeClr val="accent6">
                    <a:lumMod val="50000"/>
                  </a:schemeClr>
                </a:solidFill>
                <a:latin typeface="Arial" panose="020B0604020202020204" pitchFamily="34" charset="0"/>
                <a:cs typeface="Arial" panose="020B0604020202020204" pitchFamily="34" charset="0"/>
              </a:rPr>
              <a:t> pada </a:t>
            </a:r>
            <a:r>
              <a:rPr lang="en-ID" sz="2400" kern="0" spc="409" dirty="0" err="1">
                <a:solidFill>
                  <a:schemeClr val="accent6">
                    <a:lumMod val="50000"/>
                  </a:schemeClr>
                </a:solidFill>
                <a:latin typeface="Arial" panose="020B0604020202020204" pitchFamily="34" charset="0"/>
                <a:cs typeface="Arial" panose="020B0604020202020204" pitchFamily="34" charset="0"/>
              </a:rPr>
              <a:t>praperundingan</a:t>
            </a:r>
            <a:r>
              <a:rPr lang="en-ID" sz="2400" kern="0" spc="409" dirty="0">
                <a:solidFill>
                  <a:schemeClr val="accent6">
                    <a:lumMod val="50000"/>
                  </a:schemeClr>
                </a:solidFill>
                <a:latin typeface="Arial" panose="020B0604020202020204" pitchFamily="34" charset="0"/>
                <a:cs typeface="Arial" panose="020B0604020202020204" pitchFamily="34" charset="0"/>
              </a:rPr>
              <a:t> yang </a:t>
            </a:r>
            <a:r>
              <a:rPr lang="en-ID" sz="2400" kern="0" spc="409" dirty="0" err="1">
                <a:solidFill>
                  <a:schemeClr val="accent6">
                    <a:lumMod val="50000"/>
                  </a:schemeClr>
                </a:solidFill>
                <a:latin typeface="Arial" panose="020B0604020202020204" pitchFamily="34" charset="0"/>
                <a:cs typeface="Arial" panose="020B0604020202020204" pitchFamily="34" charset="0"/>
              </a:rPr>
              <a:t>lalu</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yaitu</a:t>
            </a:r>
            <a:r>
              <a:rPr lang="en-ID" sz="2400" kern="0" spc="409" dirty="0">
                <a:solidFill>
                  <a:schemeClr val="accent6">
                    <a:lumMod val="50000"/>
                  </a:schemeClr>
                </a:solidFill>
                <a:latin typeface="Arial" panose="020B0604020202020204" pitchFamily="34" charset="0"/>
                <a:cs typeface="Arial" panose="020B0604020202020204" pitchFamily="34" charset="0"/>
              </a:rPr>
              <a:t> sector </a:t>
            </a:r>
            <a:r>
              <a:rPr lang="en-ID" sz="2400" kern="0" spc="409" dirty="0" err="1">
                <a:solidFill>
                  <a:schemeClr val="accent6">
                    <a:lumMod val="50000"/>
                  </a:schemeClr>
                </a:solidFill>
                <a:latin typeface="Arial" panose="020B0604020202020204" pitchFamily="34" charset="0"/>
                <a:cs typeface="Arial" panose="020B0604020202020204" pitchFamily="34" charset="0"/>
              </a:rPr>
              <a:t>agraria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pertambangan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jasa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serta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perekonomian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hijau</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Dalam</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setiap</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perjanjian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kerjasama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kedua</a:t>
            </a:r>
            <a:r>
              <a:rPr lang="en-ID" sz="2400" kern="0" spc="409" dirty="0">
                <a:solidFill>
                  <a:schemeClr val="accent6">
                    <a:lumMod val="50000"/>
                  </a:schemeClr>
                </a:solidFill>
                <a:latin typeface="Arial" panose="020B0604020202020204" pitchFamily="34" charset="0"/>
                <a:cs typeface="Arial" panose="020B0604020202020204" pitchFamily="34" charset="0"/>
              </a:rPr>
              <a:t> negara </a:t>
            </a:r>
            <a:r>
              <a:rPr lang="en-ID" sz="2400" kern="0" spc="409" dirty="0" err="1">
                <a:solidFill>
                  <a:schemeClr val="accent6">
                    <a:lumMod val="50000"/>
                  </a:schemeClr>
                </a:solidFill>
                <a:latin typeface="Arial" panose="020B0604020202020204" pitchFamily="34" charset="0"/>
                <a:cs typeface="Arial" panose="020B0604020202020204" pitchFamily="34" charset="0"/>
              </a:rPr>
              <a:t>tersebut</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terikat</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kontrak</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untuk</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saling</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bekerjasama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dengan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baik</a:t>
            </a:r>
            <a:r>
              <a:rPr lang="en-ID" sz="2400" kern="0" spc="409" dirty="0">
                <a:solidFill>
                  <a:schemeClr val="accent6">
                    <a:lumMod val="50000"/>
                  </a:schemeClr>
                </a:solidFill>
                <a:latin typeface="Arial" panose="020B0604020202020204" pitchFamily="34" charset="0"/>
                <a:cs typeface="Arial" panose="020B0604020202020204" pitchFamily="34" charset="0"/>
              </a:rPr>
              <a:t> dan </a:t>
            </a:r>
            <a:r>
              <a:rPr lang="en-ID" sz="2400" kern="0" spc="409" dirty="0" err="1">
                <a:solidFill>
                  <a:schemeClr val="accent6">
                    <a:lumMod val="50000"/>
                  </a:schemeClr>
                </a:solidFill>
                <a:latin typeface="Arial" panose="020B0604020202020204" pitchFamily="34" charset="0"/>
                <a:cs typeface="Arial" panose="020B0604020202020204" pitchFamily="34" charset="0"/>
              </a:rPr>
              <a:t>tidak</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ikut</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campur</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dalam</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urusan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rumah</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tangga</a:t>
            </a:r>
            <a:r>
              <a:rPr lang="en-ID" sz="2400" kern="0" spc="409" dirty="0">
                <a:solidFill>
                  <a:schemeClr val="accent6">
                    <a:lumMod val="50000"/>
                  </a:schemeClr>
                </a:solidFill>
                <a:latin typeface="Arial" panose="020B0604020202020204" pitchFamily="34" charset="0"/>
                <a:cs typeface="Arial" panose="020B0604020202020204" pitchFamily="34" charset="0"/>
              </a:rPr>
              <a:t> negara yang </a:t>
            </a:r>
            <a:r>
              <a:rPr lang="en-ID" sz="2400" kern="0" spc="409" dirty="0" err="1">
                <a:solidFill>
                  <a:schemeClr val="accent6">
                    <a:lumMod val="50000"/>
                  </a:schemeClr>
                </a:solidFill>
                <a:latin typeface="Arial" panose="020B0604020202020204" pitchFamily="34" charset="0"/>
                <a:cs typeface="Arial" panose="020B0604020202020204" pitchFamily="34" charset="0"/>
              </a:rPr>
              <a:t>bekerjasama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dengannya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contohnya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kerjasama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Ekonomi</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komprehensif</a:t>
            </a:r>
            <a:r>
              <a:rPr lang="en-ID" sz="2400" kern="0" spc="409" dirty="0">
                <a:solidFill>
                  <a:schemeClr val="accent6">
                    <a:lumMod val="50000"/>
                  </a:schemeClr>
                </a:solidFill>
                <a:latin typeface="Arial" panose="020B0604020202020204" pitchFamily="34" charset="0"/>
                <a:cs typeface="Arial" panose="020B0604020202020204" pitchFamily="34" charset="0"/>
              </a:rPr>
              <a:t> Indonesia Australia (IACEPA), </a:t>
            </a:r>
            <a:r>
              <a:rPr lang="en-ID" sz="2400" kern="0" spc="409" dirty="0" err="1">
                <a:solidFill>
                  <a:schemeClr val="accent6">
                    <a:lumMod val="50000"/>
                  </a:schemeClr>
                </a:solidFill>
                <a:latin typeface="Arial" panose="020B0604020202020204" pitchFamily="34" charset="0"/>
                <a:cs typeface="Arial" panose="020B0604020202020204" pitchFamily="34" charset="0"/>
              </a:rPr>
              <a:t>ada</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rangkaian</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kerjasama</a:t>
            </a:r>
            <a:r>
              <a:rPr lang="en-ID" sz="2400" kern="0" spc="409" dirty="0">
                <a:solidFill>
                  <a:schemeClr val="accent6">
                    <a:lumMod val="50000"/>
                  </a:schemeClr>
                </a:solidFill>
                <a:latin typeface="Arial" panose="020B0604020202020204" pitchFamily="34" charset="0"/>
                <a:cs typeface="Arial" panose="020B0604020202020204" pitchFamily="34" charset="0"/>
              </a:rPr>
              <a:t> yang </a:t>
            </a:r>
            <a:r>
              <a:rPr lang="en-ID" sz="2400" kern="0" spc="409" dirty="0" err="1">
                <a:solidFill>
                  <a:schemeClr val="accent6">
                    <a:lumMod val="50000"/>
                  </a:schemeClr>
                </a:solidFill>
                <a:latin typeface="Arial" panose="020B0604020202020204" pitchFamily="34" charset="0"/>
                <a:cs typeface="Arial" panose="020B0604020202020204" pitchFamily="34" charset="0"/>
              </a:rPr>
              <a:t>harus</a:t>
            </a:r>
            <a:r>
              <a:rPr lang="en-ID" sz="2400" kern="0" spc="409" dirty="0">
                <a:solidFill>
                  <a:schemeClr val="accent6">
                    <a:lumMod val="50000"/>
                  </a:schemeClr>
                </a:solidFill>
                <a:latin typeface="Arial" panose="020B0604020202020204" pitchFamily="34" charset="0"/>
                <a:cs typeface="Arial" panose="020B0604020202020204" pitchFamily="34" charset="0"/>
              </a:rPr>
              <a:t> </a:t>
            </a:r>
            <a:r>
              <a:rPr lang="en-ID" sz="2400" kern="0" spc="409" dirty="0" err="1">
                <a:solidFill>
                  <a:schemeClr val="accent6">
                    <a:lumMod val="50000"/>
                  </a:schemeClr>
                </a:solidFill>
                <a:latin typeface="Arial" panose="020B0604020202020204" pitchFamily="34" charset="0"/>
                <a:cs typeface="Arial" panose="020B0604020202020204" pitchFamily="34" charset="0"/>
              </a:rPr>
              <a:t>dijalankan</a:t>
            </a:r>
            <a:r>
              <a:rPr lang="en-ID" sz="2400" kern="0" spc="409" dirty="0">
                <a:solidFill>
                  <a:schemeClr val="accent6">
                    <a:lumMod val="50000"/>
                  </a:schemeClr>
                </a:solidFill>
                <a:latin typeface="Arial" panose="020B0604020202020204" pitchFamily="34" charset="0"/>
                <a:cs typeface="Arial" panose="020B0604020202020204" pitchFamily="34" charset="0"/>
              </a:rPr>
              <a:t> oleh </a:t>
            </a:r>
            <a:r>
              <a:rPr lang="en-ID" sz="2400" kern="0" spc="409" dirty="0" err="1">
                <a:solidFill>
                  <a:schemeClr val="accent6">
                    <a:lumMod val="50000"/>
                  </a:schemeClr>
                </a:solidFill>
                <a:latin typeface="Arial" panose="020B0604020202020204" pitchFamily="34" charset="0"/>
                <a:cs typeface="Arial" panose="020B0604020202020204" pitchFamily="34" charset="0"/>
              </a:rPr>
              <a:t>kedua</a:t>
            </a:r>
            <a:r>
              <a:rPr lang="en-ID" sz="2400" kern="0" spc="409" dirty="0">
                <a:solidFill>
                  <a:schemeClr val="accent6">
                    <a:lumMod val="50000"/>
                  </a:schemeClr>
                </a:solidFill>
                <a:latin typeface="Arial" panose="020B0604020202020204" pitchFamily="34" charset="0"/>
                <a:cs typeface="Arial" panose="020B0604020202020204" pitchFamily="34" charset="0"/>
              </a:rPr>
              <a:t> negara. </a:t>
            </a:r>
            <a:endParaRPr lang="en-ID" sz="2400" kern="0" spc="135" dirty="0">
              <a:solidFill>
                <a:schemeClr val="accent6">
                  <a:lumMod val="50000"/>
                </a:schemeClr>
              </a:solidFill>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907" y="0"/>
            <a:ext cx="18288000" cy="10287000"/>
          </a:xfrm>
          <a:custGeom>
            <a:avLst/>
            <a:gdLst/>
            <a:ahLst/>
            <a:cxnLst/>
            <a:rect l="l" t="t" r="r" b="b"/>
            <a:pathLst>
              <a:path w="18288000" h="10287000">
                <a:moveTo>
                  <a:pt x="18288000" y="10287000"/>
                </a:moveTo>
                <a:lnTo>
                  <a:pt x="0" y="10287000"/>
                </a:lnTo>
                <a:lnTo>
                  <a:pt x="0" y="0"/>
                </a:lnTo>
                <a:lnTo>
                  <a:pt x="18288000" y="0"/>
                </a:lnTo>
                <a:lnTo>
                  <a:pt x="18288000" y="10287000"/>
                </a:lnTo>
                <a:close/>
              </a:path>
            </a:pathLst>
          </a:custGeom>
          <a:solidFill>
            <a:srgbClr val="CF6145"/>
          </a:solidFill>
        </p:spPr>
        <p:txBody>
          <a:bodyPr wrap="square" lIns="0" tIns="0" rIns="0" bIns="0" rtlCol="0"/>
          <a:lstStyle/>
          <a:p>
            <a:endParaRPr/>
          </a:p>
        </p:txBody>
      </p:sp>
      <p:grpSp>
        <p:nvGrpSpPr>
          <p:cNvPr id="3" name="object 3"/>
          <p:cNvGrpSpPr/>
          <p:nvPr/>
        </p:nvGrpSpPr>
        <p:grpSpPr>
          <a:xfrm>
            <a:off x="15241270" y="1246505"/>
            <a:ext cx="6856730" cy="10297795"/>
            <a:chOff x="11431634" y="2"/>
            <a:chExt cx="6856730" cy="10297795"/>
          </a:xfrm>
        </p:grpSpPr>
        <p:sp>
          <p:nvSpPr>
            <p:cNvPr id="4" name="object 4"/>
            <p:cNvSpPr/>
            <p:nvPr/>
          </p:nvSpPr>
          <p:spPr>
            <a:xfrm>
              <a:off x="11431634" y="2135510"/>
              <a:ext cx="6855459" cy="8162290"/>
            </a:xfrm>
            <a:custGeom>
              <a:avLst/>
              <a:gdLst/>
              <a:ahLst/>
              <a:cxnLst/>
              <a:rect l="l" t="t" r="r" b="b"/>
              <a:pathLst>
                <a:path w="6855459" h="8162290">
                  <a:moveTo>
                    <a:pt x="420316" y="5465352"/>
                  </a:moveTo>
                  <a:lnTo>
                    <a:pt x="4722729" y="6418441"/>
                  </a:lnTo>
                  <a:lnTo>
                    <a:pt x="4668588" y="6419455"/>
                  </a:lnTo>
                  <a:lnTo>
                    <a:pt x="4617848" y="6408215"/>
                  </a:lnTo>
                  <a:lnTo>
                    <a:pt x="4461825" y="6412676"/>
                  </a:lnTo>
                  <a:lnTo>
                    <a:pt x="4408716" y="6426927"/>
                  </a:lnTo>
                  <a:lnTo>
                    <a:pt x="4310833" y="6457275"/>
                  </a:lnTo>
                  <a:lnTo>
                    <a:pt x="4265399" y="6460218"/>
                  </a:lnTo>
                  <a:lnTo>
                    <a:pt x="4170533" y="6491234"/>
                  </a:lnTo>
                  <a:lnTo>
                    <a:pt x="4077630" y="6522685"/>
                  </a:lnTo>
                  <a:lnTo>
                    <a:pt x="4029154" y="6550970"/>
                  </a:lnTo>
                  <a:lnTo>
                    <a:pt x="3983902" y="6566962"/>
                  </a:lnTo>
                  <a:lnTo>
                    <a:pt x="3894803" y="6599256"/>
                  </a:lnTo>
                  <a:lnTo>
                    <a:pt x="3848201" y="6627956"/>
                  </a:lnTo>
                  <a:lnTo>
                    <a:pt x="3804801" y="6644357"/>
                  </a:lnTo>
                  <a:lnTo>
                    <a:pt x="3790177" y="6654126"/>
                  </a:lnTo>
                  <a:lnTo>
                    <a:pt x="3776403" y="6664082"/>
                  </a:lnTo>
                  <a:lnTo>
                    <a:pt x="3763650" y="6674265"/>
                  </a:lnTo>
                  <a:lnTo>
                    <a:pt x="3752087" y="6684712"/>
                  </a:lnTo>
                  <a:lnTo>
                    <a:pt x="3715205" y="6715565"/>
                  </a:lnTo>
                  <a:lnTo>
                    <a:pt x="3638610" y="6789653"/>
                  </a:lnTo>
                  <a:lnTo>
                    <a:pt x="3601856" y="6820534"/>
                  </a:lnTo>
                  <a:lnTo>
                    <a:pt x="3562610" y="6863872"/>
                  </a:lnTo>
                  <a:lnTo>
                    <a:pt x="3526473" y="6894890"/>
                  </a:lnTo>
                  <a:lnTo>
                    <a:pt x="3490803" y="6926012"/>
                  </a:lnTo>
                  <a:lnTo>
                    <a:pt x="3452961" y="6969661"/>
                  </a:lnTo>
                  <a:lnTo>
                    <a:pt x="3421816" y="7001785"/>
                  </a:lnTo>
                  <a:lnTo>
                    <a:pt x="3393392" y="7034512"/>
                  </a:lnTo>
                  <a:lnTo>
                    <a:pt x="3364263" y="7080091"/>
                  </a:lnTo>
                  <a:lnTo>
                    <a:pt x="3339241" y="7113571"/>
                  </a:lnTo>
                  <a:lnTo>
                    <a:pt x="3317990" y="7147887"/>
                  </a:lnTo>
                  <a:lnTo>
                    <a:pt x="3300310" y="7182994"/>
                  </a:lnTo>
                  <a:lnTo>
                    <a:pt x="3282945" y="7231179"/>
                  </a:lnTo>
                  <a:lnTo>
                    <a:pt x="3270877" y="7267530"/>
                  </a:lnTo>
                  <a:lnTo>
                    <a:pt x="3258547" y="7316830"/>
                  </a:lnTo>
                  <a:lnTo>
                    <a:pt x="3247684" y="7366455"/>
                  </a:lnTo>
                  <a:lnTo>
                    <a:pt x="3241141" y="7404029"/>
                  </a:lnTo>
                  <a:lnTo>
                    <a:pt x="3233531" y="7454375"/>
                  </a:lnTo>
                  <a:lnTo>
                    <a:pt x="3227707" y="7505116"/>
                  </a:lnTo>
                  <a:lnTo>
                    <a:pt x="3223775" y="7556277"/>
                  </a:lnTo>
                  <a:lnTo>
                    <a:pt x="3224588" y="7595480"/>
                  </a:lnTo>
                  <a:lnTo>
                    <a:pt x="3224759" y="7647550"/>
                  </a:lnTo>
                  <a:lnTo>
                    <a:pt x="3225145" y="7699667"/>
                  </a:lnTo>
                  <a:lnTo>
                    <a:pt x="3223774" y="7751395"/>
                  </a:lnTo>
                  <a:lnTo>
                    <a:pt x="3220627" y="7802729"/>
                  </a:lnTo>
                  <a:lnTo>
                    <a:pt x="3218431" y="7841266"/>
                  </a:lnTo>
                  <a:lnTo>
                    <a:pt x="3211674" y="7891801"/>
                  </a:lnTo>
                  <a:lnTo>
                    <a:pt x="3203084" y="7941929"/>
                  </a:lnTo>
                  <a:lnTo>
                    <a:pt x="3192642" y="7991648"/>
                  </a:lnTo>
                  <a:lnTo>
                    <a:pt x="3183075" y="8028552"/>
                  </a:lnTo>
                  <a:lnTo>
                    <a:pt x="3168872" y="8077438"/>
                  </a:lnTo>
                  <a:lnTo>
                    <a:pt x="3152761" y="8125900"/>
                  </a:lnTo>
                  <a:lnTo>
                    <a:pt x="3139381" y="8161960"/>
                  </a:lnTo>
                  <a:lnTo>
                    <a:pt x="1858994" y="8151488"/>
                  </a:lnTo>
                  <a:lnTo>
                    <a:pt x="1866816" y="8088182"/>
                  </a:lnTo>
                  <a:lnTo>
                    <a:pt x="1877335" y="7999457"/>
                  </a:lnTo>
                  <a:lnTo>
                    <a:pt x="1880051" y="7974043"/>
                  </a:lnTo>
                  <a:lnTo>
                    <a:pt x="1882426" y="7948553"/>
                  </a:lnTo>
                  <a:lnTo>
                    <a:pt x="1881374" y="7935312"/>
                  </a:lnTo>
                  <a:lnTo>
                    <a:pt x="1882049" y="7909446"/>
                  </a:lnTo>
                  <a:lnTo>
                    <a:pt x="1874756" y="7816775"/>
                  </a:lnTo>
                  <a:lnTo>
                    <a:pt x="1872324" y="7764205"/>
                  </a:lnTo>
                  <a:lnTo>
                    <a:pt x="1869702" y="7711592"/>
                  </a:lnTo>
                  <a:lnTo>
                    <a:pt x="1864079" y="7671323"/>
                  </a:lnTo>
                  <a:lnTo>
                    <a:pt x="1860885" y="7618584"/>
                  </a:lnTo>
                  <a:lnTo>
                    <a:pt x="1857311" y="7565761"/>
                  </a:lnTo>
                  <a:lnTo>
                    <a:pt x="1850212" y="7512157"/>
                  </a:lnTo>
                  <a:lnTo>
                    <a:pt x="1835265" y="7469822"/>
                  </a:lnTo>
                  <a:lnTo>
                    <a:pt x="1815580" y="7413430"/>
                  </a:lnTo>
                  <a:lnTo>
                    <a:pt x="1780537" y="7379651"/>
                  </a:lnTo>
                  <a:lnTo>
                    <a:pt x="1763208" y="7336789"/>
                  </a:lnTo>
                  <a:lnTo>
                    <a:pt x="1729231" y="7251215"/>
                  </a:lnTo>
                  <a:lnTo>
                    <a:pt x="1711902" y="7208352"/>
                  </a:lnTo>
                  <a:lnTo>
                    <a:pt x="1680935" y="7149461"/>
                  </a:lnTo>
                  <a:lnTo>
                    <a:pt x="1648607" y="7090268"/>
                  </a:lnTo>
                  <a:lnTo>
                    <a:pt x="1624875" y="7058995"/>
                  </a:lnTo>
                  <a:lnTo>
                    <a:pt x="1597231" y="7026855"/>
                  </a:lnTo>
                  <a:lnTo>
                    <a:pt x="1563098" y="7006286"/>
                  </a:lnTo>
                  <a:lnTo>
                    <a:pt x="1525393" y="6984926"/>
                  </a:lnTo>
                  <a:lnTo>
                    <a:pt x="322979" y="6718562"/>
                  </a:lnTo>
                  <a:lnTo>
                    <a:pt x="284516" y="6684026"/>
                  </a:lnTo>
                  <a:lnTo>
                    <a:pt x="251372" y="6650668"/>
                  </a:lnTo>
                  <a:lnTo>
                    <a:pt x="216545" y="6616937"/>
                  </a:lnTo>
                  <a:lnTo>
                    <a:pt x="184211" y="6570750"/>
                  </a:lnTo>
                  <a:lnTo>
                    <a:pt x="150305" y="6537224"/>
                  </a:lnTo>
                  <a:lnTo>
                    <a:pt x="121748" y="6491874"/>
                  </a:lnTo>
                  <a:lnTo>
                    <a:pt x="97221" y="6447417"/>
                  </a:lnTo>
                  <a:lnTo>
                    <a:pt x="78153" y="6404169"/>
                  </a:lnTo>
                  <a:lnTo>
                    <a:pt x="63803" y="6374975"/>
                  </a:lnTo>
                  <a:lnTo>
                    <a:pt x="41959" y="6292088"/>
                  </a:lnTo>
                  <a:lnTo>
                    <a:pt x="27609" y="6262894"/>
                  </a:lnTo>
                  <a:lnTo>
                    <a:pt x="13248" y="6220689"/>
                  </a:lnTo>
                  <a:lnTo>
                    <a:pt x="5982" y="6167048"/>
                  </a:lnTo>
                  <a:lnTo>
                    <a:pt x="0" y="6126699"/>
                  </a:lnTo>
                  <a:lnTo>
                    <a:pt x="477" y="6074773"/>
                  </a:lnTo>
                  <a:lnTo>
                    <a:pt x="1603" y="6035999"/>
                  </a:lnTo>
                  <a:lnTo>
                    <a:pt x="8554" y="5985507"/>
                  </a:lnTo>
                  <a:lnTo>
                    <a:pt x="18267" y="5935627"/>
                  </a:lnTo>
                  <a:lnTo>
                    <a:pt x="32360" y="5886718"/>
                  </a:lnTo>
                  <a:lnTo>
                    <a:pt x="49279" y="5851442"/>
                  </a:lnTo>
                  <a:lnTo>
                    <a:pt x="73561" y="5804789"/>
                  </a:lnTo>
                  <a:lnTo>
                    <a:pt x="98753" y="5771346"/>
                  </a:lnTo>
                  <a:lnTo>
                    <a:pt x="129392" y="5726102"/>
                  </a:lnTo>
                  <a:lnTo>
                    <a:pt x="160872" y="5694052"/>
                  </a:lnTo>
                  <a:lnTo>
                    <a:pt x="196988" y="5650021"/>
                  </a:lnTo>
                  <a:lnTo>
                    <a:pt x="232157" y="5618788"/>
                  </a:lnTo>
                  <a:lnTo>
                    <a:pt x="271782" y="5575535"/>
                  </a:lnTo>
                  <a:lnTo>
                    <a:pt x="310279" y="5545039"/>
                  </a:lnTo>
                  <a:lnTo>
                    <a:pt x="350306" y="5514882"/>
                  </a:lnTo>
                  <a:lnTo>
                    <a:pt x="391772" y="5485044"/>
                  </a:lnTo>
                  <a:lnTo>
                    <a:pt x="420316" y="5465352"/>
                  </a:lnTo>
                  <a:close/>
                </a:path>
                <a:path w="6855459" h="8162290">
                  <a:moveTo>
                    <a:pt x="322979" y="6718562"/>
                  </a:moveTo>
                  <a:lnTo>
                    <a:pt x="1433038" y="6964467"/>
                  </a:lnTo>
                  <a:lnTo>
                    <a:pt x="1399279" y="6969996"/>
                  </a:lnTo>
                  <a:lnTo>
                    <a:pt x="1347574" y="6958542"/>
                  </a:lnTo>
                  <a:lnTo>
                    <a:pt x="1238670" y="6960433"/>
                  </a:lnTo>
                  <a:lnTo>
                    <a:pt x="1186964" y="6948979"/>
                  </a:lnTo>
                  <a:lnTo>
                    <a:pt x="1023013" y="6951684"/>
                  </a:lnTo>
                  <a:lnTo>
                    <a:pt x="971110" y="6940186"/>
                  </a:lnTo>
                  <a:lnTo>
                    <a:pt x="916300" y="6941052"/>
                  </a:lnTo>
                  <a:lnTo>
                    <a:pt x="863984" y="6929463"/>
                  </a:lnTo>
                  <a:lnTo>
                    <a:pt x="808572" y="6930195"/>
                  </a:lnTo>
                  <a:lnTo>
                    <a:pt x="772288" y="6922158"/>
                  </a:lnTo>
                  <a:lnTo>
                    <a:pt x="733852" y="6926651"/>
                  </a:lnTo>
                  <a:lnTo>
                    <a:pt x="624403" y="6902405"/>
                  </a:lnTo>
                  <a:lnTo>
                    <a:pt x="489550" y="6833509"/>
                  </a:lnTo>
                  <a:lnTo>
                    <a:pt x="448324" y="6798360"/>
                  </a:lnTo>
                  <a:lnTo>
                    <a:pt x="362228" y="6753272"/>
                  </a:lnTo>
                  <a:lnTo>
                    <a:pt x="322979" y="6718562"/>
                  </a:lnTo>
                  <a:close/>
                </a:path>
                <a:path w="6855459" h="8162290">
                  <a:moveTo>
                    <a:pt x="6493103" y="7499"/>
                  </a:moveTo>
                  <a:lnTo>
                    <a:pt x="6691525" y="51455"/>
                  </a:lnTo>
                  <a:lnTo>
                    <a:pt x="6735549" y="74215"/>
                  </a:lnTo>
                  <a:lnTo>
                    <a:pt x="6819843" y="118904"/>
                  </a:lnTo>
                  <a:lnTo>
                    <a:pt x="6855010" y="152710"/>
                  </a:lnTo>
                  <a:lnTo>
                    <a:pt x="6854519" y="1440382"/>
                  </a:lnTo>
                  <a:lnTo>
                    <a:pt x="6841351" y="1463480"/>
                  </a:lnTo>
                  <a:lnTo>
                    <a:pt x="6812895" y="1496200"/>
                  </a:lnTo>
                  <a:lnTo>
                    <a:pt x="6779597" y="1540856"/>
                  </a:lnTo>
                  <a:lnTo>
                    <a:pt x="6748456" y="1585988"/>
                  </a:lnTo>
                  <a:lnTo>
                    <a:pt x="6720230" y="1618759"/>
                  </a:lnTo>
                  <a:lnTo>
                    <a:pt x="6691665" y="1651455"/>
                  </a:lnTo>
                  <a:lnTo>
                    <a:pt x="6659503" y="1696362"/>
                  </a:lnTo>
                  <a:lnTo>
                    <a:pt x="6626821" y="1728146"/>
                  </a:lnTo>
                  <a:lnTo>
                    <a:pt x="6590174" y="1772059"/>
                  </a:lnTo>
                  <a:lnTo>
                    <a:pt x="6551959" y="1815625"/>
                  </a:lnTo>
                  <a:lnTo>
                    <a:pt x="6511828" y="1858767"/>
                  </a:lnTo>
                  <a:lnTo>
                    <a:pt x="6472180" y="1889007"/>
                  </a:lnTo>
                  <a:lnTo>
                    <a:pt x="6432703" y="1932294"/>
                  </a:lnTo>
                  <a:lnTo>
                    <a:pt x="6397888" y="1963605"/>
                  </a:lnTo>
                  <a:lnTo>
                    <a:pt x="6365163" y="1995379"/>
                  </a:lnTo>
                  <a:lnTo>
                    <a:pt x="6331955" y="2040054"/>
                  </a:lnTo>
                  <a:lnTo>
                    <a:pt x="6301186" y="2085270"/>
                  </a:lnTo>
                  <a:lnTo>
                    <a:pt x="6293025" y="2096470"/>
                  </a:lnTo>
                  <a:lnTo>
                    <a:pt x="6287755" y="2108310"/>
                  </a:lnTo>
                  <a:lnTo>
                    <a:pt x="6285547" y="2120829"/>
                  </a:lnTo>
                  <a:lnTo>
                    <a:pt x="6286570" y="2134064"/>
                  </a:lnTo>
                  <a:lnTo>
                    <a:pt x="6293769" y="2187690"/>
                  </a:lnTo>
                  <a:lnTo>
                    <a:pt x="6300793" y="2241277"/>
                  </a:lnTo>
                  <a:lnTo>
                    <a:pt x="6311087" y="2282581"/>
                  </a:lnTo>
                  <a:lnTo>
                    <a:pt x="6319853" y="2336555"/>
                  </a:lnTo>
                  <a:lnTo>
                    <a:pt x="6330535" y="2390953"/>
                  </a:lnTo>
                  <a:lnTo>
                    <a:pt x="6346250" y="2433458"/>
                  </a:lnTo>
                  <a:lnTo>
                    <a:pt x="6372360" y="2543305"/>
                  </a:lnTo>
                  <a:lnTo>
                    <a:pt x="6388336" y="2585867"/>
                  </a:lnTo>
                  <a:lnTo>
                    <a:pt x="6401739" y="2640868"/>
                  </a:lnTo>
                  <a:lnTo>
                    <a:pt x="6415360" y="2695917"/>
                  </a:lnTo>
                  <a:lnTo>
                    <a:pt x="6431990" y="2738624"/>
                  </a:lnTo>
                  <a:lnTo>
                    <a:pt x="6446177" y="2793799"/>
                  </a:lnTo>
                  <a:lnTo>
                    <a:pt x="6460712" y="2849050"/>
                  </a:lnTo>
                  <a:lnTo>
                    <a:pt x="6478386" y="2891989"/>
                  </a:lnTo>
                  <a:lnTo>
                    <a:pt x="6491992" y="2947035"/>
                  </a:lnTo>
                  <a:lnTo>
                    <a:pt x="6508949" y="2989815"/>
                  </a:lnTo>
                  <a:lnTo>
                    <a:pt x="6527116" y="3032863"/>
                  </a:lnTo>
                  <a:lnTo>
                    <a:pt x="6544350" y="3088712"/>
                  </a:lnTo>
                  <a:lnTo>
                    <a:pt x="6566750" y="3132698"/>
                  </a:lnTo>
                  <a:lnTo>
                    <a:pt x="6592173" y="3177353"/>
                  </a:lnTo>
                  <a:lnTo>
                    <a:pt x="6611852" y="3207728"/>
                  </a:lnTo>
                  <a:lnTo>
                    <a:pt x="6630170" y="3237802"/>
                  </a:lnTo>
                  <a:lnTo>
                    <a:pt x="6644381" y="3279974"/>
                  </a:lnTo>
                  <a:lnTo>
                    <a:pt x="6659978" y="3309445"/>
                  </a:lnTo>
                  <a:lnTo>
                    <a:pt x="6670160" y="3337716"/>
                  </a:lnTo>
                  <a:lnTo>
                    <a:pt x="6684620" y="3353927"/>
                  </a:lnTo>
                  <a:lnTo>
                    <a:pt x="6700781" y="3370515"/>
                  </a:lnTo>
                  <a:lnTo>
                    <a:pt x="6718813" y="3387517"/>
                  </a:lnTo>
                  <a:lnTo>
                    <a:pt x="6743279" y="3405945"/>
                  </a:lnTo>
                  <a:lnTo>
                    <a:pt x="6789466" y="3455200"/>
                  </a:lnTo>
                  <a:lnTo>
                    <a:pt x="6813932" y="3473628"/>
                  </a:lnTo>
                  <a:lnTo>
                    <a:pt x="6845514" y="3493632"/>
                  </a:lnTo>
                  <a:lnTo>
                    <a:pt x="6854858" y="3508710"/>
                  </a:lnTo>
                  <a:lnTo>
                    <a:pt x="6854278" y="7449969"/>
                  </a:lnTo>
                  <a:lnTo>
                    <a:pt x="6828560" y="7496304"/>
                  </a:lnTo>
                  <a:lnTo>
                    <a:pt x="6800702" y="7529156"/>
                  </a:lnTo>
                  <a:lnTo>
                    <a:pt x="6765647" y="7573422"/>
                  </a:lnTo>
                  <a:lnTo>
                    <a:pt x="6729353" y="7604406"/>
                  </a:lnTo>
                  <a:lnTo>
                    <a:pt x="6692281" y="7622209"/>
                  </a:lnTo>
                  <a:lnTo>
                    <a:pt x="6649401" y="7651734"/>
                  </a:lnTo>
                  <a:lnTo>
                    <a:pt x="6606670" y="7668284"/>
                  </a:lnTo>
                  <a:lnTo>
                    <a:pt x="6561803" y="7684360"/>
                  </a:lnTo>
                  <a:lnTo>
                    <a:pt x="6515265" y="7700067"/>
                  </a:lnTo>
                  <a:lnTo>
                    <a:pt x="6498599" y="7709383"/>
                  </a:lnTo>
                  <a:lnTo>
                    <a:pt x="6484171" y="7706187"/>
                  </a:lnTo>
                  <a:lnTo>
                    <a:pt x="6466655" y="7715314"/>
                  </a:lnTo>
                  <a:lnTo>
                    <a:pt x="6451716" y="7712005"/>
                  </a:lnTo>
                  <a:lnTo>
                    <a:pt x="6401185" y="7713819"/>
                  </a:lnTo>
                  <a:lnTo>
                    <a:pt x="6353628" y="7703284"/>
                  </a:lnTo>
                  <a:lnTo>
                    <a:pt x="6303565" y="7705202"/>
                  </a:lnTo>
                  <a:lnTo>
                    <a:pt x="6163160" y="7674099"/>
                  </a:lnTo>
                  <a:lnTo>
                    <a:pt x="6033544" y="7606362"/>
                  </a:lnTo>
                  <a:lnTo>
                    <a:pt x="5993701" y="7571520"/>
                  </a:lnTo>
                  <a:lnTo>
                    <a:pt x="5929172" y="7505193"/>
                  </a:lnTo>
                  <a:lnTo>
                    <a:pt x="5895435" y="7484712"/>
                  </a:lnTo>
                  <a:lnTo>
                    <a:pt x="5865977" y="7452171"/>
                  </a:lnTo>
                  <a:lnTo>
                    <a:pt x="5849104" y="7422417"/>
                  </a:lnTo>
                  <a:lnTo>
                    <a:pt x="5787185" y="7369677"/>
                  </a:lnTo>
                  <a:lnTo>
                    <a:pt x="5754351" y="7323380"/>
                  </a:lnTo>
                  <a:lnTo>
                    <a:pt x="5683187" y="7255584"/>
                  </a:lnTo>
                  <a:lnTo>
                    <a:pt x="5648626" y="7221912"/>
                  </a:lnTo>
                  <a:lnTo>
                    <a:pt x="5619857" y="7176515"/>
                  </a:lnTo>
                  <a:lnTo>
                    <a:pt x="5590517" y="7144000"/>
                  </a:lnTo>
                  <a:lnTo>
                    <a:pt x="5566101" y="7099568"/>
                  </a:lnTo>
                  <a:lnTo>
                    <a:pt x="5543863" y="7055618"/>
                  </a:lnTo>
                  <a:lnTo>
                    <a:pt x="5523801" y="7012150"/>
                  </a:lnTo>
                  <a:lnTo>
                    <a:pt x="5505489" y="6969070"/>
                  </a:lnTo>
                  <a:lnTo>
                    <a:pt x="5486923" y="6925933"/>
                  </a:lnTo>
                  <a:lnTo>
                    <a:pt x="5468072" y="6882734"/>
                  </a:lnTo>
                  <a:lnTo>
                    <a:pt x="5429386" y="6796116"/>
                  </a:lnTo>
                  <a:lnTo>
                    <a:pt x="5409487" y="6752685"/>
                  </a:lnTo>
                  <a:lnTo>
                    <a:pt x="5389176" y="6709161"/>
                  </a:lnTo>
                  <a:lnTo>
                    <a:pt x="5351059" y="6674702"/>
                  </a:lnTo>
                  <a:lnTo>
                    <a:pt x="5308673" y="6652304"/>
                  </a:lnTo>
                  <a:lnTo>
                    <a:pt x="5267763" y="6617226"/>
                  </a:lnTo>
                  <a:lnTo>
                    <a:pt x="5085522" y="6524824"/>
                  </a:lnTo>
                  <a:lnTo>
                    <a:pt x="5043055" y="6502409"/>
                  </a:lnTo>
                  <a:lnTo>
                    <a:pt x="4997331" y="6492280"/>
                  </a:lnTo>
                  <a:lnTo>
                    <a:pt x="4954014" y="6469676"/>
                  </a:lnTo>
                  <a:lnTo>
                    <a:pt x="420316" y="5465352"/>
                  </a:lnTo>
                  <a:lnTo>
                    <a:pt x="434587" y="5455505"/>
                  </a:lnTo>
                  <a:lnTo>
                    <a:pt x="478662" y="5426245"/>
                  </a:lnTo>
                  <a:lnTo>
                    <a:pt x="523907" y="5397245"/>
                  </a:lnTo>
                  <a:lnTo>
                    <a:pt x="567484" y="5380882"/>
                  </a:lnTo>
                  <a:lnTo>
                    <a:pt x="615665" y="5352532"/>
                  </a:lnTo>
                  <a:lnTo>
                    <a:pt x="756468" y="5266652"/>
                  </a:lnTo>
                  <a:lnTo>
                    <a:pt x="773502" y="5257418"/>
                  </a:lnTo>
                  <a:lnTo>
                    <a:pt x="789150" y="5260884"/>
                  </a:lnTo>
                  <a:lnTo>
                    <a:pt x="808905" y="5252252"/>
                  </a:lnTo>
                  <a:lnTo>
                    <a:pt x="827274" y="5256322"/>
                  </a:lnTo>
                  <a:lnTo>
                    <a:pt x="933456" y="5253828"/>
                  </a:lnTo>
                  <a:lnTo>
                    <a:pt x="988274" y="5239956"/>
                  </a:lnTo>
                  <a:lnTo>
                    <a:pt x="1039639" y="5251334"/>
                  </a:lnTo>
                  <a:lnTo>
                    <a:pt x="1075011" y="5233154"/>
                  </a:lnTo>
                  <a:lnTo>
                    <a:pt x="1138899" y="5221291"/>
                  </a:lnTo>
                  <a:lnTo>
                    <a:pt x="1172230" y="5202659"/>
                  </a:lnTo>
                  <a:lnTo>
                    <a:pt x="1221031" y="5187454"/>
                  </a:lnTo>
                  <a:lnTo>
                    <a:pt x="1272196" y="5159764"/>
                  </a:lnTo>
                  <a:lnTo>
                    <a:pt x="1320359" y="5144418"/>
                  </a:lnTo>
                  <a:lnTo>
                    <a:pt x="1371142" y="5116644"/>
                  </a:lnTo>
                  <a:lnTo>
                    <a:pt x="1419177" y="5101269"/>
                  </a:lnTo>
                  <a:lnTo>
                    <a:pt x="1470087" y="5073523"/>
                  </a:lnTo>
                  <a:lnTo>
                    <a:pt x="1567306" y="5043028"/>
                  </a:lnTo>
                  <a:lnTo>
                    <a:pt x="1612696" y="5027067"/>
                  </a:lnTo>
                  <a:lnTo>
                    <a:pt x="1661171" y="4998782"/>
                  </a:lnTo>
                  <a:lnTo>
                    <a:pt x="1800487" y="4951597"/>
                  </a:lnTo>
                  <a:lnTo>
                    <a:pt x="1844926" y="4948433"/>
                  </a:lnTo>
                  <a:lnTo>
                    <a:pt x="1988879" y="4902275"/>
                  </a:lnTo>
                  <a:lnTo>
                    <a:pt x="2037698" y="4887074"/>
                  </a:lnTo>
                  <a:lnTo>
                    <a:pt x="2084219" y="4884371"/>
                  </a:lnTo>
                  <a:lnTo>
                    <a:pt x="2182096" y="4854022"/>
                  </a:lnTo>
                  <a:lnTo>
                    <a:pt x="2227947" y="4851171"/>
                  </a:lnTo>
                  <a:lnTo>
                    <a:pt x="2467324" y="4774120"/>
                  </a:lnTo>
                  <a:lnTo>
                    <a:pt x="2654169" y="4711448"/>
                  </a:lnTo>
                  <a:lnTo>
                    <a:pt x="2745922" y="4679742"/>
                  </a:lnTo>
                  <a:lnTo>
                    <a:pt x="2794110" y="4651393"/>
                  </a:lnTo>
                  <a:lnTo>
                    <a:pt x="2887850" y="4620127"/>
                  </a:lnTo>
                  <a:lnTo>
                    <a:pt x="2937177" y="4592031"/>
                  </a:lnTo>
                  <a:lnTo>
                    <a:pt x="3029716" y="4560499"/>
                  </a:lnTo>
                  <a:lnTo>
                    <a:pt x="3078404" y="4532261"/>
                  </a:lnTo>
                  <a:lnTo>
                    <a:pt x="3124118" y="4516372"/>
                  </a:lnTo>
                  <a:lnTo>
                    <a:pt x="3172340" y="4488030"/>
                  </a:lnTo>
                  <a:lnTo>
                    <a:pt x="3217571" y="4472034"/>
                  </a:lnTo>
                  <a:lnTo>
                    <a:pt x="3265295" y="4443583"/>
                  </a:lnTo>
                  <a:lnTo>
                    <a:pt x="3310010" y="4427472"/>
                  </a:lnTo>
                  <a:lnTo>
                    <a:pt x="3329056" y="4418684"/>
                  </a:lnTo>
                  <a:lnTo>
                    <a:pt x="3350679" y="4397458"/>
                  </a:lnTo>
                  <a:lnTo>
                    <a:pt x="3369216" y="4388556"/>
                  </a:lnTo>
                  <a:lnTo>
                    <a:pt x="3387241" y="4379542"/>
                  </a:lnTo>
                  <a:lnTo>
                    <a:pt x="3471318" y="4320120"/>
                  </a:lnTo>
                  <a:lnTo>
                    <a:pt x="3510778" y="4302845"/>
                  </a:lnTo>
                  <a:lnTo>
                    <a:pt x="3553041" y="4273184"/>
                  </a:lnTo>
                  <a:lnTo>
                    <a:pt x="3634830" y="4226262"/>
                  </a:lnTo>
                  <a:lnTo>
                    <a:pt x="3761039" y="4137150"/>
                  </a:lnTo>
                  <a:lnTo>
                    <a:pt x="3800041" y="4119774"/>
                  </a:lnTo>
                  <a:lnTo>
                    <a:pt x="3841560" y="4089948"/>
                  </a:lnTo>
                  <a:lnTo>
                    <a:pt x="3883924" y="4060309"/>
                  </a:lnTo>
                  <a:lnTo>
                    <a:pt x="3925950" y="4030595"/>
                  </a:lnTo>
                  <a:lnTo>
                    <a:pt x="3967628" y="4000804"/>
                  </a:lnTo>
                  <a:lnTo>
                    <a:pt x="4008947" y="3970934"/>
                  </a:lnTo>
                  <a:lnTo>
                    <a:pt x="4049896" y="3940981"/>
                  </a:lnTo>
                  <a:lnTo>
                    <a:pt x="4090464" y="3910944"/>
                  </a:lnTo>
                  <a:lnTo>
                    <a:pt x="4130640" y="3880821"/>
                  </a:lnTo>
                  <a:lnTo>
                    <a:pt x="4170413" y="3850608"/>
                  </a:lnTo>
                  <a:lnTo>
                    <a:pt x="4209773" y="3820303"/>
                  </a:lnTo>
                  <a:lnTo>
                    <a:pt x="4248708" y="3789905"/>
                  </a:lnTo>
                  <a:lnTo>
                    <a:pt x="4280165" y="3757849"/>
                  </a:lnTo>
                  <a:lnTo>
                    <a:pt x="4306664" y="3737704"/>
                  </a:lnTo>
                  <a:lnTo>
                    <a:pt x="4334208" y="3704782"/>
                  </a:lnTo>
                  <a:lnTo>
                    <a:pt x="4395764" y="3627363"/>
                  </a:lnTo>
                  <a:lnTo>
                    <a:pt x="4430513" y="3583029"/>
                  </a:lnTo>
                  <a:lnTo>
                    <a:pt x="4464959" y="3538628"/>
                  </a:lnTo>
                  <a:lnTo>
                    <a:pt x="4496507" y="3506593"/>
                  </a:lnTo>
                  <a:lnTo>
                    <a:pt x="4530801" y="3462159"/>
                  </a:lnTo>
                  <a:lnTo>
                    <a:pt x="4565247" y="3417758"/>
                  </a:lnTo>
                  <a:lnTo>
                    <a:pt x="4582817" y="3395634"/>
                  </a:lnTo>
                  <a:lnTo>
                    <a:pt x="4599366" y="3373284"/>
                  </a:lnTo>
                  <a:lnTo>
                    <a:pt x="4613874" y="3350482"/>
                  </a:lnTo>
                  <a:lnTo>
                    <a:pt x="4628067" y="3314603"/>
                  </a:lnTo>
                  <a:lnTo>
                    <a:pt x="4648157" y="3267022"/>
                  </a:lnTo>
                  <a:lnTo>
                    <a:pt x="4669326" y="3219680"/>
                  </a:lnTo>
                  <a:lnTo>
                    <a:pt x="4691542" y="3172570"/>
                  </a:lnTo>
                  <a:lnTo>
                    <a:pt x="4714774" y="3125684"/>
                  </a:lnTo>
                  <a:lnTo>
                    <a:pt x="4738989" y="3079017"/>
                  </a:lnTo>
                  <a:lnTo>
                    <a:pt x="4764157" y="3032561"/>
                  </a:lnTo>
                  <a:lnTo>
                    <a:pt x="4787498" y="2998708"/>
                  </a:lnTo>
                  <a:lnTo>
                    <a:pt x="4793987" y="2987137"/>
                  </a:lnTo>
                  <a:lnTo>
                    <a:pt x="4799795" y="2975416"/>
                  </a:lnTo>
                  <a:lnTo>
                    <a:pt x="4804923" y="2963544"/>
                  </a:lnTo>
                  <a:lnTo>
                    <a:pt x="4809370" y="2951522"/>
                  </a:lnTo>
                  <a:lnTo>
                    <a:pt x="4831014" y="2891277"/>
                  </a:lnTo>
                  <a:lnTo>
                    <a:pt x="4852088" y="2843914"/>
                  </a:lnTo>
                  <a:lnTo>
                    <a:pt x="4874469" y="2796840"/>
                  </a:lnTo>
                  <a:lnTo>
                    <a:pt x="4897284" y="2749863"/>
                  </a:lnTo>
                  <a:lnTo>
                    <a:pt x="4919665" y="2702789"/>
                  </a:lnTo>
                  <a:lnTo>
                    <a:pt x="4937789" y="2667780"/>
                  </a:lnTo>
                  <a:lnTo>
                    <a:pt x="4958312" y="2620295"/>
                  </a:lnTo>
                  <a:lnTo>
                    <a:pt x="4977702" y="2572559"/>
                  </a:lnTo>
                  <a:lnTo>
                    <a:pt x="4995177" y="2524399"/>
                  </a:lnTo>
                  <a:lnTo>
                    <a:pt x="5007205" y="2488039"/>
                  </a:lnTo>
                  <a:lnTo>
                    <a:pt x="5020410" y="2438933"/>
                  </a:lnTo>
                  <a:lnTo>
                    <a:pt x="5035151" y="2377159"/>
                  </a:lnTo>
                  <a:lnTo>
                    <a:pt x="5045634" y="2327450"/>
                  </a:lnTo>
                  <a:lnTo>
                    <a:pt x="5054303" y="2277339"/>
                  </a:lnTo>
                  <a:lnTo>
                    <a:pt x="5060856" y="2226759"/>
                  </a:lnTo>
                  <a:lnTo>
                    <a:pt x="5064989" y="2175643"/>
                  </a:lnTo>
                  <a:lnTo>
                    <a:pt x="5068727" y="2124440"/>
                  </a:lnTo>
                  <a:lnTo>
                    <a:pt x="5072516" y="2073247"/>
                  </a:lnTo>
                  <a:lnTo>
                    <a:pt x="5073659" y="2034477"/>
                  </a:lnTo>
                  <a:lnTo>
                    <a:pt x="5077700" y="1983341"/>
                  </a:lnTo>
                  <a:lnTo>
                    <a:pt x="5081943" y="1932249"/>
                  </a:lnTo>
                  <a:lnTo>
                    <a:pt x="5086437" y="1881213"/>
                  </a:lnTo>
                  <a:lnTo>
                    <a:pt x="5090436" y="1830067"/>
                  </a:lnTo>
                  <a:lnTo>
                    <a:pt x="5094838" y="1779011"/>
                  </a:lnTo>
                  <a:lnTo>
                    <a:pt x="5106792" y="1664588"/>
                  </a:lnTo>
                  <a:lnTo>
                    <a:pt x="5111195" y="1613532"/>
                  </a:lnTo>
                  <a:lnTo>
                    <a:pt x="5115194" y="1562386"/>
                  </a:lnTo>
                  <a:lnTo>
                    <a:pt x="5121931" y="1524855"/>
                  </a:lnTo>
                  <a:lnTo>
                    <a:pt x="5131901" y="1488040"/>
                  </a:lnTo>
                  <a:lnTo>
                    <a:pt x="5142211" y="1451300"/>
                  </a:lnTo>
                  <a:lnTo>
                    <a:pt x="5149969" y="1413995"/>
                  </a:lnTo>
                  <a:lnTo>
                    <a:pt x="5159031" y="1363971"/>
                  </a:lnTo>
                  <a:lnTo>
                    <a:pt x="5168759" y="1314095"/>
                  </a:lnTo>
                  <a:lnTo>
                    <a:pt x="5176185" y="1276716"/>
                  </a:lnTo>
                  <a:lnTo>
                    <a:pt x="5196974" y="1177258"/>
                  </a:lnTo>
                  <a:lnTo>
                    <a:pt x="5207146" y="1127480"/>
                  </a:lnTo>
                  <a:lnTo>
                    <a:pt x="5216875" y="1077604"/>
                  </a:lnTo>
                  <a:lnTo>
                    <a:pt x="5227610" y="1027950"/>
                  </a:lnTo>
                  <a:lnTo>
                    <a:pt x="5241671" y="979034"/>
                  </a:lnTo>
                  <a:lnTo>
                    <a:pt x="5262107" y="918521"/>
                  </a:lnTo>
                  <a:lnTo>
                    <a:pt x="5283728" y="871279"/>
                  </a:lnTo>
                  <a:lnTo>
                    <a:pt x="5309581" y="824975"/>
                  </a:lnTo>
                  <a:lnTo>
                    <a:pt x="5339970" y="779675"/>
                  </a:lnTo>
                  <a:lnTo>
                    <a:pt x="5365798" y="746373"/>
                  </a:lnTo>
                  <a:lnTo>
                    <a:pt x="5393466" y="700471"/>
                  </a:lnTo>
                  <a:lnTo>
                    <a:pt x="5420529" y="654434"/>
                  </a:lnTo>
                  <a:lnTo>
                    <a:pt x="5444543" y="620730"/>
                  </a:lnTo>
                  <a:lnTo>
                    <a:pt x="5471304" y="574627"/>
                  </a:lnTo>
                  <a:lnTo>
                    <a:pt x="5495620" y="540990"/>
                  </a:lnTo>
                  <a:lnTo>
                    <a:pt x="5525272" y="495527"/>
                  </a:lnTo>
                  <a:lnTo>
                    <a:pt x="5557188" y="450566"/>
                  </a:lnTo>
                  <a:lnTo>
                    <a:pt x="5588273" y="418428"/>
                  </a:lnTo>
                  <a:lnTo>
                    <a:pt x="5623672" y="374238"/>
                  </a:lnTo>
                  <a:lnTo>
                    <a:pt x="5657544" y="342718"/>
                  </a:lnTo>
                  <a:lnTo>
                    <a:pt x="5667718" y="331964"/>
                  </a:lnTo>
                  <a:lnTo>
                    <a:pt x="5676165" y="333835"/>
                  </a:lnTo>
                  <a:lnTo>
                    <a:pt x="5688040" y="323458"/>
                  </a:lnTo>
                  <a:lnTo>
                    <a:pt x="5700254" y="313156"/>
                  </a:lnTo>
                  <a:lnTo>
                    <a:pt x="5717827" y="304041"/>
                  </a:lnTo>
                  <a:lnTo>
                    <a:pt x="5733188" y="294436"/>
                  </a:lnTo>
                  <a:lnTo>
                    <a:pt x="5747529" y="284605"/>
                  </a:lnTo>
                  <a:lnTo>
                    <a:pt x="5762040" y="274811"/>
                  </a:lnTo>
                  <a:lnTo>
                    <a:pt x="5773772" y="264402"/>
                  </a:lnTo>
                  <a:lnTo>
                    <a:pt x="5784995" y="253881"/>
                  </a:lnTo>
                  <a:lnTo>
                    <a:pt x="5796558" y="243434"/>
                  </a:lnTo>
                  <a:lnTo>
                    <a:pt x="5809311" y="233252"/>
                  </a:lnTo>
                  <a:lnTo>
                    <a:pt x="5846213" y="215410"/>
                  </a:lnTo>
                  <a:lnTo>
                    <a:pt x="5881100" y="184115"/>
                  </a:lnTo>
                  <a:lnTo>
                    <a:pt x="5911905" y="151915"/>
                  </a:lnTo>
                  <a:lnTo>
                    <a:pt x="5939308" y="118962"/>
                  </a:lnTo>
                  <a:lnTo>
                    <a:pt x="5959859" y="123515"/>
                  </a:lnTo>
                  <a:lnTo>
                    <a:pt x="5998947" y="119166"/>
                  </a:lnTo>
                  <a:lnTo>
                    <a:pt x="6016437" y="123040"/>
                  </a:lnTo>
                  <a:lnTo>
                    <a:pt x="6042060" y="115709"/>
                  </a:lnTo>
                  <a:lnTo>
                    <a:pt x="6064792" y="107736"/>
                  </a:lnTo>
                  <a:lnTo>
                    <a:pt x="6087889" y="86837"/>
                  </a:lnTo>
                  <a:lnTo>
                    <a:pt x="6106369" y="77923"/>
                  </a:lnTo>
                  <a:lnTo>
                    <a:pt x="6141085" y="46590"/>
                  </a:lnTo>
                  <a:lnTo>
                    <a:pt x="6175411" y="41186"/>
                  </a:lnTo>
                  <a:lnTo>
                    <a:pt x="6255338" y="6860"/>
                  </a:lnTo>
                  <a:lnTo>
                    <a:pt x="6271213" y="10377"/>
                  </a:lnTo>
                  <a:lnTo>
                    <a:pt x="6283087" y="0"/>
                  </a:lnTo>
                  <a:lnTo>
                    <a:pt x="6340717" y="12766"/>
                  </a:lnTo>
                  <a:lnTo>
                    <a:pt x="6493103" y="7499"/>
                  </a:lnTo>
                  <a:close/>
                </a:path>
              </a:pathLst>
            </a:custGeom>
            <a:solidFill>
              <a:srgbClr val="EFD5C8"/>
            </a:solidFill>
          </p:spPr>
          <p:txBody>
            <a:bodyPr wrap="square" lIns="0" tIns="0" rIns="0" bIns="0" rtlCol="0"/>
            <a:lstStyle/>
            <a:p>
              <a:endParaRPr/>
            </a:p>
          </p:txBody>
        </p:sp>
        <p:sp>
          <p:nvSpPr>
            <p:cNvPr id="5" name="object 5"/>
            <p:cNvSpPr/>
            <p:nvPr/>
          </p:nvSpPr>
          <p:spPr>
            <a:xfrm>
              <a:off x="12794034" y="2"/>
              <a:ext cx="5494020" cy="3429000"/>
            </a:xfrm>
            <a:custGeom>
              <a:avLst/>
              <a:gdLst/>
              <a:ahLst/>
              <a:cxnLst/>
              <a:rect l="l" t="t" r="r" b="b"/>
              <a:pathLst>
                <a:path w="5494019" h="3429000">
                  <a:moveTo>
                    <a:pt x="924845" y="2285999"/>
                  </a:moveTo>
                  <a:lnTo>
                    <a:pt x="45610" y="2285999"/>
                  </a:lnTo>
                  <a:lnTo>
                    <a:pt x="36753" y="2273299"/>
                  </a:lnTo>
                  <a:lnTo>
                    <a:pt x="29426" y="2260599"/>
                  </a:lnTo>
                  <a:lnTo>
                    <a:pt x="20807" y="2247899"/>
                  </a:lnTo>
                  <a:lnTo>
                    <a:pt x="13514" y="2235199"/>
                  </a:lnTo>
                  <a:lnTo>
                    <a:pt x="8465" y="2222499"/>
                  </a:lnTo>
                  <a:lnTo>
                    <a:pt x="6578" y="2197099"/>
                  </a:lnTo>
                  <a:lnTo>
                    <a:pt x="4521" y="2171699"/>
                  </a:lnTo>
                  <a:lnTo>
                    <a:pt x="1546" y="2158999"/>
                  </a:lnTo>
                  <a:lnTo>
                    <a:pt x="0" y="2133599"/>
                  </a:lnTo>
                  <a:lnTo>
                    <a:pt x="2226" y="2108199"/>
                  </a:lnTo>
                  <a:lnTo>
                    <a:pt x="3314" y="2095499"/>
                  </a:lnTo>
                  <a:lnTo>
                    <a:pt x="4402" y="2095499"/>
                  </a:lnTo>
                  <a:lnTo>
                    <a:pt x="12307" y="2057399"/>
                  </a:lnTo>
                  <a:lnTo>
                    <a:pt x="16234" y="2031999"/>
                  </a:lnTo>
                  <a:lnTo>
                    <a:pt x="18325" y="2006599"/>
                  </a:lnTo>
                  <a:lnTo>
                    <a:pt x="20722" y="1981199"/>
                  </a:lnTo>
                  <a:lnTo>
                    <a:pt x="22575" y="1968499"/>
                  </a:lnTo>
                  <a:lnTo>
                    <a:pt x="24938" y="1955799"/>
                  </a:lnTo>
                  <a:lnTo>
                    <a:pt x="27913" y="1943099"/>
                  </a:lnTo>
                  <a:lnTo>
                    <a:pt x="31602" y="1930399"/>
                  </a:lnTo>
                  <a:lnTo>
                    <a:pt x="40034" y="1892299"/>
                  </a:lnTo>
                  <a:lnTo>
                    <a:pt x="47650" y="1866899"/>
                  </a:lnTo>
                  <a:lnTo>
                    <a:pt x="62066" y="1803399"/>
                  </a:lnTo>
                  <a:lnTo>
                    <a:pt x="70328" y="1777999"/>
                  </a:lnTo>
                  <a:lnTo>
                    <a:pt x="80018" y="1752599"/>
                  </a:lnTo>
                  <a:lnTo>
                    <a:pt x="90524" y="1714499"/>
                  </a:lnTo>
                  <a:lnTo>
                    <a:pt x="108459" y="1676399"/>
                  </a:lnTo>
                  <a:lnTo>
                    <a:pt x="115786" y="1650999"/>
                  </a:lnTo>
                  <a:lnTo>
                    <a:pt x="123725" y="1638299"/>
                  </a:lnTo>
                  <a:lnTo>
                    <a:pt x="132786" y="1612899"/>
                  </a:lnTo>
                  <a:lnTo>
                    <a:pt x="158217" y="1574799"/>
                  </a:lnTo>
                  <a:lnTo>
                    <a:pt x="172412" y="1549399"/>
                  </a:lnTo>
                  <a:lnTo>
                    <a:pt x="189361" y="1536699"/>
                  </a:lnTo>
                  <a:lnTo>
                    <a:pt x="202689" y="1511299"/>
                  </a:lnTo>
                  <a:lnTo>
                    <a:pt x="216017" y="1498599"/>
                  </a:lnTo>
                  <a:lnTo>
                    <a:pt x="228529" y="1485899"/>
                  </a:lnTo>
                  <a:lnTo>
                    <a:pt x="239409" y="1473199"/>
                  </a:lnTo>
                  <a:lnTo>
                    <a:pt x="242673" y="1473199"/>
                  </a:lnTo>
                  <a:lnTo>
                    <a:pt x="247025" y="1460499"/>
                  </a:lnTo>
                  <a:lnTo>
                    <a:pt x="252465" y="1460499"/>
                  </a:lnTo>
                  <a:lnTo>
                    <a:pt x="277489" y="1447799"/>
                  </a:lnTo>
                  <a:lnTo>
                    <a:pt x="302512" y="1422399"/>
                  </a:lnTo>
                  <a:lnTo>
                    <a:pt x="328352" y="1409699"/>
                  </a:lnTo>
                  <a:lnTo>
                    <a:pt x="355824" y="1396999"/>
                  </a:lnTo>
                  <a:lnTo>
                    <a:pt x="379964" y="1384299"/>
                  </a:lnTo>
                  <a:lnTo>
                    <a:pt x="427428" y="1371599"/>
                  </a:lnTo>
                  <a:lnTo>
                    <a:pt x="451567" y="1358899"/>
                  </a:lnTo>
                  <a:lnTo>
                    <a:pt x="465167" y="1346199"/>
                  </a:lnTo>
                  <a:lnTo>
                    <a:pt x="478767" y="1346199"/>
                  </a:lnTo>
                  <a:lnTo>
                    <a:pt x="512223" y="1333499"/>
                  </a:lnTo>
                  <a:lnTo>
                    <a:pt x="545679" y="1333499"/>
                  </a:lnTo>
                  <a:lnTo>
                    <a:pt x="612590" y="1308099"/>
                  </a:lnTo>
                  <a:lnTo>
                    <a:pt x="634758" y="1308099"/>
                  </a:lnTo>
                  <a:lnTo>
                    <a:pt x="645485" y="1295399"/>
                  </a:lnTo>
                  <a:lnTo>
                    <a:pt x="656110" y="1295399"/>
                  </a:lnTo>
                  <a:lnTo>
                    <a:pt x="749593" y="1257299"/>
                  </a:lnTo>
                  <a:lnTo>
                    <a:pt x="781230" y="1257299"/>
                  </a:lnTo>
                  <a:lnTo>
                    <a:pt x="806679" y="1244599"/>
                  </a:lnTo>
                  <a:lnTo>
                    <a:pt x="832230" y="1244599"/>
                  </a:lnTo>
                  <a:lnTo>
                    <a:pt x="857577" y="1231899"/>
                  </a:lnTo>
                  <a:lnTo>
                    <a:pt x="882414" y="1231899"/>
                  </a:lnTo>
                  <a:lnTo>
                    <a:pt x="955394" y="1193799"/>
                  </a:lnTo>
                  <a:lnTo>
                    <a:pt x="980333" y="1193799"/>
                  </a:lnTo>
                  <a:lnTo>
                    <a:pt x="993797" y="1181099"/>
                  </a:lnTo>
                  <a:lnTo>
                    <a:pt x="1006445" y="1181099"/>
                  </a:lnTo>
                  <a:lnTo>
                    <a:pt x="1018277" y="1168399"/>
                  </a:lnTo>
                  <a:lnTo>
                    <a:pt x="1029293" y="1155699"/>
                  </a:lnTo>
                  <a:lnTo>
                    <a:pt x="1051461" y="1142999"/>
                  </a:lnTo>
                  <a:lnTo>
                    <a:pt x="1075260" y="1117599"/>
                  </a:lnTo>
                  <a:lnTo>
                    <a:pt x="1100284" y="1104899"/>
                  </a:lnTo>
                  <a:lnTo>
                    <a:pt x="1138296" y="1079499"/>
                  </a:lnTo>
                  <a:lnTo>
                    <a:pt x="1150060" y="1066799"/>
                  </a:lnTo>
                  <a:lnTo>
                    <a:pt x="1161008" y="1066799"/>
                  </a:lnTo>
                  <a:lnTo>
                    <a:pt x="1170732" y="1054099"/>
                  </a:lnTo>
                  <a:lnTo>
                    <a:pt x="1200380" y="1015999"/>
                  </a:lnTo>
                  <a:lnTo>
                    <a:pt x="1234923" y="990599"/>
                  </a:lnTo>
                  <a:lnTo>
                    <a:pt x="1262718" y="977899"/>
                  </a:lnTo>
                  <a:lnTo>
                    <a:pt x="1286739" y="952499"/>
                  </a:lnTo>
                  <a:lnTo>
                    <a:pt x="1308516" y="914399"/>
                  </a:lnTo>
                  <a:lnTo>
                    <a:pt x="1340238" y="876299"/>
                  </a:lnTo>
                  <a:lnTo>
                    <a:pt x="1375274" y="838199"/>
                  </a:lnTo>
                  <a:lnTo>
                    <a:pt x="1396405" y="825499"/>
                  </a:lnTo>
                  <a:lnTo>
                    <a:pt x="1414578" y="800099"/>
                  </a:lnTo>
                  <a:lnTo>
                    <a:pt x="1430507" y="774699"/>
                  </a:lnTo>
                  <a:lnTo>
                    <a:pt x="1444906" y="749299"/>
                  </a:lnTo>
                  <a:lnTo>
                    <a:pt x="1467737" y="711199"/>
                  </a:lnTo>
                  <a:lnTo>
                    <a:pt x="1491282" y="673099"/>
                  </a:lnTo>
                  <a:lnTo>
                    <a:pt x="1514214" y="622299"/>
                  </a:lnTo>
                  <a:lnTo>
                    <a:pt x="1535209" y="584199"/>
                  </a:lnTo>
                  <a:lnTo>
                    <a:pt x="1537385" y="584199"/>
                  </a:lnTo>
                  <a:lnTo>
                    <a:pt x="1540649" y="571499"/>
                  </a:lnTo>
                  <a:lnTo>
                    <a:pt x="1543913" y="571499"/>
                  </a:lnTo>
                  <a:lnTo>
                    <a:pt x="1563616" y="546099"/>
                  </a:lnTo>
                  <a:lnTo>
                    <a:pt x="1579953" y="520699"/>
                  </a:lnTo>
                  <a:lnTo>
                    <a:pt x="1594862" y="482599"/>
                  </a:lnTo>
                  <a:lnTo>
                    <a:pt x="1610281" y="457199"/>
                  </a:lnTo>
                  <a:lnTo>
                    <a:pt x="1621076" y="419099"/>
                  </a:lnTo>
                  <a:lnTo>
                    <a:pt x="1634625" y="393699"/>
                  </a:lnTo>
                  <a:lnTo>
                    <a:pt x="1647154" y="368299"/>
                  </a:lnTo>
                  <a:lnTo>
                    <a:pt x="1654889" y="330199"/>
                  </a:lnTo>
                  <a:lnTo>
                    <a:pt x="1657405" y="317499"/>
                  </a:lnTo>
                  <a:lnTo>
                    <a:pt x="1661145" y="317499"/>
                  </a:lnTo>
                  <a:lnTo>
                    <a:pt x="1665292" y="304799"/>
                  </a:lnTo>
                  <a:lnTo>
                    <a:pt x="1669032" y="292099"/>
                  </a:lnTo>
                  <a:lnTo>
                    <a:pt x="1678399" y="266699"/>
                  </a:lnTo>
                  <a:lnTo>
                    <a:pt x="1686848" y="241299"/>
                  </a:lnTo>
                  <a:lnTo>
                    <a:pt x="1694277" y="215899"/>
                  </a:lnTo>
                  <a:lnTo>
                    <a:pt x="1700584" y="177799"/>
                  </a:lnTo>
                  <a:lnTo>
                    <a:pt x="1706959" y="152399"/>
                  </a:lnTo>
                  <a:lnTo>
                    <a:pt x="1713232" y="114299"/>
                  </a:lnTo>
                  <a:lnTo>
                    <a:pt x="1719709" y="88899"/>
                  </a:lnTo>
                  <a:lnTo>
                    <a:pt x="1726696" y="50799"/>
                  </a:lnTo>
                  <a:lnTo>
                    <a:pt x="1736029" y="12699"/>
                  </a:lnTo>
                  <a:lnTo>
                    <a:pt x="1738086" y="0"/>
                  </a:lnTo>
                  <a:lnTo>
                    <a:pt x="1790778" y="0"/>
                  </a:lnTo>
                  <a:lnTo>
                    <a:pt x="1787740" y="25399"/>
                  </a:lnTo>
                  <a:lnTo>
                    <a:pt x="1782269" y="88899"/>
                  </a:lnTo>
                  <a:lnTo>
                    <a:pt x="1775535" y="139699"/>
                  </a:lnTo>
                  <a:lnTo>
                    <a:pt x="1767511" y="190499"/>
                  </a:lnTo>
                  <a:lnTo>
                    <a:pt x="1758172" y="241299"/>
                  </a:lnTo>
                  <a:lnTo>
                    <a:pt x="1747489" y="292099"/>
                  </a:lnTo>
                  <a:lnTo>
                    <a:pt x="1735436" y="342899"/>
                  </a:lnTo>
                  <a:lnTo>
                    <a:pt x="1721986" y="393699"/>
                  </a:lnTo>
                  <a:lnTo>
                    <a:pt x="1707112" y="444499"/>
                  </a:lnTo>
                  <a:lnTo>
                    <a:pt x="1690697" y="495299"/>
                  </a:lnTo>
                  <a:lnTo>
                    <a:pt x="1672981" y="546099"/>
                  </a:lnTo>
                  <a:lnTo>
                    <a:pt x="1653937" y="596899"/>
                  </a:lnTo>
                  <a:lnTo>
                    <a:pt x="1633532" y="647699"/>
                  </a:lnTo>
                  <a:lnTo>
                    <a:pt x="1611737" y="698499"/>
                  </a:lnTo>
                  <a:lnTo>
                    <a:pt x="1588521" y="736599"/>
                  </a:lnTo>
                  <a:lnTo>
                    <a:pt x="1566251" y="787399"/>
                  </a:lnTo>
                  <a:lnTo>
                    <a:pt x="1541737" y="825499"/>
                  </a:lnTo>
                  <a:lnTo>
                    <a:pt x="1514775" y="863599"/>
                  </a:lnTo>
                  <a:lnTo>
                    <a:pt x="1485162" y="901699"/>
                  </a:lnTo>
                  <a:lnTo>
                    <a:pt x="1454358" y="927099"/>
                  </a:lnTo>
                  <a:lnTo>
                    <a:pt x="1423962" y="965199"/>
                  </a:lnTo>
                  <a:lnTo>
                    <a:pt x="1393974" y="1003299"/>
                  </a:lnTo>
                  <a:lnTo>
                    <a:pt x="1364394" y="1041399"/>
                  </a:lnTo>
                  <a:lnTo>
                    <a:pt x="1334253" y="1079499"/>
                  </a:lnTo>
                  <a:lnTo>
                    <a:pt x="1302649" y="1117599"/>
                  </a:lnTo>
                  <a:lnTo>
                    <a:pt x="1269687" y="1155699"/>
                  </a:lnTo>
                  <a:lnTo>
                    <a:pt x="1235472" y="1181099"/>
                  </a:lnTo>
                  <a:lnTo>
                    <a:pt x="1200108" y="1219199"/>
                  </a:lnTo>
                  <a:lnTo>
                    <a:pt x="1164123" y="1244599"/>
                  </a:lnTo>
                  <a:lnTo>
                    <a:pt x="1126930" y="1269999"/>
                  </a:lnTo>
                  <a:lnTo>
                    <a:pt x="1088588" y="1295399"/>
                  </a:lnTo>
                  <a:lnTo>
                    <a:pt x="1049159" y="1320799"/>
                  </a:lnTo>
                  <a:lnTo>
                    <a:pt x="1008701" y="1346199"/>
                  </a:lnTo>
                  <a:lnTo>
                    <a:pt x="967277" y="1371599"/>
                  </a:lnTo>
                  <a:lnTo>
                    <a:pt x="943579" y="1384299"/>
                  </a:lnTo>
                  <a:lnTo>
                    <a:pt x="919677" y="1384299"/>
                  </a:lnTo>
                  <a:lnTo>
                    <a:pt x="895368" y="1396999"/>
                  </a:lnTo>
                  <a:lnTo>
                    <a:pt x="870446" y="1409699"/>
                  </a:lnTo>
                  <a:lnTo>
                    <a:pt x="705070" y="1460499"/>
                  </a:lnTo>
                  <a:lnTo>
                    <a:pt x="555131" y="1498599"/>
                  </a:lnTo>
                  <a:lnTo>
                    <a:pt x="505967" y="1523999"/>
                  </a:lnTo>
                  <a:lnTo>
                    <a:pt x="480042" y="1523999"/>
                  </a:lnTo>
                  <a:lnTo>
                    <a:pt x="403696" y="1562099"/>
                  </a:lnTo>
                  <a:lnTo>
                    <a:pt x="299249" y="1612899"/>
                  </a:lnTo>
                  <a:lnTo>
                    <a:pt x="284986" y="1625599"/>
                  </a:lnTo>
                  <a:lnTo>
                    <a:pt x="271641" y="1625599"/>
                  </a:lnTo>
                  <a:lnTo>
                    <a:pt x="259316" y="1638299"/>
                  </a:lnTo>
                  <a:lnTo>
                    <a:pt x="248113" y="1650999"/>
                  </a:lnTo>
                  <a:lnTo>
                    <a:pt x="225129" y="1676399"/>
                  </a:lnTo>
                  <a:lnTo>
                    <a:pt x="213382" y="1689099"/>
                  </a:lnTo>
                  <a:lnTo>
                    <a:pt x="201329" y="1701799"/>
                  </a:lnTo>
                  <a:lnTo>
                    <a:pt x="192676" y="1714499"/>
                  </a:lnTo>
                  <a:lnTo>
                    <a:pt x="184329" y="1727199"/>
                  </a:lnTo>
                  <a:lnTo>
                    <a:pt x="175778" y="1727199"/>
                  </a:lnTo>
                  <a:lnTo>
                    <a:pt x="166513" y="1739899"/>
                  </a:lnTo>
                  <a:lnTo>
                    <a:pt x="157503" y="1752599"/>
                  </a:lnTo>
                  <a:lnTo>
                    <a:pt x="149922" y="1765299"/>
                  </a:lnTo>
                  <a:lnTo>
                    <a:pt x="143564" y="1777999"/>
                  </a:lnTo>
                  <a:lnTo>
                    <a:pt x="138226" y="1790699"/>
                  </a:lnTo>
                  <a:lnTo>
                    <a:pt x="127244" y="1816099"/>
                  </a:lnTo>
                  <a:lnTo>
                    <a:pt x="117282" y="1841499"/>
                  </a:lnTo>
                  <a:lnTo>
                    <a:pt x="108544" y="1879599"/>
                  </a:lnTo>
                  <a:lnTo>
                    <a:pt x="101234" y="1917699"/>
                  </a:lnTo>
                  <a:lnTo>
                    <a:pt x="91918" y="1955799"/>
                  </a:lnTo>
                  <a:lnTo>
                    <a:pt x="72470" y="2057399"/>
                  </a:lnTo>
                  <a:lnTo>
                    <a:pt x="63154" y="2108199"/>
                  </a:lnTo>
                  <a:lnTo>
                    <a:pt x="62066" y="2108199"/>
                  </a:lnTo>
                  <a:lnTo>
                    <a:pt x="62066" y="2120899"/>
                  </a:lnTo>
                  <a:lnTo>
                    <a:pt x="60978" y="2120899"/>
                  </a:lnTo>
                  <a:lnTo>
                    <a:pt x="59890" y="2133599"/>
                  </a:lnTo>
                  <a:lnTo>
                    <a:pt x="72946" y="2133599"/>
                  </a:lnTo>
                  <a:lnTo>
                    <a:pt x="77298" y="2146299"/>
                  </a:lnTo>
                  <a:lnTo>
                    <a:pt x="591359" y="2146299"/>
                  </a:lnTo>
                  <a:lnTo>
                    <a:pt x="599536" y="2158999"/>
                  </a:lnTo>
                  <a:lnTo>
                    <a:pt x="697455" y="2158999"/>
                  </a:lnTo>
                  <a:lnTo>
                    <a:pt x="749543" y="2171699"/>
                  </a:lnTo>
                  <a:lnTo>
                    <a:pt x="829544" y="2171699"/>
                  </a:lnTo>
                  <a:lnTo>
                    <a:pt x="858478" y="2184399"/>
                  </a:lnTo>
                  <a:lnTo>
                    <a:pt x="1205548" y="2184399"/>
                  </a:lnTo>
                  <a:lnTo>
                    <a:pt x="1254354" y="2197099"/>
                  </a:lnTo>
                  <a:lnTo>
                    <a:pt x="1427855" y="2197099"/>
                  </a:lnTo>
                  <a:lnTo>
                    <a:pt x="1436202" y="2209799"/>
                  </a:lnTo>
                  <a:lnTo>
                    <a:pt x="1513585" y="2209799"/>
                  </a:lnTo>
                  <a:lnTo>
                    <a:pt x="1552634" y="2222499"/>
                  </a:lnTo>
                  <a:lnTo>
                    <a:pt x="1672653" y="2222499"/>
                  </a:lnTo>
                  <a:lnTo>
                    <a:pt x="1712960" y="2235199"/>
                  </a:lnTo>
                  <a:lnTo>
                    <a:pt x="1753063" y="2235199"/>
                  </a:lnTo>
                  <a:lnTo>
                    <a:pt x="1793064" y="2247899"/>
                  </a:lnTo>
                  <a:lnTo>
                    <a:pt x="1835495" y="2247899"/>
                  </a:lnTo>
                  <a:lnTo>
                    <a:pt x="1844199" y="2260599"/>
                  </a:lnTo>
                  <a:lnTo>
                    <a:pt x="1849639" y="2260599"/>
                  </a:lnTo>
                  <a:lnTo>
                    <a:pt x="1864259" y="2273299"/>
                  </a:lnTo>
                  <a:lnTo>
                    <a:pt x="975437" y="2273299"/>
                  </a:lnTo>
                  <a:lnTo>
                    <a:pt x="924845" y="2285999"/>
                  </a:lnTo>
                  <a:close/>
                </a:path>
                <a:path w="5494019" h="3429000">
                  <a:moveTo>
                    <a:pt x="84914" y="2146299"/>
                  </a:moveTo>
                  <a:lnTo>
                    <a:pt x="77298" y="2146299"/>
                  </a:lnTo>
                  <a:lnTo>
                    <a:pt x="80562" y="2133599"/>
                  </a:lnTo>
                  <a:lnTo>
                    <a:pt x="84914" y="2146299"/>
                  </a:lnTo>
                  <a:close/>
                </a:path>
                <a:path w="5494019" h="3429000">
                  <a:moveTo>
                    <a:pt x="1181068" y="2184399"/>
                  </a:moveTo>
                  <a:lnTo>
                    <a:pt x="1011885" y="2184399"/>
                  </a:lnTo>
                  <a:lnTo>
                    <a:pt x="1059655" y="2171699"/>
                  </a:lnTo>
                  <a:lnTo>
                    <a:pt x="1156588" y="2171699"/>
                  </a:lnTo>
                  <a:lnTo>
                    <a:pt x="1181068" y="2184399"/>
                  </a:lnTo>
                  <a:close/>
                </a:path>
                <a:path w="5494019" h="3429000">
                  <a:moveTo>
                    <a:pt x="1896763" y="2285999"/>
                  </a:moveTo>
                  <a:lnTo>
                    <a:pt x="1406826" y="2285999"/>
                  </a:lnTo>
                  <a:lnTo>
                    <a:pt x="1357867" y="2273299"/>
                  </a:lnTo>
                  <a:lnTo>
                    <a:pt x="1880103" y="2273299"/>
                  </a:lnTo>
                  <a:lnTo>
                    <a:pt x="1896763" y="2285999"/>
                  </a:lnTo>
                  <a:close/>
                </a:path>
                <a:path w="5494019" h="3429000">
                  <a:moveTo>
                    <a:pt x="448134" y="2298699"/>
                  </a:moveTo>
                  <a:lnTo>
                    <a:pt x="121192" y="2298699"/>
                  </a:lnTo>
                  <a:lnTo>
                    <a:pt x="67506" y="2285999"/>
                  </a:lnTo>
                  <a:lnTo>
                    <a:pt x="484207" y="2285999"/>
                  </a:lnTo>
                  <a:lnTo>
                    <a:pt x="448134" y="2298699"/>
                  </a:lnTo>
                  <a:close/>
                </a:path>
                <a:path w="5494019" h="3429000">
                  <a:moveTo>
                    <a:pt x="2034241" y="2298699"/>
                  </a:moveTo>
                  <a:lnTo>
                    <a:pt x="1504746" y="2298699"/>
                  </a:lnTo>
                  <a:lnTo>
                    <a:pt x="1455786" y="2285999"/>
                  </a:lnTo>
                  <a:lnTo>
                    <a:pt x="1993934" y="2285999"/>
                  </a:lnTo>
                  <a:lnTo>
                    <a:pt x="2034241" y="2298699"/>
                  </a:lnTo>
                  <a:close/>
                </a:path>
                <a:path w="5494019" h="3429000">
                  <a:moveTo>
                    <a:pt x="2184197" y="2311399"/>
                  </a:moveTo>
                  <a:lnTo>
                    <a:pt x="1645641" y="2311399"/>
                  </a:lnTo>
                  <a:lnTo>
                    <a:pt x="1599571" y="2298699"/>
                  </a:lnTo>
                  <a:lnTo>
                    <a:pt x="2167061" y="2298699"/>
                  </a:lnTo>
                  <a:lnTo>
                    <a:pt x="2184197" y="2311399"/>
                  </a:lnTo>
                  <a:close/>
                </a:path>
                <a:path w="5494019" h="3429000">
                  <a:moveTo>
                    <a:pt x="2356151" y="2324099"/>
                  </a:moveTo>
                  <a:lnTo>
                    <a:pt x="1737576" y="2324099"/>
                  </a:lnTo>
                  <a:lnTo>
                    <a:pt x="1691710" y="2311399"/>
                  </a:lnTo>
                  <a:lnTo>
                    <a:pt x="2339916" y="2311399"/>
                  </a:lnTo>
                  <a:lnTo>
                    <a:pt x="2356151" y="2324099"/>
                  </a:lnTo>
                  <a:close/>
                </a:path>
                <a:path w="5494019" h="3429000">
                  <a:moveTo>
                    <a:pt x="2384762" y="2336799"/>
                  </a:moveTo>
                  <a:lnTo>
                    <a:pt x="1794152" y="2336799"/>
                  </a:lnTo>
                  <a:lnTo>
                    <a:pt x="1779651" y="2324099"/>
                  </a:lnTo>
                  <a:lnTo>
                    <a:pt x="2371876" y="2324099"/>
                  </a:lnTo>
                  <a:lnTo>
                    <a:pt x="2384762" y="2336799"/>
                  </a:lnTo>
                  <a:close/>
                </a:path>
                <a:path w="5494019" h="3429000">
                  <a:moveTo>
                    <a:pt x="2410126" y="2349499"/>
                  </a:moveTo>
                  <a:lnTo>
                    <a:pt x="1886013" y="2349499"/>
                  </a:lnTo>
                  <a:lnTo>
                    <a:pt x="1840265" y="2336799"/>
                  </a:lnTo>
                  <a:lnTo>
                    <a:pt x="2397444" y="2336799"/>
                  </a:lnTo>
                  <a:lnTo>
                    <a:pt x="2410126" y="2349499"/>
                  </a:lnTo>
                  <a:close/>
                </a:path>
                <a:path w="5494019" h="3429000">
                  <a:moveTo>
                    <a:pt x="3617627" y="3162299"/>
                  </a:moveTo>
                  <a:lnTo>
                    <a:pt x="3274366" y="3162299"/>
                  </a:lnTo>
                  <a:lnTo>
                    <a:pt x="3260528" y="3149599"/>
                  </a:lnTo>
                  <a:lnTo>
                    <a:pt x="3247710" y="3149599"/>
                  </a:lnTo>
                  <a:lnTo>
                    <a:pt x="3211024" y="3111499"/>
                  </a:lnTo>
                  <a:lnTo>
                    <a:pt x="3172910" y="3098799"/>
                  </a:lnTo>
                  <a:lnTo>
                    <a:pt x="3133573" y="3073399"/>
                  </a:lnTo>
                  <a:lnTo>
                    <a:pt x="3093215" y="3047999"/>
                  </a:lnTo>
                  <a:lnTo>
                    <a:pt x="3053418" y="3035299"/>
                  </a:lnTo>
                  <a:lnTo>
                    <a:pt x="3015559" y="3009899"/>
                  </a:lnTo>
                  <a:lnTo>
                    <a:pt x="2979537" y="2984499"/>
                  </a:lnTo>
                  <a:lnTo>
                    <a:pt x="2945248" y="2959099"/>
                  </a:lnTo>
                  <a:lnTo>
                    <a:pt x="2918949" y="2933699"/>
                  </a:lnTo>
                  <a:lnTo>
                    <a:pt x="2865535" y="2882899"/>
                  </a:lnTo>
                  <a:lnTo>
                    <a:pt x="2829666" y="2857499"/>
                  </a:lnTo>
                  <a:lnTo>
                    <a:pt x="2820809" y="2844799"/>
                  </a:lnTo>
                  <a:lnTo>
                    <a:pt x="2812156" y="2844799"/>
                  </a:lnTo>
                  <a:lnTo>
                    <a:pt x="2803809" y="2832099"/>
                  </a:lnTo>
                  <a:lnTo>
                    <a:pt x="2771866" y="2806699"/>
                  </a:lnTo>
                  <a:lnTo>
                    <a:pt x="2740025" y="2768599"/>
                  </a:lnTo>
                  <a:lnTo>
                    <a:pt x="2708797" y="2743199"/>
                  </a:lnTo>
                  <a:lnTo>
                    <a:pt x="2678690" y="2705099"/>
                  </a:lnTo>
                  <a:lnTo>
                    <a:pt x="2646312" y="2666999"/>
                  </a:lnTo>
                  <a:lnTo>
                    <a:pt x="2612604" y="2641599"/>
                  </a:lnTo>
                  <a:lnTo>
                    <a:pt x="2578050" y="2603499"/>
                  </a:lnTo>
                  <a:lnTo>
                    <a:pt x="2543134" y="2578099"/>
                  </a:lnTo>
                  <a:lnTo>
                    <a:pt x="2508338" y="2539999"/>
                  </a:lnTo>
                  <a:lnTo>
                    <a:pt x="2474147" y="2501899"/>
                  </a:lnTo>
                  <a:lnTo>
                    <a:pt x="2445689" y="2489199"/>
                  </a:lnTo>
                  <a:lnTo>
                    <a:pt x="2414579" y="2463799"/>
                  </a:lnTo>
                  <a:lnTo>
                    <a:pt x="2381430" y="2438399"/>
                  </a:lnTo>
                  <a:lnTo>
                    <a:pt x="2346852" y="2425699"/>
                  </a:lnTo>
                  <a:lnTo>
                    <a:pt x="2322236" y="2425699"/>
                  </a:lnTo>
                  <a:lnTo>
                    <a:pt x="2309673" y="2412999"/>
                  </a:lnTo>
                  <a:lnTo>
                    <a:pt x="2296804" y="2412999"/>
                  </a:lnTo>
                  <a:lnTo>
                    <a:pt x="2264164" y="2400299"/>
                  </a:lnTo>
                  <a:lnTo>
                    <a:pt x="2198885" y="2400299"/>
                  </a:lnTo>
                  <a:lnTo>
                    <a:pt x="2166245" y="2387599"/>
                  </a:lnTo>
                  <a:lnTo>
                    <a:pt x="2108990" y="2387599"/>
                  </a:lnTo>
                  <a:lnTo>
                    <a:pt x="2080107" y="2374899"/>
                  </a:lnTo>
                  <a:lnTo>
                    <a:pt x="2022630" y="2374899"/>
                  </a:lnTo>
                  <a:lnTo>
                    <a:pt x="1931552" y="2349499"/>
                  </a:lnTo>
                  <a:lnTo>
                    <a:pt x="2423011" y="2349499"/>
                  </a:lnTo>
                  <a:lnTo>
                    <a:pt x="2442986" y="2362199"/>
                  </a:lnTo>
                  <a:lnTo>
                    <a:pt x="2462043" y="2374899"/>
                  </a:lnTo>
                  <a:lnTo>
                    <a:pt x="2480080" y="2387599"/>
                  </a:lnTo>
                  <a:lnTo>
                    <a:pt x="2496995" y="2412999"/>
                  </a:lnTo>
                  <a:lnTo>
                    <a:pt x="2524195" y="2438399"/>
                  </a:lnTo>
                  <a:lnTo>
                    <a:pt x="2552211" y="2463799"/>
                  </a:lnTo>
                  <a:lnTo>
                    <a:pt x="2581450" y="2489199"/>
                  </a:lnTo>
                  <a:lnTo>
                    <a:pt x="2612322" y="2501899"/>
                  </a:lnTo>
                  <a:lnTo>
                    <a:pt x="2627248" y="2514599"/>
                  </a:lnTo>
                  <a:lnTo>
                    <a:pt x="2641154" y="2527299"/>
                  </a:lnTo>
                  <a:lnTo>
                    <a:pt x="2654244" y="2539999"/>
                  </a:lnTo>
                  <a:lnTo>
                    <a:pt x="2666722" y="2552699"/>
                  </a:lnTo>
                  <a:lnTo>
                    <a:pt x="2705482" y="2603499"/>
                  </a:lnTo>
                  <a:lnTo>
                    <a:pt x="2745057" y="2641599"/>
                  </a:lnTo>
                  <a:lnTo>
                    <a:pt x="2785449" y="2679699"/>
                  </a:lnTo>
                  <a:lnTo>
                    <a:pt x="2826657" y="2717799"/>
                  </a:lnTo>
                  <a:lnTo>
                    <a:pt x="2855761" y="2743199"/>
                  </a:lnTo>
                  <a:lnTo>
                    <a:pt x="2871026" y="2755899"/>
                  </a:lnTo>
                  <a:lnTo>
                    <a:pt x="2886496" y="2755899"/>
                  </a:lnTo>
                  <a:lnTo>
                    <a:pt x="2914189" y="2781299"/>
                  </a:lnTo>
                  <a:lnTo>
                    <a:pt x="2941576" y="2793999"/>
                  </a:lnTo>
                  <a:lnTo>
                    <a:pt x="2968351" y="2819399"/>
                  </a:lnTo>
                  <a:lnTo>
                    <a:pt x="2994208" y="2844799"/>
                  </a:lnTo>
                  <a:lnTo>
                    <a:pt x="3027595" y="2870199"/>
                  </a:lnTo>
                  <a:lnTo>
                    <a:pt x="3062207" y="2882899"/>
                  </a:lnTo>
                  <a:lnTo>
                    <a:pt x="3133471" y="2933699"/>
                  </a:lnTo>
                  <a:lnTo>
                    <a:pt x="3164665" y="2946399"/>
                  </a:lnTo>
                  <a:lnTo>
                    <a:pt x="3196166" y="2971799"/>
                  </a:lnTo>
                  <a:lnTo>
                    <a:pt x="3259678" y="2997199"/>
                  </a:lnTo>
                  <a:lnTo>
                    <a:pt x="3295446" y="3022599"/>
                  </a:lnTo>
                  <a:lnTo>
                    <a:pt x="3313074" y="3035299"/>
                  </a:lnTo>
                  <a:lnTo>
                    <a:pt x="3330397" y="3047999"/>
                  </a:lnTo>
                  <a:lnTo>
                    <a:pt x="3344949" y="3047999"/>
                  </a:lnTo>
                  <a:lnTo>
                    <a:pt x="3351970" y="3060699"/>
                  </a:lnTo>
                  <a:lnTo>
                    <a:pt x="3358685" y="3060699"/>
                  </a:lnTo>
                  <a:lnTo>
                    <a:pt x="3364431" y="3073399"/>
                  </a:lnTo>
                  <a:lnTo>
                    <a:pt x="3390866" y="3073399"/>
                  </a:lnTo>
                  <a:lnTo>
                    <a:pt x="3397717" y="3086099"/>
                  </a:lnTo>
                  <a:lnTo>
                    <a:pt x="3410909" y="3086099"/>
                  </a:lnTo>
                  <a:lnTo>
                    <a:pt x="3499495" y="3124199"/>
                  </a:lnTo>
                  <a:lnTo>
                    <a:pt x="3530588" y="3124199"/>
                  </a:lnTo>
                  <a:lnTo>
                    <a:pt x="3552756" y="3136899"/>
                  </a:lnTo>
                  <a:lnTo>
                    <a:pt x="3595460" y="3149599"/>
                  </a:lnTo>
                  <a:lnTo>
                    <a:pt x="3617627" y="3162299"/>
                  </a:lnTo>
                  <a:close/>
                </a:path>
                <a:path w="5494019" h="3429000">
                  <a:moveTo>
                    <a:pt x="3650522" y="3174999"/>
                  </a:moveTo>
                  <a:lnTo>
                    <a:pt x="3304286" y="3174999"/>
                  </a:lnTo>
                  <a:lnTo>
                    <a:pt x="3289020" y="3162299"/>
                  </a:lnTo>
                  <a:lnTo>
                    <a:pt x="3639523" y="3162299"/>
                  </a:lnTo>
                  <a:lnTo>
                    <a:pt x="3650522" y="3174999"/>
                  </a:lnTo>
                  <a:close/>
                </a:path>
                <a:path w="5494019" h="3429000">
                  <a:moveTo>
                    <a:pt x="3709308" y="3200399"/>
                  </a:moveTo>
                  <a:lnTo>
                    <a:pt x="3392413" y="3200399"/>
                  </a:lnTo>
                  <a:lnTo>
                    <a:pt x="3370381" y="3187699"/>
                  </a:lnTo>
                  <a:lnTo>
                    <a:pt x="3326317" y="3174999"/>
                  </a:lnTo>
                  <a:lnTo>
                    <a:pt x="3671041" y="3174999"/>
                  </a:lnTo>
                  <a:lnTo>
                    <a:pt x="3679643" y="3187699"/>
                  </a:lnTo>
                  <a:lnTo>
                    <a:pt x="3697051" y="3187699"/>
                  </a:lnTo>
                  <a:lnTo>
                    <a:pt x="3709308" y="3200399"/>
                  </a:lnTo>
                  <a:close/>
                </a:path>
                <a:path w="5494019" h="3429000">
                  <a:moveTo>
                    <a:pt x="3762416" y="3213099"/>
                  </a:moveTo>
                  <a:lnTo>
                    <a:pt x="3423421" y="3213099"/>
                  </a:lnTo>
                  <a:lnTo>
                    <a:pt x="3407917" y="3200399"/>
                  </a:lnTo>
                  <a:lnTo>
                    <a:pt x="3747099" y="3200399"/>
                  </a:lnTo>
                  <a:lnTo>
                    <a:pt x="3762416" y="3213099"/>
                  </a:lnTo>
                  <a:close/>
                </a:path>
                <a:path w="5494019" h="3429000">
                  <a:moveTo>
                    <a:pt x="3792233" y="3225799"/>
                  </a:moveTo>
                  <a:lnTo>
                    <a:pt x="3491148" y="3225799"/>
                  </a:lnTo>
                  <a:lnTo>
                    <a:pt x="3454429" y="3213099"/>
                  </a:lnTo>
                  <a:lnTo>
                    <a:pt x="3777426" y="3213099"/>
                  </a:lnTo>
                  <a:lnTo>
                    <a:pt x="3792233" y="3225799"/>
                  </a:lnTo>
                  <a:close/>
                </a:path>
                <a:path w="5494019" h="3429000">
                  <a:moveTo>
                    <a:pt x="3951476" y="3251199"/>
                  </a:moveTo>
                  <a:lnTo>
                    <a:pt x="3601308" y="3251199"/>
                  </a:lnTo>
                  <a:lnTo>
                    <a:pt x="3527868" y="3225799"/>
                  </a:lnTo>
                  <a:lnTo>
                    <a:pt x="3817291" y="3225799"/>
                  </a:lnTo>
                  <a:lnTo>
                    <a:pt x="3828562" y="3238499"/>
                  </a:lnTo>
                  <a:lnTo>
                    <a:pt x="3902133" y="3238499"/>
                  </a:lnTo>
                  <a:lnTo>
                    <a:pt x="3951476" y="3251199"/>
                  </a:lnTo>
                  <a:close/>
                </a:path>
                <a:path w="5494019" h="3429000">
                  <a:moveTo>
                    <a:pt x="4050109" y="3263899"/>
                  </a:moveTo>
                  <a:lnTo>
                    <a:pt x="3666179" y="3263899"/>
                  </a:lnTo>
                  <a:lnTo>
                    <a:pt x="3633794" y="3251199"/>
                  </a:lnTo>
                  <a:lnTo>
                    <a:pt x="4000766" y="3251199"/>
                  </a:lnTo>
                  <a:lnTo>
                    <a:pt x="4050109" y="3263899"/>
                  </a:lnTo>
                  <a:close/>
                </a:path>
                <a:path w="5494019" h="3429000">
                  <a:moveTo>
                    <a:pt x="4146664" y="3276599"/>
                  </a:moveTo>
                  <a:lnTo>
                    <a:pt x="3731867" y="3276599"/>
                  </a:lnTo>
                  <a:lnTo>
                    <a:pt x="3698768" y="3263899"/>
                  </a:lnTo>
                  <a:lnTo>
                    <a:pt x="4127896" y="3263899"/>
                  </a:lnTo>
                  <a:lnTo>
                    <a:pt x="4146664" y="3276599"/>
                  </a:lnTo>
                  <a:close/>
                </a:path>
                <a:path w="5494019" h="3429000">
                  <a:moveTo>
                    <a:pt x="4333697" y="3289299"/>
                  </a:moveTo>
                  <a:lnTo>
                    <a:pt x="3802858" y="3289299"/>
                  </a:lnTo>
                  <a:lnTo>
                    <a:pt x="3749275" y="3276599"/>
                  </a:lnTo>
                  <a:lnTo>
                    <a:pt x="4323735" y="3276599"/>
                  </a:lnTo>
                  <a:lnTo>
                    <a:pt x="4333697" y="3289299"/>
                  </a:lnTo>
                  <a:close/>
                </a:path>
                <a:path w="5494019" h="3429000">
                  <a:moveTo>
                    <a:pt x="4473878" y="3301999"/>
                  </a:moveTo>
                  <a:lnTo>
                    <a:pt x="3912066" y="3301999"/>
                  </a:lnTo>
                  <a:lnTo>
                    <a:pt x="3857258" y="3289299"/>
                  </a:lnTo>
                  <a:lnTo>
                    <a:pt x="4446304" y="3289299"/>
                  </a:lnTo>
                  <a:lnTo>
                    <a:pt x="4473878" y="3301999"/>
                  </a:lnTo>
                  <a:close/>
                </a:path>
                <a:path w="5494019" h="3429000">
                  <a:moveTo>
                    <a:pt x="4555579" y="3314699"/>
                  </a:moveTo>
                  <a:lnTo>
                    <a:pt x="4000312" y="3314699"/>
                  </a:lnTo>
                  <a:lnTo>
                    <a:pt x="3966873" y="3301999"/>
                  </a:lnTo>
                  <a:lnTo>
                    <a:pt x="4528277" y="3301999"/>
                  </a:lnTo>
                  <a:lnTo>
                    <a:pt x="4555579" y="3314699"/>
                  </a:lnTo>
                  <a:close/>
                </a:path>
                <a:path w="5494019" h="3429000">
                  <a:moveTo>
                    <a:pt x="4678702" y="3327399"/>
                  </a:moveTo>
                  <a:lnTo>
                    <a:pt x="4099608" y="3327399"/>
                  </a:lnTo>
                  <a:lnTo>
                    <a:pt x="4066781" y="3314699"/>
                  </a:lnTo>
                  <a:lnTo>
                    <a:pt x="4630629" y="3314699"/>
                  </a:lnTo>
                  <a:lnTo>
                    <a:pt x="4678702" y="3327399"/>
                  </a:lnTo>
                  <a:close/>
                </a:path>
                <a:path w="5494019" h="3429000">
                  <a:moveTo>
                    <a:pt x="4774970" y="3340099"/>
                  </a:moveTo>
                  <a:lnTo>
                    <a:pt x="4280674" y="3340099"/>
                  </a:lnTo>
                  <a:lnTo>
                    <a:pt x="4241455" y="3327399"/>
                  </a:lnTo>
                  <a:lnTo>
                    <a:pt x="4726836" y="3327399"/>
                  </a:lnTo>
                  <a:lnTo>
                    <a:pt x="4774970" y="3340099"/>
                  </a:lnTo>
                  <a:close/>
                </a:path>
                <a:path w="5494019" h="3429000">
                  <a:moveTo>
                    <a:pt x="4927316" y="3352799"/>
                  </a:moveTo>
                  <a:lnTo>
                    <a:pt x="4390782" y="3352799"/>
                  </a:lnTo>
                  <a:lnTo>
                    <a:pt x="4354828" y="3340099"/>
                  </a:lnTo>
                  <a:lnTo>
                    <a:pt x="4870995" y="3340099"/>
                  </a:lnTo>
                  <a:lnTo>
                    <a:pt x="4927316" y="3352799"/>
                  </a:lnTo>
                  <a:close/>
                </a:path>
                <a:path w="5494019" h="3429000">
                  <a:moveTo>
                    <a:pt x="5493965" y="3416299"/>
                  </a:moveTo>
                  <a:lnTo>
                    <a:pt x="5043578" y="3416299"/>
                  </a:lnTo>
                  <a:lnTo>
                    <a:pt x="4988787" y="3403599"/>
                  </a:lnTo>
                  <a:lnTo>
                    <a:pt x="4881892" y="3403599"/>
                  </a:lnTo>
                  <a:lnTo>
                    <a:pt x="4829787" y="3390899"/>
                  </a:lnTo>
                  <a:lnTo>
                    <a:pt x="4693006" y="3390899"/>
                  </a:lnTo>
                  <a:lnTo>
                    <a:pt x="4659925" y="3378199"/>
                  </a:lnTo>
                  <a:lnTo>
                    <a:pt x="4568159" y="3378199"/>
                  </a:lnTo>
                  <a:lnTo>
                    <a:pt x="4559829" y="3365499"/>
                  </a:lnTo>
                  <a:lnTo>
                    <a:pt x="4511822" y="3365499"/>
                  </a:lnTo>
                  <a:lnTo>
                    <a:pt x="4487461" y="3352799"/>
                  </a:lnTo>
                  <a:lnTo>
                    <a:pt x="5493965" y="3352799"/>
                  </a:lnTo>
                  <a:lnTo>
                    <a:pt x="5493965" y="3416299"/>
                  </a:lnTo>
                  <a:close/>
                </a:path>
                <a:path w="5494019" h="3429000">
                  <a:moveTo>
                    <a:pt x="5440100" y="3428999"/>
                  </a:moveTo>
                  <a:lnTo>
                    <a:pt x="5354472" y="3428999"/>
                  </a:lnTo>
                  <a:lnTo>
                    <a:pt x="5323957" y="3416299"/>
                  </a:lnTo>
                  <a:lnTo>
                    <a:pt x="5489502" y="3416299"/>
                  </a:lnTo>
                  <a:lnTo>
                    <a:pt x="5440100" y="3428999"/>
                  </a:lnTo>
                  <a:close/>
                </a:path>
              </a:pathLst>
            </a:custGeom>
            <a:solidFill>
              <a:srgbClr val="994B37"/>
            </a:solidFill>
          </p:spPr>
          <p:txBody>
            <a:bodyPr wrap="square" lIns="0" tIns="0" rIns="0" bIns="0" rtlCol="0"/>
            <a:lstStyle/>
            <a:p>
              <a:endParaRPr/>
            </a:p>
          </p:txBody>
        </p:sp>
      </p:grpSp>
      <p:sp>
        <p:nvSpPr>
          <p:cNvPr id="6" name="object 6"/>
          <p:cNvSpPr txBox="1">
            <a:spLocks noGrp="1"/>
          </p:cNvSpPr>
          <p:nvPr>
            <p:ph type="title"/>
          </p:nvPr>
        </p:nvSpPr>
        <p:spPr>
          <a:xfrm>
            <a:off x="1016000" y="662560"/>
            <a:ext cx="13157200" cy="1090042"/>
          </a:xfrm>
          <a:prstGeom prst="rect">
            <a:avLst/>
          </a:prstGeom>
        </p:spPr>
        <p:txBody>
          <a:bodyPr vert="horz" wrap="square" lIns="0" tIns="12700" rIns="0" bIns="0" rtlCol="0">
            <a:spAutoFit/>
          </a:bodyPr>
          <a:lstStyle/>
          <a:p>
            <a:pPr marL="12700">
              <a:lnSpc>
                <a:spcPct val="100000"/>
              </a:lnSpc>
              <a:spcBef>
                <a:spcPts val="100"/>
              </a:spcBef>
            </a:pPr>
            <a:r>
              <a:rPr spc="245" dirty="0"/>
              <a:t>Proses </a:t>
            </a:r>
            <a:r>
              <a:rPr spc="245" dirty="0" err="1"/>
              <a:t>Pelaksanaan</a:t>
            </a:r>
            <a:r>
              <a:rPr spc="245" dirty="0"/>
              <a:t> IA-CEPA</a:t>
            </a:r>
            <a:endParaRPr spc="114" dirty="0"/>
          </a:p>
        </p:txBody>
      </p:sp>
      <p:sp>
        <p:nvSpPr>
          <p:cNvPr id="7" name="object 7"/>
          <p:cNvSpPr txBox="1"/>
          <p:nvPr/>
        </p:nvSpPr>
        <p:spPr>
          <a:xfrm>
            <a:off x="1015998" y="1986246"/>
            <a:ext cx="7139305" cy="8335615"/>
          </a:xfrm>
          <a:prstGeom prst="rect">
            <a:avLst/>
          </a:prstGeom>
        </p:spPr>
        <p:txBody>
          <a:bodyPr vert="horz" wrap="square" lIns="0" tIns="12700" rIns="0" bIns="0" rtlCol="0">
            <a:spAutoFit/>
          </a:bodyPr>
          <a:lstStyle/>
          <a:p>
            <a:pPr marL="12700" algn="just">
              <a:lnSpc>
                <a:spcPct val="100000"/>
              </a:lnSpc>
              <a:spcBef>
                <a:spcPts val="100"/>
              </a:spcBef>
            </a:pPr>
            <a:r>
              <a:rPr sz="2900" b="1" spc="300" dirty="0">
                <a:solidFill>
                  <a:srgbClr val="F4F4F4"/>
                </a:solidFill>
                <a:latin typeface="Komiko" pitchFamily="2" charset="0"/>
                <a:cs typeface="Arial"/>
              </a:rPr>
              <a:t>5 </a:t>
            </a:r>
            <a:r>
              <a:rPr sz="2900" b="1" spc="300" dirty="0" err="1">
                <a:solidFill>
                  <a:srgbClr val="F4F4F4"/>
                </a:solidFill>
                <a:latin typeface="Komiko" pitchFamily="2" charset="0"/>
                <a:cs typeface="Arial"/>
              </a:rPr>
              <a:t>Juli</a:t>
            </a:r>
            <a:r>
              <a:rPr sz="2900" b="1" spc="300" dirty="0">
                <a:solidFill>
                  <a:srgbClr val="F4F4F4"/>
                </a:solidFill>
                <a:latin typeface="Komiko" pitchFamily="2" charset="0"/>
                <a:cs typeface="Arial"/>
              </a:rPr>
              <a:t> 2020 </a:t>
            </a:r>
            <a:r>
              <a:rPr sz="2900" b="1" spc="300" dirty="0" err="1">
                <a:solidFill>
                  <a:srgbClr val="F4F4F4"/>
                </a:solidFill>
                <a:latin typeface="Komiko" pitchFamily="2" charset="0"/>
                <a:cs typeface="Arial"/>
              </a:rPr>
              <a:t>merupakan</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hari</a:t>
            </a:r>
            <a:r>
              <a:rPr sz="2900" b="1" spc="300" dirty="0">
                <a:solidFill>
                  <a:srgbClr val="F4F4F4"/>
                </a:solidFill>
                <a:latin typeface="Komiko" pitchFamily="2" charset="0"/>
                <a:cs typeface="Arial"/>
              </a:rPr>
              <a:t> yang </a:t>
            </a:r>
            <a:r>
              <a:rPr sz="2900" b="1" spc="300" dirty="0" err="1">
                <a:solidFill>
                  <a:srgbClr val="F4F4F4"/>
                </a:solidFill>
                <a:latin typeface="Komiko" pitchFamily="2" charset="0"/>
                <a:cs typeface="Arial"/>
              </a:rPr>
              <a:t>bersejarah</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bagi</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hubungan</a:t>
            </a:r>
            <a:r>
              <a:rPr sz="2900" b="1" spc="300" dirty="0">
                <a:solidFill>
                  <a:srgbClr val="F4F4F4"/>
                </a:solidFill>
                <a:latin typeface="Komiko" pitchFamily="2" charset="0"/>
                <a:cs typeface="Arial"/>
              </a:rPr>
              <a:t> bilateral Indonesia </a:t>
            </a:r>
            <a:r>
              <a:rPr sz="2900" b="1" spc="300" dirty="0" err="1">
                <a:solidFill>
                  <a:srgbClr val="F4F4F4"/>
                </a:solidFill>
                <a:latin typeface="Komiko" pitchFamily="2" charset="0"/>
                <a:cs typeface="Arial"/>
              </a:rPr>
              <a:t>dan</a:t>
            </a:r>
            <a:r>
              <a:rPr sz="2900" b="1" spc="300" dirty="0">
                <a:solidFill>
                  <a:srgbClr val="F4F4F4"/>
                </a:solidFill>
                <a:latin typeface="Komiko" pitchFamily="2" charset="0"/>
                <a:cs typeface="Arial"/>
              </a:rPr>
              <a:t> Australia </a:t>
            </a:r>
            <a:r>
              <a:rPr sz="2900" b="1" spc="300" dirty="0" err="1">
                <a:solidFill>
                  <a:srgbClr val="F4F4F4"/>
                </a:solidFill>
                <a:latin typeface="Komiko" pitchFamily="2" charset="0"/>
                <a:cs typeface="Arial"/>
              </a:rPr>
              <a:t>karena</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Perjanjian</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Kemitraan</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Ekonomi</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Komprehensif</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antara</a:t>
            </a:r>
            <a:r>
              <a:rPr sz="2900" b="1" spc="300" dirty="0">
                <a:solidFill>
                  <a:srgbClr val="F4F4F4"/>
                </a:solidFill>
                <a:latin typeface="Komiko" pitchFamily="2" charset="0"/>
                <a:cs typeface="Arial"/>
              </a:rPr>
              <a:t> Indonesia </a:t>
            </a:r>
            <a:r>
              <a:rPr sz="2900" b="1" spc="300" dirty="0" err="1">
                <a:solidFill>
                  <a:srgbClr val="F4F4F4"/>
                </a:solidFill>
                <a:latin typeface="Komiko" pitchFamily="2" charset="0"/>
                <a:cs typeface="Arial"/>
              </a:rPr>
              <a:t>dan</a:t>
            </a:r>
            <a:r>
              <a:rPr sz="2900" b="1" spc="300" dirty="0">
                <a:solidFill>
                  <a:srgbClr val="F4F4F4"/>
                </a:solidFill>
                <a:latin typeface="Komiko" pitchFamily="2" charset="0"/>
                <a:cs typeface="Arial"/>
              </a:rPr>
              <a:t> Australia (Indonesia-Australia </a:t>
            </a:r>
            <a:r>
              <a:rPr sz="2900" b="1" i="1" spc="300" dirty="0">
                <a:solidFill>
                  <a:srgbClr val="F4F4F4"/>
                </a:solidFill>
                <a:latin typeface="Komiko" pitchFamily="2" charset="0"/>
                <a:cs typeface="Arial"/>
              </a:rPr>
              <a:t>Comprehensive Economy Partnership Agreement</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resmi</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berlaku</a:t>
            </a:r>
            <a:r>
              <a:rPr sz="2900" b="1" spc="300" dirty="0">
                <a:solidFill>
                  <a:srgbClr val="F4F4F4"/>
                </a:solidFill>
                <a:latin typeface="Komiko" pitchFamily="2" charset="0"/>
                <a:cs typeface="Arial"/>
              </a:rPr>
              <a:t>. </a:t>
            </a:r>
            <a:r>
              <a:rPr lang="en-US" sz="2900" b="1" spc="300" dirty="0" err="1">
                <a:solidFill>
                  <a:srgbClr val="F4F4F4"/>
                </a:solidFill>
                <a:latin typeface="Komiko" pitchFamily="2" charset="0"/>
                <a:cs typeface="Arial"/>
              </a:rPr>
              <a:t>D</a:t>
            </a:r>
            <a:r>
              <a:rPr sz="2900" b="1" spc="300" dirty="0" err="1">
                <a:solidFill>
                  <a:srgbClr val="F4F4F4"/>
                </a:solidFill>
                <a:latin typeface="Komiko" pitchFamily="2" charset="0"/>
                <a:cs typeface="Arial"/>
              </a:rPr>
              <a:t>engan</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berlakunya</a:t>
            </a:r>
            <a:r>
              <a:rPr sz="2900" b="1" spc="300" dirty="0">
                <a:solidFill>
                  <a:srgbClr val="F4F4F4"/>
                </a:solidFill>
                <a:latin typeface="Komiko" pitchFamily="2" charset="0"/>
                <a:cs typeface="Arial"/>
              </a:rPr>
              <a:t> IA-CEPA </a:t>
            </a:r>
            <a:r>
              <a:rPr sz="2900" b="1" spc="300" dirty="0" err="1">
                <a:solidFill>
                  <a:srgbClr val="F4F4F4"/>
                </a:solidFill>
                <a:latin typeface="Komiko" pitchFamily="2" charset="0"/>
                <a:cs typeface="Arial"/>
              </a:rPr>
              <a:t>ini</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diterbitkan</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tiga</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peraturan</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pelaksana</a:t>
            </a:r>
            <a:r>
              <a:rPr sz="2900" b="1" spc="300" dirty="0">
                <a:solidFill>
                  <a:srgbClr val="F4F4F4"/>
                </a:solidFill>
                <a:latin typeface="Komiko" pitchFamily="2" charset="0"/>
                <a:cs typeface="Arial"/>
              </a:rPr>
              <a:t> </a:t>
            </a:r>
            <a:r>
              <a:rPr sz="2900" b="1" spc="300" dirty="0" err="1">
                <a:solidFill>
                  <a:srgbClr val="F4F4F4"/>
                </a:solidFill>
                <a:latin typeface="Komiko" pitchFamily="2" charset="0"/>
                <a:cs typeface="Arial"/>
              </a:rPr>
              <a:t>yaitu</a:t>
            </a:r>
            <a:r>
              <a:rPr sz="2900" b="1" spc="300" dirty="0">
                <a:solidFill>
                  <a:srgbClr val="F4F4F4"/>
                </a:solidFill>
                <a:latin typeface="Komiko" pitchFamily="2" charset="0"/>
                <a:cs typeface="Arial"/>
              </a:rPr>
              <a:t>:</a:t>
            </a:r>
          </a:p>
          <a:p>
            <a:pPr marL="527050" indent="-514350" algn="just">
              <a:lnSpc>
                <a:spcPct val="100000"/>
              </a:lnSpc>
              <a:spcBef>
                <a:spcPts val="100"/>
              </a:spcBef>
              <a:buFont typeface="+mj-lt"/>
              <a:buAutoNum type="arabicPeriod"/>
            </a:pPr>
            <a:r>
              <a:rPr lang="x-none" sz="2900" b="1" spc="300">
                <a:solidFill>
                  <a:srgbClr val="F4F4F4"/>
                </a:solidFill>
                <a:latin typeface="Komiko" pitchFamily="2" charset="0"/>
                <a:cs typeface="Arial"/>
              </a:rPr>
              <a:t>Peraturan Menteri Perdagangan Nomor 63 Tahun 2020 tentang Ketentuan Asal Barang Indonesia dan Ketentuan Penerbitan Dokumen Keterangan Asal untuk Barang Asal Indonesia dalam Kemitraan Ekonomi Komprehensif anatara Indonesia-Australia.</a:t>
            </a:r>
            <a:endParaRPr sz="2900" b="1" spc="300" dirty="0">
              <a:latin typeface="Komiko" pitchFamily="2" charset="0"/>
              <a:cs typeface="Arial"/>
            </a:endParaRPr>
          </a:p>
        </p:txBody>
      </p:sp>
      <p:sp>
        <p:nvSpPr>
          <p:cNvPr id="9" name="object 7"/>
          <p:cNvSpPr txBox="1"/>
          <p:nvPr/>
        </p:nvSpPr>
        <p:spPr>
          <a:xfrm>
            <a:off x="9087488" y="2705100"/>
            <a:ext cx="7139305" cy="5393784"/>
          </a:xfrm>
          <a:prstGeom prst="rect">
            <a:avLst/>
          </a:prstGeom>
        </p:spPr>
        <p:txBody>
          <a:bodyPr vert="horz" wrap="square" lIns="0" tIns="12700" rIns="0" bIns="0" rtlCol="0">
            <a:spAutoFit/>
          </a:bodyPr>
          <a:lstStyle/>
          <a:p>
            <a:pPr marL="527050" indent="-514350" algn="just">
              <a:lnSpc>
                <a:spcPct val="100000"/>
              </a:lnSpc>
              <a:spcBef>
                <a:spcPts val="100"/>
              </a:spcBef>
              <a:buFont typeface="+mj-lt"/>
              <a:buAutoNum type="arabicPeriod" startAt="2"/>
            </a:pPr>
            <a:r>
              <a:rPr lang="x-none" sz="2900" b="1" spc="300">
                <a:solidFill>
                  <a:srgbClr val="F4F4F4"/>
                </a:solidFill>
                <a:latin typeface="Komiko" pitchFamily="2" charset="0"/>
                <a:cs typeface="Arial"/>
              </a:rPr>
              <a:t>Peraturan Menteri Keuangan No. 81/PMK.10/2020 tentang Penetapan Tarif Bea Masuk dalam rangka Persetujuan Kemitraan Ekonomi Komprehensif Indonesia-Australia.</a:t>
            </a:r>
          </a:p>
          <a:p>
            <a:pPr marL="12700" algn="just">
              <a:lnSpc>
                <a:spcPct val="100000"/>
              </a:lnSpc>
              <a:spcBef>
                <a:spcPts val="100"/>
              </a:spcBef>
            </a:pPr>
            <a:endParaRPr lang="x-none" sz="2900" b="1" spc="300" dirty="0">
              <a:latin typeface="Komiko" pitchFamily="2" charset="0"/>
              <a:cs typeface="Arial"/>
            </a:endParaRPr>
          </a:p>
          <a:p>
            <a:pPr marL="527050" indent="-514350" algn="just">
              <a:lnSpc>
                <a:spcPct val="100000"/>
              </a:lnSpc>
              <a:spcBef>
                <a:spcPts val="100"/>
              </a:spcBef>
              <a:buFont typeface="+mj-lt"/>
              <a:buAutoNum type="arabicPeriod" startAt="3"/>
            </a:pPr>
            <a:r>
              <a:rPr lang="x-none" sz="2900" b="1" spc="300">
                <a:solidFill>
                  <a:srgbClr val="F4F4F4"/>
                </a:solidFill>
                <a:latin typeface="Komiko" pitchFamily="2" charset="0"/>
                <a:cs typeface="Arial"/>
              </a:rPr>
              <a:t>Peraturan Menteri Keuangan No. 82/PMK.04/2020 tentang Tata Cara Pengenaan Tarif Bea Masuk atas Barang Impor Berdasarkan   Persetujuan Kemitraan Ekonomi Komprehensif Indonesia-Australia.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909934" y="458788"/>
            <a:ext cx="12196466" cy="3379130"/>
          </a:xfrm>
          <a:prstGeom prst="rect">
            <a:avLst/>
          </a:prstGeom>
        </p:spPr>
        <p:txBody>
          <a:bodyPr vert="horz" wrap="square" lIns="0" tIns="57150" rIns="0" bIns="0" rtlCol="0">
            <a:spAutoFit/>
          </a:bodyPr>
          <a:lstStyle/>
          <a:p>
            <a:pPr marL="671195" marR="5080" indent="-659130">
              <a:lnSpc>
                <a:spcPts val="8310"/>
              </a:lnSpc>
              <a:spcBef>
                <a:spcPts val="450"/>
              </a:spcBef>
            </a:pPr>
            <a:r>
              <a:rPr lang="en-US" b="1" spc="85" dirty="0" err="1"/>
              <a:t>Dampak</a:t>
            </a:r>
            <a:r>
              <a:rPr lang="en-US" b="1" spc="85" dirty="0"/>
              <a:t> </a:t>
            </a:r>
            <a:r>
              <a:rPr lang="en-US" b="1" spc="85" dirty="0" err="1"/>
              <a:t>Positif</a:t>
            </a:r>
            <a:endParaRPr lang="en-US" b="1" spc="85" dirty="0"/>
          </a:p>
          <a:p>
            <a:pPr marL="671195" marR="5080" indent="-659130">
              <a:lnSpc>
                <a:spcPts val="8310"/>
              </a:lnSpc>
              <a:spcBef>
                <a:spcPts val="450"/>
              </a:spcBef>
            </a:pPr>
            <a:r>
              <a:rPr lang="en-ID" sz="7200" b="1" spc="600" dirty="0">
                <a:solidFill>
                  <a:srgbClr val="994B37"/>
                </a:solidFill>
              </a:rPr>
              <a:t>IA-CEPA </a:t>
            </a:r>
            <a:r>
              <a:rPr lang="en-ID" sz="7200" b="1" spc="600" dirty="0" err="1"/>
              <a:t>b</a:t>
            </a:r>
            <a:r>
              <a:rPr lang="en-ID" sz="7200" b="1" spc="600" dirty="0" err="1">
                <a:solidFill>
                  <a:srgbClr val="994B37"/>
                </a:solidFill>
              </a:rPr>
              <a:t>agi</a:t>
            </a:r>
            <a:r>
              <a:rPr lang="en-ID" sz="7200" b="1" spc="600" dirty="0">
                <a:solidFill>
                  <a:srgbClr val="994B37"/>
                </a:solidFill>
              </a:rPr>
              <a:t> Indonesia</a:t>
            </a:r>
            <a:r>
              <a:rPr lang="en-US" b="1" spc="85" dirty="0"/>
              <a:t> </a:t>
            </a:r>
          </a:p>
          <a:p>
            <a:pPr marL="671195" marR="5080" indent="-659130">
              <a:lnSpc>
                <a:spcPts val="8310"/>
              </a:lnSpc>
              <a:spcBef>
                <a:spcPts val="450"/>
              </a:spcBef>
            </a:pPr>
            <a:endParaRPr b="1" spc="20" dirty="0"/>
          </a:p>
        </p:txBody>
      </p:sp>
      <p:grpSp>
        <p:nvGrpSpPr>
          <p:cNvPr id="5" name="object 5"/>
          <p:cNvGrpSpPr/>
          <p:nvPr/>
        </p:nvGrpSpPr>
        <p:grpSpPr>
          <a:xfrm>
            <a:off x="14811114" y="0"/>
            <a:ext cx="3481070" cy="3065780"/>
            <a:chOff x="14811114" y="0"/>
            <a:chExt cx="3481070" cy="3065780"/>
          </a:xfrm>
        </p:grpSpPr>
        <p:sp>
          <p:nvSpPr>
            <p:cNvPr id="6" name="object 6"/>
            <p:cNvSpPr/>
            <p:nvPr/>
          </p:nvSpPr>
          <p:spPr>
            <a:xfrm>
              <a:off x="14811114" y="0"/>
              <a:ext cx="3477260" cy="2016760"/>
            </a:xfrm>
            <a:custGeom>
              <a:avLst/>
              <a:gdLst/>
              <a:ahLst/>
              <a:cxnLst/>
              <a:rect l="l" t="t" r="r" b="b"/>
              <a:pathLst>
                <a:path w="3477259" h="2016760">
                  <a:moveTo>
                    <a:pt x="274910" y="1826334"/>
                  </a:moveTo>
                  <a:lnTo>
                    <a:pt x="247949" y="1821981"/>
                  </a:lnTo>
                  <a:lnTo>
                    <a:pt x="221581" y="1812830"/>
                  </a:lnTo>
                  <a:lnTo>
                    <a:pt x="200876" y="1804108"/>
                  </a:lnTo>
                  <a:lnTo>
                    <a:pt x="179714" y="1796213"/>
                  </a:lnTo>
                  <a:lnTo>
                    <a:pt x="158171" y="1789270"/>
                  </a:lnTo>
                  <a:lnTo>
                    <a:pt x="136247" y="1783376"/>
                  </a:lnTo>
                  <a:lnTo>
                    <a:pt x="127462" y="1780358"/>
                  </a:lnTo>
                  <a:lnTo>
                    <a:pt x="119343" y="1776005"/>
                  </a:lnTo>
                  <a:lnTo>
                    <a:pt x="111797" y="1770508"/>
                  </a:lnTo>
                  <a:lnTo>
                    <a:pt x="104727" y="1764058"/>
                  </a:lnTo>
                  <a:lnTo>
                    <a:pt x="94432" y="1751985"/>
                  </a:lnTo>
                  <a:lnTo>
                    <a:pt x="89142" y="1746186"/>
                  </a:lnTo>
                  <a:lnTo>
                    <a:pt x="83375" y="1740673"/>
                  </a:lnTo>
                  <a:lnTo>
                    <a:pt x="75908" y="1732968"/>
                  </a:lnTo>
                  <a:lnTo>
                    <a:pt x="70919" y="1724024"/>
                  </a:lnTo>
                  <a:lnTo>
                    <a:pt x="67075" y="1714508"/>
                  </a:lnTo>
                  <a:lnTo>
                    <a:pt x="63039" y="1705088"/>
                  </a:lnTo>
                  <a:lnTo>
                    <a:pt x="58591" y="1695317"/>
                  </a:lnTo>
                  <a:lnTo>
                    <a:pt x="54905" y="1685642"/>
                  </a:lnTo>
                  <a:lnTo>
                    <a:pt x="52745" y="1675777"/>
                  </a:lnTo>
                  <a:lnTo>
                    <a:pt x="52872" y="1665435"/>
                  </a:lnTo>
                  <a:lnTo>
                    <a:pt x="52919" y="1654775"/>
                  </a:lnTo>
                  <a:lnTo>
                    <a:pt x="51728" y="1644210"/>
                  </a:lnTo>
                  <a:lnTo>
                    <a:pt x="49583" y="1633836"/>
                  </a:lnTo>
                  <a:lnTo>
                    <a:pt x="46771" y="1623748"/>
                  </a:lnTo>
                  <a:lnTo>
                    <a:pt x="34879" y="1578369"/>
                  </a:lnTo>
                  <a:lnTo>
                    <a:pt x="25818" y="1532551"/>
                  </a:lnTo>
                  <a:lnTo>
                    <a:pt x="19245" y="1486342"/>
                  </a:lnTo>
                  <a:lnTo>
                    <a:pt x="14820" y="1439792"/>
                  </a:lnTo>
                  <a:lnTo>
                    <a:pt x="12201" y="1392948"/>
                  </a:lnTo>
                  <a:lnTo>
                    <a:pt x="12153" y="1385164"/>
                  </a:lnTo>
                  <a:lnTo>
                    <a:pt x="11819" y="1377189"/>
                  </a:lnTo>
                  <a:lnTo>
                    <a:pt x="10914" y="1369214"/>
                  </a:lnTo>
                  <a:lnTo>
                    <a:pt x="9150" y="1361430"/>
                  </a:lnTo>
                  <a:lnTo>
                    <a:pt x="1811" y="1324668"/>
                  </a:lnTo>
                  <a:lnTo>
                    <a:pt x="2001" y="1250764"/>
                  </a:lnTo>
                  <a:lnTo>
                    <a:pt x="10183" y="1183675"/>
                  </a:lnTo>
                  <a:lnTo>
                    <a:pt x="21399" y="1123782"/>
                  </a:lnTo>
                  <a:lnTo>
                    <a:pt x="33553" y="1079793"/>
                  </a:lnTo>
                  <a:lnTo>
                    <a:pt x="33553" y="1073692"/>
                  </a:lnTo>
                  <a:lnTo>
                    <a:pt x="36063" y="1047193"/>
                  </a:lnTo>
                  <a:lnTo>
                    <a:pt x="41433" y="1021076"/>
                  </a:lnTo>
                  <a:lnTo>
                    <a:pt x="48709" y="995340"/>
                  </a:lnTo>
                  <a:lnTo>
                    <a:pt x="56939" y="969985"/>
                  </a:lnTo>
                  <a:lnTo>
                    <a:pt x="63151" y="949555"/>
                  </a:lnTo>
                  <a:lnTo>
                    <a:pt x="69267" y="929315"/>
                  </a:lnTo>
                  <a:lnTo>
                    <a:pt x="74812" y="909076"/>
                  </a:lnTo>
                  <a:lnTo>
                    <a:pt x="79308" y="888646"/>
                  </a:lnTo>
                  <a:lnTo>
                    <a:pt x="89825" y="847372"/>
                  </a:lnTo>
                  <a:lnTo>
                    <a:pt x="103202" y="807052"/>
                  </a:lnTo>
                  <a:lnTo>
                    <a:pt x="117341" y="767113"/>
                  </a:lnTo>
                  <a:lnTo>
                    <a:pt x="130146" y="726984"/>
                  </a:lnTo>
                  <a:lnTo>
                    <a:pt x="132180" y="719867"/>
                  </a:lnTo>
                  <a:lnTo>
                    <a:pt x="137264" y="713766"/>
                  </a:lnTo>
                  <a:lnTo>
                    <a:pt x="137264" y="707666"/>
                  </a:lnTo>
                  <a:lnTo>
                    <a:pt x="141855" y="682851"/>
                  </a:lnTo>
                  <a:lnTo>
                    <a:pt x="148830" y="658608"/>
                  </a:lnTo>
                  <a:lnTo>
                    <a:pt x="157139" y="634747"/>
                  </a:lnTo>
                  <a:lnTo>
                    <a:pt x="165734" y="611076"/>
                  </a:lnTo>
                  <a:lnTo>
                    <a:pt x="175075" y="585006"/>
                  </a:lnTo>
                  <a:lnTo>
                    <a:pt x="184798" y="558841"/>
                  </a:lnTo>
                  <a:lnTo>
                    <a:pt x="194902" y="532866"/>
                  </a:lnTo>
                  <a:lnTo>
                    <a:pt x="205388" y="507368"/>
                  </a:lnTo>
                  <a:lnTo>
                    <a:pt x="213077" y="487859"/>
                  </a:lnTo>
                  <a:lnTo>
                    <a:pt x="220385" y="467970"/>
                  </a:lnTo>
                  <a:lnTo>
                    <a:pt x="228837" y="448461"/>
                  </a:lnTo>
                  <a:lnTo>
                    <a:pt x="239958" y="430096"/>
                  </a:lnTo>
                  <a:lnTo>
                    <a:pt x="243485" y="417291"/>
                  </a:lnTo>
                  <a:lnTo>
                    <a:pt x="251683" y="392064"/>
                  </a:lnTo>
                  <a:lnTo>
                    <a:pt x="255210" y="379259"/>
                  </a:lnTo>
                  <a:lnTo>
                    <a:pt x="262756" y="357939"/>
                  </a:lnTo>
                  <a:lnTo>
                    <a:pt x="272113" y="337573"/>
                  </a:lnTo>
                  <a:lnTo>
                    <a:pt x="281662" y="317206"/>
                  </a:lnTo>
                  <a:lnTo>
                    <a:pt x="289780" y="295886"/>
                  </a:lnTo>
                  <a:lnTo>
                    <a:pt x="292751" y="288594"/>
                  </a:lnTo>
                  <a:lnTo>
                    <a:pt x="296770" y="281779"/>
                  </a:lnTo>
                  <a:lnTo>
                    <a:pt x="306048" y="268434"/>
                  </a:lnTo>
                  <a:lnTo>
                    <a:pt x="315199" y="253580"/>
                  </a:lnTo>
                  <a:lnTo>
                    <a:pt x="322825" y="238059"/>
                  </a:lnTo>
                  <a:lnTo>
                    <a:pt x="328926" y="221966"/>
                  </a:lnTo>
                  <a:lnTo>
                    <a:pt x="333501" y="205396"/>
                  </a:lnTo>
                  <a:lnTo>
                    <a:pt x="339761" y="180995"/>
                  </a:lnTo>
                  <a:lnTo>
                    <a:pt x="352661" y="132191"/>
                  </a:lnTo>
                  <a:lnTo>
                    <a:pt x="363607" y="88710"/>
                  </a:lnTo>
                  <a:lnTo>
                    <a:pt x="372218" y="50169"/>
                  </a:lnTo>
                  <a:lnTo>
                    <a:pt x="375189" y="30517"/>
                  </a:lnTo>
                  <a:lnTo>
                    <a:pt x="377985" y="12216"/>
                  </a:lnTo>
                  <a:lnTo>
                    <a:pt x="380360" y="0"/>
                  </a:lnTo>
                  <a:lnTo>
                    <a:pt x="3476885" y="0"/>
                  </a:lnTo>
                  <a:lnTo>
                    <a:pt x="3476885" y="1324811"/>
                  </a:lnTo>
                  <a:lnTo>
                    <a:pt x="1985853" y="1324811"/>
                  </a:lnTo>
                  <a:lnTo>
                    <a:pt x="1937969" y="1325844"/>
                  </a:lnTo>
                  <a:lnTo>
                    <a:pt x="1915267" y="1326972"/>
                  </a:lnTo>
                  <a:lnTo>
                    <a:pt x="1892850" y="1328767"/>
                  </a:lnTo>
                  <a:lnTo>
                    <a:pt x="1870624" y="1331134"/>
                  </a:lnTo>
                  <a:lnTo>
                    <a:pt x="1815686" y="1338458"/>
                  </a:lnTo>
                  <a:lnTo>
                    <a:pt x="1782784" y="1342366"/>
                  </a:lnTo>
                  <a:lnTo>
                    <a:pt x="1749691" y="1345130"/>
                  </a:lnTo>
                  <a:lnTo>
                    <a:pt x="1716313" y="1346178"/>
                  </a:lnTo>
                  <a:lnTo>
                    <a:pt x="1686906" y="1348005"/>
                  </a:lnTo>
                  <a:lnTo>
                    <a:pt x="1629236" y="1356616"/>
                  </a:lnTo>
                  <a:lnTo>
                    <a:pt x="1561525" y="1371041"/>
                  </a:lnTo>
                  <a:lnTo>
                    <a:pt x="1522744" y="1380112"/>
                  </a:lnTo>
                  <a:lnTo>
                    <a:pt x="1484155" y="1389755"/>
                  </a:lnTo>
                  <a:lnTo>
                    <a:pt x="1445851" y="1400066"/>
                  </a:lnTo>
                  <a:lnTo>
                    <a:pt x="1398424" y="1413728"/>
                  </a:lnTo>
                  <a:lnTo>
                    <a:pt x="1351175" y="1427817"/>
                  </a:lnTo>
                  <a:lnTo>
                    <a:pt x="1304158" y="1442511"/>
                  </a:lnTo>
                  <a:lnTo>
                    <a:pt x="1257425" y="1457987"/>
                  </a:lnTo>
                  <a:lnTo>
                    <a:pt x="1211030" y="1474424"/>
                  </a:lnTo>
                  <a:lnTo>
                    <a:pt x="1165026" y="1491999"/>
                  </a:lnTo>
                  <a:lnTo>
                    <a:pt x="1119467" y="1510890"/>
                  </a:lnTo>
                  <a:lnTo>
                    <a:pt x="1113366" y="1513940"/>
                  </a:lnTo>
                  <a:lnTo>
                    <a:pt x="1106249" y="1516991"/>
                  </a:lnTo>
                  <a:lnTo>
                    <a:pt x="1054344" y="1536130"/>
                  </a:lnTo>
                  <a:lnTo>
                    <a:pt x="1009468" y="1555334"/>
                  </a:lnTo>
                  <a:lnTo>
                    <a:pt x="965226" y="1576051"/>
                  </a:lnTo>
                  <a:lnTo>
                    <a:pt x="832688" y="1641627"/>
                  </a:lnTo>
                  <a:lnTo>
                    <a:pt x="787364" y="1662254"/>
                  </a:lnTo>
                  <a:lnTo>
                    <a:pt x="741455" y="1681467"/>
                  </a:lnTo>
                  <a:lnTo>
                    <a:pt x="694911" y="1699166"/>
                  </a:lnTo>
                  <a:lnTo>
                    <a:pt x="615068" y="1726312"/>
                  </a:lnTo>
                  <a:lnTo>
                    <a:pt x="582738" y="1738132"/>
                  </a:lnTo>
                  <a:lnTo>
                    <a:pt x="550598" y="1750714"/>
                  </a:lnTo>
                  <a:lnTo>
                    <a:pt x="518554" y="1764058"/>
                  </a:lnTo>
                  <a:lnTo>
                    <a:pt x="497631" y="1772510"/>
                  </a:lnTo>
                  <a:lnTo>
                    <a:pt x="476231" y="1779818"/>
                  </a:lnTo>
                  <a:lnTo>
                    <a:pt x="454640" y="1786363"/>
                  </a:lnTo>
                  <a:lnTo>
                    <a:pt x="407662" y="1799676"/>
                  </a:lnTo>
                  <a:lnTo>
                    <a:pt x="355820" y="1812862"/>
                  </a:lnTo>
                  <a:lnTo>
                    <a:pt x="330451" y="1819979"/>
                  </a:lnTo>
                  <a:lnTo>
                    <a:pt x="302442" y="1825730"/>
                  </a:lnTo>
                  <a:lnTo>
                    <a:pt x="274910" y="1826334"/>
                  </a:lnTo>
                  <a:close/>
                </a:path>
                <a:path w="3477259" h="2016760">
                  <a:moveTo>
                    <a:pt x="3476885" y="2016434"/>
                  </a:moveTo>
                  <a:lnTo>
                    <a:pt x="3435676" y="1987995"/>
                  </a:lnTo>
                  <a:lnTo>
                    <a:pt x="3400597" y="1964197"/>
                  </a:lnTo>
                  <a:lnTo>
                    <a:pt x="3365519" y="1940971"/>
                  </a:lnTo>
                  <a:lnTo>
                    <a:pt x="3332998" y="1920716"/>
                  </a:lnTo>
                  <a:lnTo>
                    <a:pt x="3233338" y="1861665"/>
                  </a:lnTo>
                  <a:lnTo>
                    <a:pt x="3223425" y="1855247"/>
                  </a:lnTo>
                  <a:lnTo>
                    <a:pt x="3158556" y="1812830"/>
                  </a:lnTo>
                  <a:lnTo>
                    <a:pt x="3049127" y="1743295"/>
                  </a:lnTo>
                  <a:lnTo>
                    <a:pt x="3000497" y="1713221"/>
                  </a:lnTo>
                  <a:lnTo>
                    <a:pt x="2942414" y="1680432"/>
                  </a:lnTo>
                  <a:lnTo>
                    <a:pt x="2912848" y="1664895"/>
                  </a:lnTo>
                  <a:lnTo>
                    <a:pt x="2883568" y="1649167"/>
                  </a:lnTo>
                  <a:lnTo>
                    <a:pt x="2868634" y="1640461"/>
                  </a:lnTo>
                  <a:lnTo>
                    <a:pt x="2839529" y="1622287"/>
                  </a:lnTo>
                  <a:lnTo>
                    <a:pt x="2765972" y="1579695"/>
                  </a:lnTo>
                  <a:lnTo>
                    <a:pt x="2657235" y="1522969"/>
                  </a:lnTo>
                  <a:lnTo>
                    <a:pt x="2523631" y="1455986"/>
                  </a:lnTo>
                  <a:lnTo>
                    <a:pt x="2482705" y="1437685"/>
                  </a:lnTo>
                  <a:lnTo>
                    <a:pt x="2440255" y="1422434"/>
                  </a:lnTo>
                  <a:lnTo>
                    <a:pt x="2364378" y="1397524"/>
                  </a:lnTo>
                  <a:lnTo>
                    <a:pt x="2326297" y="1385831"/>
                  </a:lnTo>
                  <a:lnTo>
                    <a:pt x="2267308" y="1370104"/>
                  </a:lnTo>
                  <a:lnTo>
                    <a:pt x="2247068" y="1363209"/>
                  </a:lnTo>
                  <a:lnTo>
                    <a:pt x="2206397" y="1349229"/>
                  </a:lnTo>
                  <a:lnTo>
                    <a:pt x="2168141" y="1339570"/>
                  </a:lnTo>
                  <a:lnTo>
                    <a:pt x="2129123" y="1332961"/>
                  </a:lnTo>
                  <a:lnTo>
                    <a:pt x="2081239" y="1327702"/>
                  </a:lnTo>
                  <a:lnTo>
                    <a:pt x="2033546" y="1325208"/>
                  </a:lnTo>
                  <a:lnTo>
                    <a:pt x="1985853" y="1324811"/>
                  </a:lnTo>
                  <a:lnTo>
                    <a:pt x="3476885" y="1324811"/>
                  </a:lnTo>
                  <a:lnTo>
                    <a:pt x="3476885" y="1945038"/>
                  </a:lnTo>
                  <a:lnTo>
                    <a:pt x="3460079" y="1945038"/>
                  </a:lnTo>
                  <a:lnTo>
                    <a:pt x="3458045" y="1947072"/>
                  </a:lnTo>
                  <a:lnTo>
                    <a:pt x="3458045" y="1948088"/>
                  </a:lnTo>
                  <a:lnTo>
                    <a:pt x="3459062" y="1951139"/>
                  </a:lnTo>
                  <a:lnTo>
                    <a:pt x="3460079" y="1953172"/>
                  </a:lnTo>
                  <a:lnTo>
                    <a:pt x="3462112" y="1956222"/>
                  </a:lnTo>
                  <a:lnTo>
                    <a:pt x="3476885" y="1956222"/>
                  </a:lnTo>
                  <a:lnTo>
                    <a:pt x="3476885" y="2016434"/>
                  </a:lnTo>
                  <a:close/>
                </a:path>
                <a:path w="3477259" h="2016760">
                  <a:moveTo>
                    <a:pt x="3476885" y="1956222"/>
                  </a:moveTo>
                  <a:lnTo>
                    <a:pt x="3462112" y="1956222"/>
                  </a:lnTo>
                  <a:lnTo>
                    <a:pt x="3468213" y="1950122"/>
                  </a:lnTo>
                  <a:lnTo>
                    <a:pt x="3466179" y="1948088"/>
                  </a:lnTo>
                  <a:lnTo>
                    <a:pt x="3464146" y="1947072"/>
                  </a:lnTo>
                  <a:lnTo>
                    <a:pt x="3461095" y="1945038"/>
                  </a:lnTo>
                  <a:lnTo>
                    <a:pt x="3476885" y="1945038"/>
                  </a:lnTo>
                  <a:lnTo>
                    <a:pt x="3476885" y="1956222"/>
                  </a:lnTo>
                  <a:close/>
                </a:path>
              </a:pathLst>
            </a:custGeom>
            <a:solidFill>
              <a:srgbClr val="EFD5C8"/>
            </a:solidFill>
          </p:spPr>
          <p:txBody>
            <a:bodyPr wrap="square" lIns="0" tIns="0" rIns="0" bIns="0" rtlCol="0"/>
            <a:lstStyle/>
            <a:p>
              <a:endParaRPr/>
            </a:p>
          </p:txBody>
        </p:sp>
        <p:sp>
          <p:nvSpPr>
            <p:cNvPr id="7" name="object 7"/>
            <p:cNvSpPr/>
            <p:nvPr/>
          </p:nvSpPr>
          <p:spPr>
            <a:xfrm>
              <a:off x="16919836" y="0"/>
              <a:ext cx="1372870" cy="3065780"/>
            </a:xfrm>
            <a:custGeom>
              <a:avLst/>
              <a:gdLst/>
              <a:ahLst/>
              <a:cxnLst/>
              <a:rect l="l" t="t" r="r" b="b"/>
              <a:pathLst>
                <a:path w="1372869" h="3065780">
                  <a:moveTo>
                    <a:pt x="1263218" y="5011"/>
                  </a:moveTo>
                  <a:lnTo>
                    <a:pt x="1270502" y="1614"/>
                  </a:lnTo>
                  <a:lnTo>
                    <a:pt x="1273632" y="3742"/>
                  </a:lnTo>
                  <a:lnTo>
                    <a:pt x="1368162" y="6586"/>
                  </a:lnTo>
                  <a:lnTo>
                    <a:pt x="1263218" y="5011"/>
                  </a:lnTo>
                  <a:close/>
                </a:path>
                <a:path w="1372869" h="3065780">
                  <a:moveTo>
                    <a:pt x="1222754" y="2994604"/>
                  </a:moveTo>
                  <a:lnTo>
                    <a:pt x="889199" y="2767807"/>
                  </a:lnTo>
                  <a:lnTo>
                    <a:pt x="904844" y="2763087"/>
                  </a:lnTo>
                  <a:lnTo>
                    <a:pt x="961539" y="2770921"/>
                  </a:lnTo>
                  <a:lnTo>
                    <a:pt x="1062144" y="2808610"/>
                  </a:lnTo>
                  <a:lnTo>
                    <a:pt x="1120063" y="2817277"/>
                  </a:lnTo>
                  <a:lnTo>
                    <a:pt x="1170978" y="2836538"/>
                  </a:lnTo>
                  <a:lnTo>
                    <a:pt x="1203642" y="2843390"/>
                  </a:lnTo>
                  <a:lnTo>
                    <a:pt x="1229232" y="2860790"/>
                  </a:lnTo>
                  <a:lnTo>
                    <a:pt x="1262096" y="2867777"/>
                  </a:lnTo>
                  <a:lnTo>
                    <a:pt x="1288018" y="2885403"/>
                  </a:lnTo>
                  <a:lnTo>
                    <a:pt x="1314193" y="2887843"/>
                  </a:lnTo>
                  <a:lnTo>
                    <a:pt x="1369617" y="2925528"/>
                  </a:lnTo>
                  <a:lnTo>
                    <a:pt x="1368162" y="6586"/>
                  </a:lnTo>
                  <a:lnTo>
                    <a:pt x="1372305" y="3065574"/>
                  </a:lnTo>
                  <a:lnTo>
                    <a:pt x="1343482" y="3045976"/>
                  </a:lnTo>
                  <a:lnTo>
                    <a:pt x="1325788" y="3049303"/>
                  </a:lnTo>
                  <a:lnTo>
                    <a:pt x="1242087" y="2992391"/>
                  </a:lnTo>
                  <a:lnTo>
                    <a:pt x="1222754" y="2994604"/>
                  </a:lnTo>
                  <a:close/>
                </a:path>
                <a:path w="1372869" h="3065780">
                  <a:moveTo>
                    <a:pt x="1115582" y="633445"/>
                  </a:moveTo>
                  <a:lnTo>
                    <a:pt x="879017" y="472594"/>
                  </a:lnTo>
                  <a:lnTo>
                    <a:pt x="877498" y="456204"/>
                  </a:lnTo>
                  <a:lnTo>
                    <a:pt x="868972" y="450407"/>
                  </a:lnTo>
                  <a:lnTo>
                    <a:pt x="865162" y="432459"/>
                  </a:lnTo>
                  <a:lnTo>
                    <a:pt x="861551" y="414646"/>
                  </a:lnTo>
                  <a:lnTo>
                    <a:pt x="857807" y="396742"/>
                  </a:lnTo>
                  <a:lnTo>
                    <a:pt x="853598" y="378523"/>
                  </a:lnTo>
                  <a:lnTo>
                    <a:pt x="845537" y="373042"/>
                  </a:lnTo>
                  <a:lnTo>
                    <a:pt x="848879" y="359957"/>
                  </a:lnTo>
                  <a:lnTo>
                    <a:pt x="845148" y="357420"/>
                  </a:lnTo>
                  <a:lnTo>
                    <a:pt x="841102" y="308596"/>
                  </a:lnTo>
                  <a:lnTo>
                    <a:pt x="840512" y="262122"/>
                  </a:lnTo>
                  <a:lnTo>
                    <a:pt x="843642" y="218177"/>
                  </a:lnTo>
                  <a:lnTo>
                    <a:pt x="857899" y="166440"/>
                  </a:lnTo>
                  <a:lnTo>
                    <a:pt x="869411" y="128195"/>
                  </a:lnTo>
                  <a:lnTo>
                    <a:pt x="890257" y="80938"/>
                  </a:lnTo>
                  <a:lnTo>
                    <a:pt x="905689" y="45358"/>
                  </a:lnTo>
                  <a:lnTo>
                    <a:pt x="929525" y="134"/>
                  </a:lnTo>
                  <a:lnTo>
                    <a:pt x="929326" y="0"/>
                  </a:lnTo>
                  <a:lnTo>
                    <a:pt x="1263218" y="5011"/>
                  </a:lnTo>
                  <a:lnTo>
                    <a:pt x="1243708" y="14111"/>
                  </a:lnTo>
                  <a:lnTo>
                    <a:pt x="1220501" y="29047"/>
                  </a:lnTo>
                  <a:lnTo>
                    <a:pt x="1200749" y="46332"/>
                  </a:lnTo>
                  <a:lnTo>
                    <a:pt x="1169018" y="86188"/>
                  </a:lnTo>
                  <a:lnTo>
                    <a:pt x="1160061" y="95455"/>
                  </a:lnTo>
                  <a:lnTo>
                    <a:pt x="1150573" y="104361"/>
                  </a:lnTo>
                  <a:lnTo>
                    <a:pt x="1140819" y="113087"/>
                  </a:lnTo>
                  <a:lnTo>
                    <a:pt x="1131917" y="122392"/>
                  </a:lnTo>
                  <a:lnTo>
                    <a:pt x="1130223" y="121240"/>
                  </a:lnTo>
                  <a:lnTo>
                    <a:pt x="1122052" y="131042"/>
                  </a:lnTo>
                  <a:lnTo>
                    <a:pt x="1115144" y="141702"/>
                  </a:lnTo>
                  <a:lnTo>
                    <a:pt x="1115853" y="142184"/>
                  </a:lnTo>
                  <a:lnTo>
                    <a:pt x="1106586" y="151241"/>
                  </a:lnTo>
                  <a:lnTo>
                    <a:pt x="1103751" y="149313"/>
                  </a:lnTo>
                  <a:lnTo>
                    <a:pt x="1094086" y="158099"/>
                  </a:lnTo>
                  <a:lnTo>
                    <a:pt x="1085749" y="167788"/>
                  </a:lnTo>
                  <a:lnTo>
                    <a:pt x="1085882" y="167878"/>
                  </a:lnTo>
                  <a:lnTo>
                    <a:pt x="1080202" y="179375"/>
                  </a:lnTo>
                  <a:lnTo>
                    <a:pt x="1077181" y="192678"/>
                  </a:lnTo>
                  <a:lnTo>
                    <a:pt x="1065689" y="215579"/>
                  </a:lnTo>
                  <a:lnTo>
                    <a:pt x="1061605" y="228160"/>
                  </a:lnTo>
                  <a:lnTo>
                    <a:pt x="1052239" y="252507"/>
                  </a:lnTo>
                  <a:lnTo>
                    <a:pt x="1055074" y="254435"/>
                  </a:lnTo>
                  <a:lnTo>
                    <a:pt x="1047224" y="264455"/>
                  </a:lnTo>
                  <a:lnTo>
                    <a:pt x="1040615" y="275319"/>
                  </a:lnTo>
                  <a:lnTo>
                    <a:pt x="1036663" y="287989"/>
                  </a:lnTo>
                  <a:lnTo>
                    <a:pt x="1034571" y="301925"/>
                  </a:lnTo>
                  <a:lnTo>
                    <a:pt x="1029458" y="329163"/>
                  </a:lnTo>
                  <a:lnTo>
                    <a:pt x="1032249" y="331061"/>
                  </a:lnTo>
                  <a:lnTo>
                    <a:pt x="1027632" y="343279"/>
                  </a:lnTo>
                  <a:lnTo>
                    <a:pt x="1029891" y="344815"/>
                  </a:lnTo>
                  <a:lnTo>
                    <a:pt x="1028575" y="359278"/>
                  </a:lnTo>
                  <a:lnTo>
                    <a:pt x="1029251" y="375096"/>
                  </a:lnTo>
                  <a:lnTo>
                    <a:pt x="1031788" y="392178"/>
                  </a:lnTo>
                  <a:lnTo>
                    <a:pt x="1036053" y="410435"/>
                  </a:lnTo>
                  <a:lnTo>
                    <a:pt x="1059666" y="487921"/>
                  </a:lnTo>
                  <a:lnTo>
                    <a:pt x="1078779" y="516275"/>
                  </a:lnTo>
                  <a:lnTo>
                    <a:pt x="1095481" y="573704"/>
                  </a:lnTo>
                  <a:lnTo>
                    <a:pt x="1107019" y="581549"/>
                  </a:lnTo>
                  <a:lnTo>
                    <a:pt x="1111151" y="599716"/>
                  </a:lnTo>
                  <a:lnTo>
                    <a:pt x="1114883" y="617612"/>
                  </a:lnTo>
                  <a:lnTo>
                    <a:pt x="1115582" y="633445"/>
                  </a:lnTo>
                  <a:close/>
                </a:path>
                <a:path w="1372869" h="3065780">
                  <a:moveTo>
                    <a:pt x="1126513" y="656234"/>
                  </a:moveTo>
                  <a:lnTo>
                    <a:pt x="890124" y="495505"/>
                  </a:lnTo>
                  <a:lnTo>
                    <a:pt x="887942" y="478663"/>
                  </a:lnTo>
                  <a:lnTo>
                    <a:pt x="1124219" y="639317"/>
                  </a:lnTo>
                  <a:lnTo>
                    <a:pt x="1126513" y="656234"/>
                  </a:lnTo>
                  <a:close/>
                </a:path>
                <a:path w="1372869" h="3065780">
                  <a:moveTo>
                    <a:pt x="1147497" y="685860"/>
                  </a:moveTo>
                  <a:lnTo>
                    <a:pt x="896437" y="515155"/>
                  </a:lnTo>
                  <a:lnTo>
                    <a:pt x="899248" y="501708"/>
                  </a:lnTo>
                  <a:lnTo>
                    <a:pt x="1145957" y="669455"/>
                  </a:lnTo>
                  <a:lnTo>
                    <a:pt x="1147497" y="685860"/>
                  </a:lnTo>
                  <a:close/>
                </a:path>
                <a:path w="1372869" h="3065780">
                  <a:moveTo>
                    <a:pt x="1262712" y="902418"/>
                  </a:moveTo>
                  <a:lnTo>
                    <a:pt x="987735" y="715450"/>
                  </a:lnTo>
                  <a:lnTo>
                    <a:pt x="984223" y="697705"/>
                  </a:lnTo>
                  <a:lnTo>
                    <a:pt x="973970" y="690733"/>
                  </a:lnTo>
                  <a:lnTo>
                    <a:pt x="963891" y="653165"/>
                  </a:lnTo>
                  <a:lnTo>
                    <a:pt x="954343" y="615958"/>
                  </a:lnTo>
                  <a:lnTo>
                    <a:pt x="944211" y="609069"/>
                  </a:lnTo>
                  <a:lnTo>
                    <a:pt x="941021" y="591542"/>
                  </a:lnTo>
                  <a:lnTo>
                    <a:pt x="930291" y="584246"/>
                  </a:lnTo>
                  <a:lnTo>
                    <a:pt x="926104" y="566042"/>
                  </a:lnTo>
                  <a:lnTo>
                    <a:pt x="915618" y="558912"/>
                  </a:lnTo>
                  <a:lnTo>
                    <a:pt x="912605" y="541505"/>
                  </a:lnTo>
                  <a:lnTo>
                    <a:pt x="902850" y="534872"/>
                  </a:lnTo>
                  <a:lnTo>
                    <a:pt x="900700" y="518053"/>
                  </a:lnTo>
                  <a:lnTo>
                    <a:pt x="1155913" y="691582"/>
                  </a:lnTo>
                  <a:lnTo>
                    <a:pt x="1157188" y="707807"/>
                  </a:lnTo>
                  <a:lnTo>
                    <a:pt x="1190121" y="760915"/>
                  </a:lnTo>
                  <a:lnTo>
                    <a:pt x="1207418" y="788033"/>
                  </a:lnTo>
                  <a:lnTo>
                    <a:pt x="1225712" y="815830"/>
                  </a:lnTo>
                  <a:lnTo>
                    <a:pt x="1226533" y="831746"/>
                  </a:lnTo>
                  <a:lnTo>
                    <a:pt x="1242190" y="842392"/>
                  </a:lnTo>
                  <a:lnTo>
                    <a:pt x="1242612" y="858036"/>
                  </a:lnTo>
                  <a:lnTo>
                    <a:pt x="1253896" y="865708"/>
                  </a:lnTo>
                  <a:lnTo>
                    <a:pt x="1258238" y="884018"/>
                  </a:lnTo>
                  <a:lnTo>
                    <a:pt x="1262712" y="902418"/>
                  </a:lnTo>
                  <a:close/>
                </a:path>
                <a:path w="1372869" h="3065780">
                  <a:moveTo>
                    <a:pt x="116260" y="2472620"/>
                  </a:moveTo>
                  <a:lnTo>
                    <a:pt x="1234" y="2394409"/>
                  </a:lnTo>
                  <a:lnTo>
                    <a:pt x="2594" y="2379976"/>
                  </a:lnTo>
                  <a:lnTo>
                    <a:pt x="1198" y="2363669"/>
                  </a:lnTo>
                  <a:lnTo>
                    <a:pt x="134" y="2347588"/>
                  </a:lnTo>
                  <a:lnTo>
                    <a:pt x="0" y="2332139"/>
                  </a:lnTo>
                  <a:lnTo>
                    <a:pt x="1393" y="2317729"/>
                  </a:lnTo>
                  <a:lnTo>
                    <a:pt x="3939" y="2304102"/>
                  </a:lnTo>
                  <a:lnTo>
                    <a:pt x="6020" y="2290159"/>
                  </a:lnTo>
                  <a:lnTo>
                    <a:pt x="15108" y="2265624"/>
                  </a:lnTo>
                  <a:lnTo>
                    <a:pt x="17255" y="2251726"/>
                  </a:lnTo>
                  <a:lnTo>
                    <a:pt x="24129" y="2225684"/>
                  </a:lnTo>
                  <a:lnTo>
                    <a:pt x="33328" y="2201224"/>
                  </a:lnTo>
                  <a:lnTo>
                    <a:pt x="45052" y="2178480"/>
                  </a:lnTo>
                  <a:lnTo>
                    <a:pt x="59500" y="2157589"/>
                  </a:lnTo>
                  <a:lnTo>
                    <a:pt x="74269" y="2136915"/>
                  </a:lnTo>
                  <a:lnTo>
                    <a:pt x="87178" y="2114977"/>
                  </a:lnTo>
                  <a:lnTo>
                    <a:pt x="105899" y="2081634"/>
                  </a:lnTo>
                  <a:lnTo>
                    <a:pt x="116682" y="2058250"/>
                  </a:lnTo>
                  <a:lnTo>
                    <a:pt x="128140" y="2035325"/>
                  </a:lnTo>
                  <a:lnTo>
                    <a:pt x="155840" y="1992729"/>
                  </a:lnTo>
                  <a:lnTo>
                    <a:pt x="196217" y="1943395"/>
                  </a:lnTo>
                  <a:lnTo>
                    <a:pt x="214208" y="1924913"/>
                  </a:lnTo>
                  <a:lnTo>
                    <a:pt x="239473" y="1896019"/>
                  </a:lnTo>
                  <a:lnTo>
                    <a:pt x="264406" y="1866899"/>
                  </a:lnTo>
                  <a:lnTo>
                    <a:pt x="291321" y="1839126"/>
                  </a:lnTo>
                  <a:lnTo>
                    <a:pt x="320362" y="1812799"/>
                  </a:lnTo>
                  <a:lnTo>
                    <a:pt x="358139" y="1777055"/>
                  </a:lnTo>
                  <a:lnTo>
                    <a:pt x="389837" y="1752535"/>
                  </a:lnTo>
                  <a:lnTo>
                    <a:pt x="400931" y="1744720"/>
                  </a:lnTo>
                  <a:lnTo>
                    <a:pt x="412358" y="1737132"/>
                  </a:lnTo>
                  <a:lnTo>
                    <a:pt x="423917" y="1729634"/>
                  </a:lnTo>
                  <a:lnTo>
                    <a:pt x="435409" y="1722090"/>
                  </a:lnTo>
                  <a:lnTo>
                    <a:pt x="448386" y="1715556"/>
                  </a:lnTo>
                  <a:lnTo>
                    <a:pt x="468437" y="1698474"/>
                  </a:lnTo>
                  <a:lnTo>
                    <a:pt x="481214" y="1691804"/>
                  </a:lnTo>
                  <a:lnTo>
                    <a:pt x="500933" y="1674496"/>
                  </a:lnTo>
                  <a:lnTo>
                    <a:pt x="534912" y="1651527"/>
                  </a:lnTo>
                  <a:lnTo>
                    <a:pt x="575899" y="1617966"/>
                  </a:lnTo>
                  <a:lnTo>
                    <a:pt x="610012" y="1595087"/>
                  </a:lnTo>
                  <a:lnTo>
                    <a:pt x="651929" y="1562158"/>
                  </a:lnTo>
                  <a:lnTo>
                    <a:pt x="675834" y="1547696"/>
                  </a:lnTo>
                  <a:lnTo>
                    <a:pt x="707743" y="1523319"/>
                  </a:lnTo>
                  <a:lnTo>
                    <a:pt x="732909" y="1509716"/>
                  </a:lnTo>
                  <a:lnTo>
                    <a:pt x="758010" y="1496067"/>
                  </a:lnTo>
                  <a:lnTo>
                    <a:pt x="803150" y="1465329"/>
                  </a:lnTo>
                  <a:lnTo>
                    <a:pt x="840152" y="1444416"/>
                  </a:lnTo>
                  <a:lnTo>
                    <a:pt x="883100" y="1412187"/>
                  </a:lnTo>
                  <a:lnTo>
                    <a:pt x="917511" y="1389512"/>
                  </a:lnTo>
                  <a:lnTo>
                    <a:pt x="938426" y="1373017"/>
                  </a:lnTo>
                  <a:lnTo>
                    <a:pt x="959806" y="1356839"/>
                  </a:lnTo>
                  <a:lnTo>
                    <a:pt x="981584" y="1340931"/>
                  </a:lnTo>
                  <a:lnTo>
                    <a:pt x="1003694" y="1325250"/>
                  </a:lnTo>
                  <a:lnTo>
                    <a:pt x="1025583" y="1309418"/>
                  </a:lnTo>
                  <a:lnTo>
                    <a:pt x="1064578" y="1274501"/>
                  </a:lnTo>
                  <a:lnTo>
                    <a:pt x="1097272" y="1235301"/>
                  </a:lnTo>
                  <a:lnTo>
                    <a:pt x="1115993" y="1201957"/>
                  </a:lnTo>
                  <a:lnTo>
                    <a:pt x="1122269" y="1175509"/>
                  </a:lnTo>
                  <a:lnTo>
                    <a:pt x="1132620" y="1151831"/>
                  </a:lnTo>
                  <a:lnTo>
                    <a:pt x="1135962" y="1138747"/>
                  </a:lnTo>
                  <a:lnTo>
                    <a:pt x="1139372" y="1125707"/>
                  </a:lnTo>
                  <a:lnTo>
                    <a:pt x="1148272" y="1101043"/>
                  </a:lnTo>
                  <a:lnTo>
                    <a:pt x="1156242" y="1075747"/>
                  </a:lnTo>
                  <a:lnTo>
                    <a:pt x="1156540" y="1060592"/>
                  </a:lnTo>
                  <a:lnTo>
                    <a:pt x="1163846" y="1034844"/>
                  </a:lnTo>
                  <a:lnTo>
                    <a:pt x="1168097" y="1022377"/>
                  </a:lnTo>
                  <a:lnTo>
                    <a:pt x="1164874" y="1020186"/>
                  </a:lnTo>
                  <a:lnTo>
                    <a:pt x="1168660" y="1007403"/>
                  </a:lnTo>
                  <a:lnTo>
                    <a:pt x="1172512" y="994664"/>
                  </a:lnTo>
                  <a:lnTo>
                    <a:pt x="1164628" y="989303"/>
                  </a:lnTo>
                  <a:lnTo>
                    <a:pt x="1166797" y="975421"/>
                  </a:lnTo>
                  <a:lnTo>
                    <a:pt x="1149003" y="963322"/>
                  </a:lnTo>
                  <a:lnTo>
                    <a:pt x="1131694" y="936195"/>
                  </a:lnTo>
                  <a:lnTo>
                    <a:pt x="1126611" y="917381"/>
                  </a:lnTo>
                  <a:lnTo>
                    <a:pt x="1111728" y="907262"/>
                  </a:lnTo>
                  <a:lnTo>
                    <a:pt x="1111428" y="891700"/>
                  </a:lnTo>
                  <a:lnTo>
                    <a:pt x="1069051" y="847528"/>
                  </a:lnTo>
                  <a:lnTo>
                    <a:pt x="1043912" y="799721"/>
                  </a:lnTo>
                  <a:lnTo>
                    <a:pt x="1038142" y="780439"/>
                  </a:lnTo>
                  <a:lnTo>
                    <a:pt x="1024832" y="771390"/>
                  </a:lnTo>
                  <a:lnTo>
                    <a:pt x="1018132" y="751476"/>
                  </a:lnTo>
                  <a:lnTo>
                    <a:pt x="1003626" y="741613"/>
                  </a:lnTo>
                  <a:lnTo>
                    <a:pt x="998919" y="723055"/>
                  </a:lnTo>
                  <a:lnTo>
                    <a:pt x="1274395" y="910362"/>
                  </a:lnTo>
                  <a:lnTo>
                    <a:pt x="1288283" y="950520"/>
                  </a:lnTo>
                  <a:lnTo>
                    <a:pt x="1296856" y="987064"/>
                  </a:lnTo>
                  <a:lnTo>
                    <a:pt x="1295496" y="1016855"/>
                  </a:lnTo>
                  <a:lnTo>
                    <a:pt x="1287994" y="1073184"/>
                  </a:lnTo>
                  <a:lnTo>
                    <a:pt x="1275962" y="1126434"/>
                  </a:lnTo>
                  <a:lnTo>
                    <a:pt x="1255184" y="1189095"/>
                  </a:lnTo>
                  <a:lnTo>
                    <a:pt x="1251289" y="1217162"/>
                  </a:lnTo>
                  <a:lnTo>
                    <a:pt x="1252706" y="1218125"/>
                  </a:lnTo>
                  <a:lnTo>
                    <a:pt x="1246274" y="1229109"/>
                  </a:lnTo>
                  <a:lnTo>
                    <a:pt x="1242400" y="1241833"/>
                  </a:lnTo>
                  <a:lnTo>
                    <a:pt x="1221908" y="1289330"/>
                  </a:lnTo>
                  <a:lnTo>
                    <a:pt x="1208158" y="1310696"/>
                  </a:lnTo>
                  <a:lnTo>
                    <a:pt x="1193943" y="1331746"/>
                  </a:lnTo>
                  <a:lnTo>
                    <a:pt x="1188330" y="1343287"/>
                  </a:lnTo>
                  <a:lnTo>
                    <a:pt x="1181897" y="1354271"/>
                  </a:lnTo>
                  <a:lnTo>
                    <a:pt x="1179063" y="1352344"/>
                  </a:lnTo>
                  <a:lnTo>
                    <a:pt x="1170505" y="1361882"/>
                  </a:lnTo>
                  <a:lnTo>
                    <a:pt x="1169087" y="1360919"/>
                  </a:lnTo>
                  <a:lnTo>
                    <a:pt x="1154573" y="1381765"/>
                  </a:lnTo>
                  <a:lnTo>
                    <a:pt x="1145273" y="1390799"/>
                  </a:lnTo>
                  <a:lnTo>
                    <a:pt x="1135042" y="1399201"/>
                  </a:lnTo>
                  <a:lnTo>
                    <a:pt x="1124878" y="1407648"/>
                  </a:lnTo>
                  <a:lnTo>
                    <a:pt x="1114991" y="1416283"/>
                  </a:lnTo>
                  <a:lnTo>
                    <a:pt x="1097963" y="1435420"/>
                  </a:lnTo>
                  <a:lnTo>
                    <a:pt x="1088342" y="1444236"/>
                  </a:lnTo>
                  <a:lnTo>
                    <a:pt x="1079252" y="1453413"/>
                  </a:lnTo>
                  <a:lnTo>
                    <a:pt x="1070041" y="1462507"/>
                  </a:lnTo>
                  <a:lnTo>
                    <a:pt x="1060098" y="1471105"/>
                  </a:lnTo>
                  <a:lnTo>
                    <a:pt x="1042616" y="1489933"/>
                  </a:lnTo>
                  <a:lnTo>
                    <a:pt x="1032209" y="1498215"/>
                  </a:lnTo>
                  <a:lnTo>
                    <a:pt x="1020816" y="1505826"/>
                  </a:lnTo>
                  <a:lnTo>
                    <a:pt x="990889" y="1531550"/>
                  </a:lnTo>
                  <a:lnTo>
                    <a:pt x="962036" y="1558005"/>
                  </a:lnTo>
                  <a:lnTo>
                    <a:pt x="925366" y="1579144"/>
                  </a:lnTo>
                  <a:lnTo>
                    <a:pt x="909721" y="1583864"/>
                  </a:lnTo>
                  <a:lnTo>
                    <a:pt x="900454" y="1592921"/>
                  </a:lnTo>
                  <a:lnTo>
                    <a:pt x="888064" y="1599854"/>
                  </a:lnTo>
                  <a:lnTo>
                    <a:pt x="853753" y="1622597"/>
                  </a:lnTo>
                  <a:lnTo>
                    <a:pt x="841363" y="1629531"/>
                  </a:lnTo>
                  <a:lnTo>
                    <a:pt x="831775" y="1638369"/>
                  </a:lnTo>
                  <a:lnTo>
                    <a:pt x="828996" y="1636479"/>
                  </a:lnTo>
                  <a:lnTo>
                    <a:pt x="819208" y="1645182"/>
                  </a:lnTo>
                  <a:lnTo>
                    <a:pt x="810019" y="1654292"/>
                  </a:lnTo>
                  <a:lnTo>
                    <a:pt x="795536" y="1659802"/>
                  </a:lnTo>
                  <a:lnTo>
                    <a:pt x="782715" y="1666442"/>
                  </a:lnTo>
                  <a:lnTo>
                    <a:pt x="763417" y="1684036"/>
                  </a:lnTo>
                  <a:lnTo>
                    <a:pt x="750928" y="1690901"/>
                  </a:lnTo>
                  <a:lnTo>
                    <a:pt x="729460" y="1707020"/>
                  </a:lnTo>
                  <a:lnTo>
                    <a:pt x="715597" y="1712952"/>
                  </a:lnTo>
                  <a:lnTo>
                    <a:pt x="694993" y="1729657"/>
                  </a:lnTo>
                  <a:lnTo>
                    <a:pt x="681861" y="1736086"/>
                  </a:lnTo>
                  <a:lnTo>
                    <a:pt x="661700" y="1753093"/>
                  </a:lnTo>
                  <a:lnTo>
                    <a:pt x="649011" y="1759823"/>
                  </a:lnTo>
                  <a:lnTo>
                    <a:pt x="630112" y="1777688"/>
                  </a:lnTo>
                  <a:lnTo>
                    <a:pt x="612741" y="1796592"/>
                  </a:lnTo>
                  <a:lnTo>
                    <a:pt x="609197" y="1794183"/>
                  </a:lnTo>
                  <a:lnTo>
                    <a:pt x="600639" y="1803721"/>
                  </a:lnTo>
                  <a:lnTo>
                    <a:pt x="577654" y="1818808"/>
                  </a:lnTo>
                  <a:lnTo>
                    <a:pt x="546863" y="1843945"/>
                  </a:lnTo>
                  <a:lnTo>
                    <a:pt x="523745" y="1858941"/>
                  </a:lnTo>
                  <a:lnTo>
                    <a:pt x="495213" y="1885614"/>
                  </a:lnTo>
                  <a:lnTo>
                    <a:pt x="485049" y="1894061"/>
                  </a:lnTo>
                  <a:lnTo>
                    <a:pt x="467147" y="1912604"/>
                  </a:lnTo>
                  <a:lnTo>
                    <a:pt x="455986" y="1920373"/>
                  </a:lnTo>
                  <a:lnTo>
                    <a:pt x="444626" y="1928007"/>
                  </a:lnTo>
                  <a:lnTo>
                    <a:pt x="425018" y="1945390"/>
                  </a:lnTo>
                  <a:lnTo>
                    <a:pt x="413016" y="1952587"/>
                  </a:lnTo>
                  <a:lnTo>
                    <a:pt x="395069" y="1971099"/>
                  </a:lnTo>
                  <a:lnTo>
                    <a:pt x="379049" y="1990922"/>
                  </a:lnTo>
                  <a:lnTo>
                    <a:pt x="369074" y="1999496"/>
                  </a:lnTo>
                  <a:lnTo>
                    <a:pt x="349466" y="2016880"/>
                  </a:lnTo>
                  <a:lnTo>
                    <a:pt x="330854" y="2034940"/>
                  </a:lnTo>
                  <a:lnTo>
                    <a:pt x="313173" y="2053633"/>
                  </a:lnTo>
                  <a:lnTo>
                    <a:pt x="303496" y="2062411"/>
                  </a:lnTo>
                  <a:lnTo>
                    <a:pt x="279516" y="2092179"/>
                  </a:lnTo>
                  <a:lnTo>
                    <a:pt x="263805" y="2112212"/>
                  </a:lnTo>
                  <a:lnTo>
                    <a:pt x="250620" y="2133962"/>
                  </a:lnTo>
                  <a:lnTo>
                    <a:pt x="234213" y="2168879"/>
                  </a:lnTo>
                  <a:lnTo>
                    <a:pt x="235442" y="2169715"/>
                  </a:lnTo>
                  <a:lnTo>
                    <a:pt x="228933" y="2180647"/>
                  </a:lnTo>
                  <a:lnTo>
                    <a:pt x="229165" y="2180805"/>
                  </a:lnTo>
                  <a:lnTo>
                    <a:pt x="222057" y="2191330"/>
                  </a:lnTo>
                  <a:lnTo>
                    <a:pt x="202683" y="2224229"/>
                  </a:lnTo>
                  <a:lnTo>
                    <a:pt x="178360" y="2269122"/>
                  </a:lnTo>
                  <a:lnTo>
                    <a:pt x="156563" y="2315731"/>
                  </a:lnTo>
                  <a:lnTo>
                    <a:pt x="144762" y="2353781"/>
                  </a:lnTo>
                  <a:lnTo>
                    <a:pt x="139581" y="2365616"/>
                  </a:lnTo>
                  <a:lnTo>
                    <a:pt x="133935" y="2377134"/>
                  </a:lnTo>
                  <a:lnTo>
                    <a:pt x="134766" y="2377699"/>
                  </a:lnTo>
                  <a:lnTo>
                    <a:pt x="127592" y="2388179"/>
                  </a:lnTo>
                  <a:lnTo>
                    <a:pt x="120661" y="2398824"/>
                  </a:lnTo>
                  <a:lnTo>
                    <a:pt x="122134" y="2399825"/>
                  </a:lnTo>
                  <a:lnTo>
                    <a:pt x="117396" y="2411961"/>
                  </a:lnTo>
                  <a:lnTo>
                    <a:pt x="120397" y="2414002"/>
                  </a:lnTo>
                  <a:lnTo>
                    <a:pt x="116057" y="2426409"/>
                  </a:lnTo>
                  <a:lnTo>
                    <a:pt x="111518" y="2438680"/>
                  </a:lnTo>
                  <a:lnTo>
                    <a:pt x="114785" y="2440901"/>
                  </a:lnTo>
                  <a:lnTo>
                    <a:pt x="112439" y="2454664"/>
                  </a:lnTo>
                  <a:lnTo>
                    <a:pt x="120057" y="2459844"/>
                  </a:lnTo>
                  <a:lnTo>
                    <a:pt x="116260" y="2472620"/>
                  </a:lnTo>
                  <a:close/>
                </a:path>
                <a:path w="1372869" h="3065780">
                  <a:moveTo>
                    <a:pt x="627485" y="2850937"/>
                  </a:moveTo>
                  <a:lnTo>
                    <a:pt x="336385" y="2653006"/>
                  </a:lnTo>
                  <a:lnTo>
                    <a:pt x="357799" y="2652209"/>
                  </a:lnTo>
                  <a:lnTo>
                    <a:pt x="371939" y="2661824"/>
                  </a:lnTo>
                  <a:lnTo>
                    <a:pt x="393021" y="2660800"/>
                  </a:lnTo>
                  <a:lnTo>
                    <a:pt x="421422" y="2664754"/>
                  </a:lnTo>
                  <a:lnTo>
                    <a:pt x="442683" y="2679210"/>
                  </a:lnTo>
                  <a:lnTo>
                    <a:pt x="499485" y="2687117"/>
                  </a:lnTo>
                  <a:lnTo>
                    <a:pt x="545681" y="2703169"/>
                  </a:lnTo>
                  <a:lnTo>
                    <a:pt x="598420" y="2708313"/>
                  </a:lnTo>
                  <a:lnTo>
                    <a:pt x="643353" y="2723508"/>
                  </a:lnTo>
                  <a:lnTo>
                    <a:pt x="694697" y="2727703"/>
                  </a:lnTo>
                  <a:lnTo>
                    <a:pt x="745165" y="2731303"/>
                  </a:lnTo>
                  <a:lnTo>
                    <a:pt x="788759" y="2745586"/>
                  </a:lnTo>
                  <a:lnTo>
                    <a:pt x="840025" y="2749729"/>
                  </a:lnTo>
                  <a:lnTo>
                    <a:pt x="884947" y="2764916"/>
                  </a:lnTo>
                  <a:lnTo>
                    <a:pt x="1196766" y="2976933"/>
                  </a:lnTo>
                  <a:lnTo>
                    <a:pt x="1166227" y="2971527"/>
                  </a:lnTo>
                  <a:lnTo>
                    <a:pt x="1142763" y="2955573"/>
                  </a:lnTo>
                  <a:lnTo>
                    <a:pt x="1081089" y="2944353"/>
                  </a:lnTo>
                  <a:lnTo>
                    <a:pt x="1056761" y="2927812"/>
                  </a:lnTo>
                  <a:lnTo>
                    <a:pt x="963286" y="2910327"/>
                  </a:lnTo>
                  <a:lnTo>
                    <a:pt x="942557" y="2896233"/>
                  </a:lnTo>
                  <a:lnTo>
                    <a:pt x="886817" y="2889048"/>
                  </a:lnTo>
                  <a:lnTo>
                    <a:pt x="866089" y="2874954"/>
                  </a:lnTo>
                  <a:lnTo>
                    <a:pt x="800693" y="2861205"/>
                  </a:lnTo>
                  <a:lnTo>
                    <a:pt x="736893" y="2848539"/>
                  </a:lnTo>
                  <a:lnTo>
                    <a:pt x="734058" y="2846612"/>
                  </a:lnTo>
                  <a:lnTo>
                    <a:pt x="722665" y="2854223"/>
                  </a:lnTo>
                  <a:lnTo>
                    <a:pt x="721248" y="2853259"/>
                  </a:lnTo>
                  <a:lnTo>
                    <a:pt x="700132" y="2854260"/>
                  </a:lnTo>
                  <a:lnTo>
                    <a:pt x="676493" y="2853544"/>
                  </a:lnTo>
                  <a:lnTo>
                    <a:pt x="651790" y="2852105"/>
                  </a:lnTo>
                  <a:lnTo>
                    <a:pt x="627485" y="2850937"/>
                  </a:lnTo>
                  <a:close/>
                </a:path>
                <a:path w="1372869" h="3065780">
                  <a:moveTo>
                    <a:pt x="139970" y="2519456"/>
                  </a:moveTo>
                  <a:lnTo>
                    <a:pt x="6684" y="2428830"/>
                  </a:lnTo>
                  <a:lnTo>
                    <a:pt x="7247" y="2413855"/>
                  </a:lnTo>
                  <a:lnTo>
                    <a:pt x="7678" y="2398790"/>
                  </a:lnTo>
                  <a:lnTo>
                    <a:pt x="119471" y="2474803"/>
                  </a:lnTo>
                  <a:lnTo>
                    <a:pt x="116738" y="2488302"/>
                  </a:lnTo>
                  <a:lnTo>
                    <a:pt x="132882" y="2499279"/>
                  </a:lnTo>
                  <a:lnTo>
                    <a:pt x="139970" y="2519456"/>
                  </a:lnTo>
                  <a:close/>
                </a:path>
                <a:path w="1372869" h="3065780">
                  <a:moveTo>
                    <a:pt x="185118" y="2580869"/>
                  </a:moveTo>
                  <a:lnTo>
                    <a:pt x="7251" y="2459930"/>
                  </a:lnTo>
                  <a:lnTo>
                    <a:pt x="9553" y="2446138"/>
                  </a:lnTo>
                  <a:lnTo>
                    <a:pt x="11988" y="2432436"/>
                  </a:lnTo>
                  <a:lnTo>
                    <a:pt x="154000" y="2528996"/>
                  </a:lnTo>
                  <a:lnTo>
                    <a:pt x="160756" y="2548947"/>
                  </a:lnTo>
                  <a:lnTo>
                    <a:pt x="174586" y="2558351"/>
                  </a:lnTo>
                  <a:lnTo>
                    <a:pt x="185118" y="2580869"/>
                  </a:lnTo>
                  <a:close/>
                </a:path>
                <a:path w="1372869" h="3065780">
                  <a:moveTo>
                    <a:pt x="596526" y="2845245"/>
                  </a:moveTo>
                  <a:lnTo>
                    <a:pt x="280888" y="2630629"/>
                  </a:lnTo>
                  <a:lnTo>
                    <a:pt x="305037" y="2631692"/>
                  </a:lnTo>
                  <a:lnTo>
                    <a:pt x="611806" y="2840276"/>
                  </a:lnTo>
                  <a:lnTo>
                    <a:pt x="596526" y="2845245"/>
                  </a:lnTo>
                  <a:close/>
                </a:path>
                <a:path w="1372869" h="3065780">
                  <a:moveTo>
                    <a:pt x="306111" y="2770641"/>
                  </a:moveTo>
                  <a:lnTo>
                    <a:pt x="42339" y="2591292"/>
                  </a:lnTo>
                  <a:lnTo>
                    <a:pt x="37775" y="2572831"/>
                  </a:lnTo>
                  <a:lnTo>
                    <a:pt x="27068" y="2565551"/>
                  </a:lnTo>
                  <a:lnTo>
                    <a:pt x="24431" y="2548400"/>
                  </a:lnTo>
                  <a:lnTo>
                    <a:pt x="22658" y="2531837"/>
                  </a:lnTo>
                  <a:lnTo>
                    <a:pt x="20033" y="2514694"/>
                  </a:lnTo>
                  <a:lnTo>
                    <a:pt x="15579" y="2480951"/>
                  </a:lnTo>
                  <a:lnTo>
                    <a:pt x="12953" y="2463808"/>
                  </a:lnTo>
                  <a:lnTo>
                    <a:pt x="239730" y="2618002"/>
                  </a:lnTo>
                  <a:lnTo>
                    <a:pt x="263879" y="2619065"/>
                  </a:lnTo>
                  <a:lnTo>
                    <a:pt x="588454" y="2839756"/>
                  </a:lnTo>
                  <a:lnTo>
                    <a:pt x="534486" y="2833776"/>
                  </a:lnTo>
                  <a:lnTo>
                    <a:pt x="506838" y="2830335"/>
                  </a:lnTo>
                  <a:lnTo>
                    <a:pt x="479864" y="2811994"/>
                  </a:lnTo>
                  <a:lnTo>
                    <a:pt x="461384" y="2814787"/>
                  </a:lnTo>
                  <a:lnTo>
                    <a:pt x="441718" y="2801415"/>
                  </a:lnTo>
                  <a:lnTo>
                    <a:pt x="424346" y="2804960"/>
                  </a:lnTo>
                  <a:lnTo>
                    <a:pt x="394006" y="2784331"/>
                  </a:lnTo>
                  <a:lnTo>
                    <a:pt x="365150" y="2780069"/>
                  </a:lnTo>
                  <a:lnTo>
                    <a:pt x="306111" y="2770641"/>
                  </a:lnTo>
                  <a:close/>
                </a:path>
                <a:path w="1372869" h="3065780">
                  <a:moveTo>
                    <a:pt x="271298" y="2762328"/>
                  </a:moveTo>
                  <a:lnTo>
                    <a:pt x="67266" y="2623598"/>
                  </a:lnTo>
                  <a:lnTo>
                    <a:pt x="58572" y="2602329"/>
                  </a:lnTo>
                  <a:lnTo>
                    <a:pt x="283998" y="2755605"/>
                  </a:lnTo>
                  <a:lnTo>
                    <a:pt x="271298" y="2762328"/>
                  </a:lnTo>
                  <a:close/>
                </a:path>
                <a:path w="1372869" h="3065780">
                  <a:moveTo>
                    <a:pt x="198981" y="2728514"/>
                  </a:moveTo>
                  <a:lnTo>
                    <a:pt x="91129" y="2655182"/>
                  </a:lnTo>
                  <a:lnTo>
                    <a:pt x="82834" y="2634184"/>
                  </a:lnTo>
                  <a:lnTo>
                    <a:pt x="221403" y="2728402"/>
                  </a:lnTo>
                  <a:lnTo>
                    <a:pt x="198981" y="2728514"/>
                  </a:lnTo>
                  <a:close/>
                </a:path>
                <a:path w="1372869" h="3065780">
                  <a:moveTo>
                    <a:pt x="145909" y="2707786"/>
                  </a:moveTo>
                  <a:lnTo>
                    <a:pt x="130285" y="2697163"/>
                  </a:lnTo>
                  <a:lnTo>
                    <a:pt x="121602" y="2675901"/>
                  </a:lnTo>
                  <a:lnTo>
                    <a:pt x="168541" y="2707817"/>
                  </a:lnTo>
                  <a:lnTo>
                    <a:pt x="145909" y="2707786"/>
                  </a:lnTo>
                  <a:close/>
                </a:path>
              </a:pathLst>
            </a:custGeom>
            <a:solidFill>
              <a:srgbClr val="CF6145"/>
            </a:solidFill>
          </p:spPr>
          <p:txBody>
            <a:bodyPr wrap="square" lIns="0" tIns="0" rIns="0" bIns="0" rtlCol="0"/>
            <a:lstStyle/>
            <a:p>
              <a:endParaRPr/>
            </a:p>
          </p:txBody>
        </p:sp>
      </p:grpSp>
      <p:grpSp>
        <p:nvGrpSpPr>
          <p:cNvPr id="8" name="object 8"/>
          <p:cNvGrpSpPr/>
          <p:nvPr/>
        </p:nvGrpSpPr>
        <p:grpSpPr>
          <a:xfrm>
            <a:off x="-4466" y="6338884"/>
            <a:ext cx="3696335" cy="3960495"/>
            <a:chOff x="-4466" y="6338884"/>
            <a:chExt cx="3696335" cy="3960495"/>
          </a:xfrm>
        </p:grpSpPr>
        <p:sp>
          <p:nvSpPr>
            <p:cNvPr id="9" name="object 9"/>
            <p:cNvSpPr/>
            <p:nvPr/>
          </p:nvSpPr>
          <p:spPr>
            <a:xfrm>
              <a:off x="-1796" y="8061424"/>
              <a:ext cx="3693160" cy="2237740"/>
            </a:xfrm>
            <a:custGeom>
              <a:avLst/>
              <a:gdLst/>
              <a:ahLst/>
              <a:cxnLst/>
              <a:rect l="l" t="t" r="r" b="b"/>
              <a:pathLst>
                <a:path w="3693160" h="2237740">
                  <a:moveTo>
                    <a:pt x="1012" y="1259879"/>
                  </a:moveTo>
                  <a:lnTo>
                    <a:pt x="1708575" y="1543663"/>
                  </a:lnTo>
                  <a:lnTo>
                    <a:pt x="1702767" y="1555572"/>
                  </a:lnTo>
                  <a:lnTo>
                    <a:pt x="1697179" y="1554643"/>
                  </a:lnTo>
                  <a:lnTo>
                    <a:pt x="1678523" y="1564417"/>
                  </a:lnTo>
                  <a:lnTo>
                    <a:pt x="1660988" y="1561503"/>
                  </a:lnTo>
                  <a:lnTo>
                    <a:pt x="1640497" y="1570972"/>
                  </a:lnTo>
                  <a:lnTo>
                    <a:pt x="1610317" y="1565956"/>
                  </a:lnTo>
                  <a:lnTo>
                    <a:pt x="1597684" y="1576731"/>
                  </a:lnTo>
                  <a:lnTo>
                    <a:pt x="1587658" y="1575064"/>
                  </a:lnTo>
                  <a:lnTo>
                    <a:pt x="1576161" y="1586028"/>
                  </a:lnTo>
                  <a:lnTo>
                    <a:pt x="1561609" y="1583609"/>
                  </a:lnTo>
                  <a:lnTo>
                    <a:pt x="1551684" y="1594834"/>
                  </a:lnTo>
                  <a:lnTo>
                    <a:pt x="1538689" y="1592674"/>
                  </a:lnTo>
                  <a:lnTo>
                    <a:pt x="1530087" y="1604119"/>
                  </a:lnTo>
                  <a:lnTo>
                    <a:pt x="1527293" y="1603655"/>
                  </a:lnTo>
                  <a:lnTo>
                    <a:pt x="1509916" y="1626515"/>
                  </a:lnTo>
                  <a:lnTo>
                    <a:pt x="1491478" y="1636325"/>
                  </a:lnTo>
                  <a:lnTo>
                    <a:pt x="1469211" y="1658373"/>
                  </a:lnTo>
                  <a:lnTo>
                    <a:pt x="1448677" y="1667834"/>
                  </a:lnTo>
                  <a:lnTo>
                    <a:pt x="1398033" y="1698040"/>
                  </a:lnTo>
                  <a:lnTo>
                    <a:pt x="1381675" y="1708196"/>
                  </a:lnTo>
                  <a:lnTo>
                    <a:pt x="1377164" y="1707446"/>
                  </a:lnTo>
                  <a:lnTo>
                    <a:pt x="1370047" y="1719138"/>
                  </a:lnTo>
                  <a:lnTo>
                    <a:pt x="1359104" y="1717319"/>
                  </a:lnTo>
                  <a:lnTo>
                    <a:pt x="1336518" y="1726440"/>
                  </a:lnTo>
                  <a:lnTo>
                    <a:pt x="1311763" y="1748074"/>
                  </a:lnTo>
                  <a:lnTo>
                    <a:pt x="1289614" y="1757267"/>
                  </a:lnTo>
                  <a:lnTo>
                    <a:pt x="1268600" y="1766649"/>
                  </a:lnTo>
                  <a:lnTo>
                    <a:pt x="1247235" y="1788847"/>
                  </a:lnTo>
                  <a:lnTo>
                    <a:pt x="1228826" y="1798661"/>
                  </a:lnTo>
                  <a:lnTo>
                    <a:pt x="1209732" y="1821236"/>
                  </a:lnTo>
                  <a:lnTo>
                    <a:pt x="1194640" y="1831603"/>
                  </a:lnTo>
                  <a:lnTo>
                    <a:pt x="1185486" y="1842955"/>
                  </a:lnTo>
                  <a:lnTo>
                    <a:pt x="1175808" y="1854221"/>
                  </a:lnTo>
                  <a:lnTo>
                    <a:pt x="1165082" y="1865313"/>
                  </a:lnTo>
                  <a:lnTo>
                    <a:pt x="1152784" y="1876143"/>
                  </a:lnTo>
                  <a:lnTo>
                    <a:pt x="1143688" y="1887506"/>
                  </a:lnTo>
                  <a:lnTo>
                    <a:pt x="1137896" y="1886543"/>
                  </a:lnTo>
                  <a:lnTo>
                    <a:pt x="1131070" y="1898283"/>
                  </a:lnTo>
                  <a:lnTo>
                    <a:pt x="1125118" y="1910168"/>
                  </a:lnTo>
                  <a:lnTo>
                    <a:pt x="1111102" y="1933587"/>
                  </a:lnTo>
                  <a:lnTo>
                    <a:pt x="1097361" y="1969926"/>
                  </a:lnTo>
                  <a:lnTo>
                    <a:pt x="1089719" y="1994404"/>
                  </a:lnTo>
                  <a:lnTo>
                    <a:pt x="1085670" y="2032354"/>
                  </a:lnTo>
                  <a:lnTo>
                    <a:pt x="1085000" y="2045117"/>
                  </a:lnTo>
                  <a:lnTo>
                    <a:pt x="1079540" y="2069958"/>
                  </a:lnTo>
                  <a:lnTo>
                    <a:pt x="1073544" y="2081835"/>
                  </a:lnTo>
                  <a:lnTo>
                    <a:pt x="1065015" y="2093292"/>
                  </a:lnTo>
                  <a:lnTo>
                    <a:pt x="1058029" y="2105005"/>
                  </a:lnTo>
                  <a:lnTo>
                    <a:pt x="1052353" y="2116936"/>
                  </a:lnTo>
                  <a:lnTo>
                    <a:pt x="1047899" y="2129070"/>
                  </a:lnTo>
                  <a:lnTo>
                    <a:pt x="1046662" y="2128865"/>
                  </a:lnTo>
                  <a:lnTo>
                    <a:pt x="1040664" y="2153616"/>
                  </a:lnTo>
                  <a:lnTo>
                    <a:pt x="1035526" y="2165636"/>
                  </a:lnTo>
                  <a:lnTo>
                    <a:pt x="1026560" y="2189895"/>
                  </a:lnTo>
                  <a:lnTo>
                    <a:pt x="1017405" y="2201247"/>
                  </a:lnTo>
                  <a:lnTo>
                    <a:pt x="1015063" y="2200858"/>
                  </a:lnTo>
                  <a:lnTo>
                    <a:pt x="1011249" y="2213099"/>
                  </a:lnTo>
                  <a:lnTo>
                    <a:pt x="1009692" y="2212840"/>
                  </a:lnTo>
                  <a:lnTo>
                    <a:pt x="1005791" y="2225066"/>
                  </a:lnTo>
                  <a:lnTo>
                    <a:pt x="1001404" y="2237211"/>
                  </a:lnTo>
                  <a:lnTo>
                    <a:pt x="1796" y="2225574"/>
                  </a:lnTo>
                  <a:lnTo>
                    <a:pt x="1012" y="1259879"/>
                  </a:lnTo>
                  <a:close/>
                </a:path>
                <a:path w="3693160" h="2237740">
                  <a:moveTo>
                    <a:pt x="0" y="10914"/>
                  </a:moveTo>
                  <a:lnTo>
                    <a:pt x="148475" y="35590"/>
                  </a:lnTo>
                  <a:lnTo>
                    <a:pt x="152810" y="49184"/>
                  </a:lnTo>
                  <a:lnTo>
                    <a:pt x="1049776" y="198253"/>
                  </a:lnTo>
                  <a:lnTo>
                    <a:pt x="1062726" y="213280"/>
                  </a:lnTo>
                  <a:lnTo>
                    <a:pt x="1077147" y="215676"/>
                  </a:lnTo>
                  <a:lnTo>
                    <a:pt x="1088962" y="230514"/>
                  </a:lnTo>
                  <a:lnTo>
                    <a:pt x="1102422" y="232751"/>
                  </a:lnTo>
                  <a:lnTo>
                    <a:pt x="1170229" y="295517"/>
                  </a:lnTo>
                  <a:lnTo>
                    <a:pt x="1206739" y="314459"/>
                  </a:lnTo>
                  <a:lnTo>
                    <a:pt x="1241516" y="345987"/>
                  </a:lnTo>
                  <a:lnTo>
                    <a:pt x="1273020" y="364096"/>
                  </a:lnTo>
                  <a:lnTo>
                    <a:pt x="1302790" y="394793"/>
                  </a:lnTo>
                  <a:lnTo>
                    <a:pt x="1335342" y="413077"/>
                  </a:lnTo>
                  <a:lnTo>
                    <a:pt x="1505899" y="505793"/>
                  </a:lnTo>
                  <a:lnTo>
                    <a:pt x="1633964" y="565699"/>
                  </a:lnTo>
                  <a:lnTo>
                    <a:pt x="1674779" y="598230"/>
                  </a:lnTo>
                  <a:lnTo>
                    <a:pt x="1717855" y="618263"/>
                  </a:lnTo>
                  <a:lnTo>
                    <a:pt x="1952383" y="721611"/>
                  </a:lnTo>
                  <a:lnTo>
                    <a:pt x="1981559" y="726460"/>
                  </a:lnTo>
                  <a:lnTo>
                    <a:pt x="2008392" y="743794"/>
                  </a:lnTo>
                  <a:lnTo>
                    <a:pt x="2037132" y="748570"/>
                  </a:lnTo>
                  <a:lnTo>
                    <a:pt x="2063702" y="765860"/>
                  </a:lnTo>
                  <a:lnTo>
                    <a:pt x="2092339" y="783493"/>
                  </a:lnTo>
                  <a:lnTo>
                    <a:pt x="2122971" y="788584"/>
                  </a:lnTo>
                  <a:lnTo>
                    <a:pt x="2179459" y="823720"/>
                  </a:lnTo>
                  <a:lnTo>
                    <a:pt x="2200588" y="840106"/>
                  </a:lnTo>
                  <a:lnTo>
                    <a:pt x="2224060" y="844007"/>
                  </a:lnTo>
                  <a:lnTo>
                    <a:pt x="2245625" y="860465"/>
                  </a:lnTo>
                  <a:lnTo>
                    <a:pt x="2269359" y="864409"/>
                  </a:lnTo>
                  <a:lnTo>
                    <a:pt x="2298549" y="882135"/>
                  </a:lnTo>
                  <a:lnTo>
                    <a:pt x="2329559" y="887288"/>
                  </a:lnTo>
                  <a:lnTo>
                    <a:pt x="2358312" y="904941"/>
                  </a:lnTo>
                  <a:lnTo>
                    <a:pt x="2429063" y="942448"/>
                  </a:lnTo>
                  <a:lnTo>
                    <a:pt x="2600085" y="1022367"/>
                  </a:lnTo>
                  <a:lnTo>
                    <a:pt x="2635709" y="1028288"/>
                  </a:lnTo>
                  <a:lnTo>
                    <a:pt x="2669250" y="1046736"/>
                  </a:lnTo>
                  <a:lnTo>
                    <a:pt x="2704873" y="1052656"/>
                  </a:lnTo>
                  <a:lnTo>
                    <a:pt x="2764069" y="1075368"/>
                  </a:lnTo>
                  <a:lnTo>
                    <a:pt x="2789287" y="1079559"/>
                  </a:lnTo>
                  <a:lnTo>
                    <a:pt x="2811900" y="1096192"/>
                  </a:lnTo>
                  <a:lnTo>
                    <a:pt x="2835983" y="1100194"/>
                  </a:lnTo>
                  <a:lnTo>
                    <a:pt x="2898364" y="1149184"/>
                  </a:lnTo>
                  <a:lnTo>
                    <a:pt x="2921006" y="1152947"/>
                  </a:lnTo>
                  <a:lnTo>
                    <a:pt x="2953325" y="1171192"/>
                  </a:lnTo>
                  <a:lnTo>
                    <a:pt x="2983911" y="1202024"/>
                  </a:lnTo>
                  <a:lnTo>
                    <a:pt x="3016928" y="1220385"/>
                  </a:lnTo>
                  <a:lnTo>
                    <a:pt x="3099159" y="1259800"/>
                  </a:lnTo>
                  <a:lnTo>
                    <a:pt x="3144282" y="1293047"/>
                  </a:lnTo>
                  <a:lnTo>
                    <a:pt x="3187484" y="1325975"/>
                  </a:lnTo>
                  <a:lnTo>
                    <a:pt x="3228504" y="1358541"/>
                  </a:lnTo>
                  <a:lnTo>
                    <a:pt x="3256659" y="1388969"/>
                  </a:lnTo>
                  <a:lnTo>
                    <a:pt x="3285948" y="1419585"/>
                  </a:lnTo>
                  <a:lnTo>
                    <a:pt x="3317495" y="1437702"/>
                  </a:lnTo>
                  <a:lnTo>
                    <a:pt x="3346174" y="1468216"/>
                  </a:lnTo>
                  <a:lnTo>
                    <a:pt x="3447876" y="1562364"/>
                  </a:lnTo>
                  <a:lnTo>
                    <a:pt x="3478116" y="1606012"/>
                  </a:lnTo>
                  <a:lnTo>
                    <a:pt x="3508604" y="1636827"/>
                  </a:lnTo>
                  <a:lnTo>
                    <a:pt x="3526879" y="1665613"/>
                  </a:lnTo>
                  <a:lnTo>
                    <a:pt x="3548458" y="1682073"/>
                  </a:lnTo>
                  <a:lnTo>
                    <a:pt x="3589024" y="1740312"/>
                  </a:lnTo>
                  <a:lnTo>
                    <a:pt x="3608363" y="1756400"/>
                  </a:lnTo>
                  <a:lnTo>
                    <a:pt x="3622825" y="1784552"/>
                  </a:lnTo>
                  <a:lnTo>
                    <a:pt x="3635192" y="1812355"/>
                  </a:lnTo>
                  <a:lnTo>
                    <a:pt x="3648244" y="1827399"/>
                  </a:lnTo>
                  <a:lnTo>
                    <a:pt x="3655590" y="1854368"/>
                  </a:lnTo>
                  <a:lnTo>
                    <a:pt x="3662151" y="1881207"/>
                  </a:lnTo>
                  <a:lnTo>
                    <a:pt x="3669920" y="1895372"/>
                  </a:lnTo>
                  <a:lnTo>
                    <a:pt x="3674647" y="1921906"/>
                  </a:lnTo>
                  <a:lnTo>
                    <a:pt x="3678066" y="1935348"/>
                  </a:lnTo>
                  <a:lnTo>
                    <a:pt x="3682358" y="1948936"/>
                  </a:lnTo>
                  <a:lnTo>
                    <a:pt x="3686998" y="1962581"/>
                  </a:lnTo>
                  <a:lnTo>
                    <a:pt x="3691465" y="1976198"/>
                  </a:lnTo>
                  <a:lnTo>
                    <a:pt x="3693109" y="1989345"/>
                  </a:lnTo>
                  <a:lnTo>
                    <a:pt x="3685438" y="2000944"/>
                  </a:lnTo>
                  <a:lnTo>
                    <a:pt x="3679370" y="1999936"/>
                  </a:lnTo>
                  <a:lnTo>
                    <a:pt x="3673926" y="2011905"/>
                  </a:lnTo>
                  <a:lnTo>
                    <a:pt x="3670403" y="2024194"/>
                  </a:lnTo>
                  <a:lnTo>
                    <a:pt x="3670098" y="2024143"/>
                  </a:lnTo>
                  <a:lnTo>
                    <a:pt x="3666616" y="2062187"/>
                  </a:lnTo>
                  <a:lnTo>
                    <a:pt x="3667138" y="2088022"/>
                  </a:lnTo>
                  <a:lnTo>
                    <a:pt x="3666276" y="2126502"/>
                  </a:lnTo>
                  <a:lnTo>
                    <a:pt x="3666972" y="2152366"/>
                  </a:lnTo>
                  <a:lnTo>
                    <a:pt x="3668093" y="2152552"/>
                  </a:lnTo>
                  <a:lnTo>
                    <a:pt x="3667568" y="2165339"/>
                  </a:lnTo>
                  <a:lnTo>
                    <a:pt x="3668950" y="2165569"/>
                  </a:lnTo>
                  <a:lnTo>
                    <a:pt x="3667465" y="2178196"/>
                  </a:lnTo>
                  <a:lnTo>
                    <a:pt x="3666036" y="2203707"/>
                  </a:lnTo>
                  <a:lnTo>
                    <a:pt x="3665129" y="2229305"/>
                  </a:lnTo>
                  <a:lnTo>
                    <a:pt x="2476180" y="2237698"/>
                  </a:lnTo>
                  <a:lnTo>
                    <a:pt x="2473724" y="2211541"/>
                  </a:lnTo>
                  <a:lnTo>
                    <a:pt x="2465577" y="2184439"/>
                  </a:lnTo>
                  <a:lnTo>
                    <a:pt x="2456383" y="2157162"/>
                  </a:lnTo>
                  <a:lnTo>
                    <a:pt x="2446664" y="2129799"/>
                  </a:lnTo>
                  <a:lnTo>
                    <a:pt x="2438547" y="2102701"/>
                  </a:lnTo>
                  <a:lnTo>
                    <a:pt x="2426601" y="2087842"/>
                  </a:lnTo>
                  <a:lnTo>
                    <a:pt x="2413607" y="2072808"/>
                  </a:lnTo>
                  <a:lnTo>
                    <a:pt x="2400264" y="2057716"/>
                  </a:lnTo>
                  <a:lnTo>
                    <a:pt x="2379442" y="2028508"/>
                  </a:lnTo>
                  <a:lnTo>
                    <a:pt x="2318200" y="1941085"/>
                  </a:lnTo>
                  <a:lnTo>
                    <a:pt x="2310344" y="1926905"/>
                  </a:lnTo>
                  <a:lnTo>
                    <a:pt x="2302225" y="1912681"/>
                  </a:lnTo>
                  <a:lnTo>
                    <a:pt x="2293931" y="1898429"/>
                  </a:lnTo>
                  <a:lnTo>
                    <a:pt x="2283469" y="1896690"/>
                  </a:lnTo>
                  <a:lnTo>
                    <a:pt x="2273138" y="1882099"/>
                  </a:lnTo>
                  <a:lnTo>
                    <a:pt x="2263069" y="1867551"/>
                  </a:lnTo>
                  <a:lnTo>
                    <a:pt x="2243368" y="1838529"/>
                  </a:lnTo>
                  <a:lnTo>
                    <a:pt x="2233634" y="1824037"/>
                  </a:lnTo>
                  <a:lnTo>
                    <a:pt x="2222852" y="1809371"/>
                  </a:lnTo>
                  <a:lnTo>
                    <a:pt x="2211372" y="1794589"/>
                  </a:lnTo>
                  <a:lnTo>
                    <a:pt x="2197460" y="1792277"/>
                  </a:lnTo>
                  <a:lnTo>
                    <a:pt x="2168286" y="1761680"/>
                  </a:lnTo>
                  <a:lnTo>
                    <a:pt x="2138151" y="1730923"/>
                  </a:lnTo>
                  <a:lnTo>
                    <a:pt x="2105061" y="1712550"/>
                  </a:lnTo>
                  <a:lnTo>
                    <a:pt x="2073268" y="1681517"/>
                  </a:lnTo>
                  <a:lnTo>
                    <a:pt x="2048122" y="1677338"/>
                  </a:lnTo>
                  <a:lnTo>
                    <a:pt x="2041822" y="1663417"/>
                  </a:lnTo>
                  <a:lnTo>
                    <a:pt x="2012136" y="1658484"/>
                  </a:lnTo>
                  <a:lnTo>
                    <a:pt x="1999506" y="1643510"/>
                  </a:lnTo>
                  <a:lnTo>
                    <a:pt x="1985231" y="1641138"/>
                  </a:lnTo>
                  <a:lnTo>
                    <a:pt x="1974842" y="1626537"/>
                  </a:lnTo>
                  <a:lnTo>
                    <a:pt x="1948154" y="1622102"/>
                  </a:lnTo>
                  <a:lnTo>
                    <a:pt x="1937241" y="1607414"/>
                  </a:lnTo>
                  <a:lnTo>
                    <a:pt x="1923344" y="1605104"/>
                  </a:lnTo>
                  <a:lnTo>
                    <a:pt x="1910569" y="1590107"/>
                  </a:lnTo>
                  <a:lnTo>
                    <a:pt x="1830941" y="1576873"/>
                  </a:lnTo>
                  <a:lnTo>
                    <a:pt x="1808852" y="1560328"/>
                  </a:lnTo>
                  <a:lnTo>
                    <a:pt x="1012" y="1259879"/>
                  </a:lnTo>
                  <a:lnTo>
                    <a:pt x="0" y="10914"/>
                  </a:lnTo>
                  <a:close/>
                </a:path>
                <a:path w="3693160" h="2237740">
                  <a:moveTo>
                    <a:pt x="195419" y="43391"/>
                  </a:moveTo>
                  <a:lnTo>
                    <a:pt x="960443" y="170532"/>
                  </a:lnTo>
                  <a:lnTo>
                    <a:pt x="988774" y="188115"/>
                  </a:lnTo>
                  <a:lnTo>
                    <a:pt x="171539" y="52297"/>
                  </a:lnTo>
                  <a:lnTo>
                    <a:pt x="195419" y="43391"/>
                  </a:lnTo>
                  <a:close/>
                </a:path>
                <a:path w="3693160" h="2237740">
                  <a:moveTo>
                    <a:pt x="832140" y="136335"/>
                  </a:moveTo>
                  <a:lnTo>
                    <a:pt x="865347" y="141854"/>
                  </a:lnTo>
                  <a:lnTo>
                    <a:pt x="896472" y="159901"/>
                  </a:lnTo>
                  <a:lnTo>
                    <a:pt x="796675" y="143316"/>
                  </a:lnTo>
                  <a:lnTo>
                    <a:pt x="832140" y="136335"/>
                  </a:lnTo>
                  <a:close/>
                </a:path>
                <a:path w="3693160" h="2237740">
                  <a:moveTo>
                    <a:pt x="407602" y="65780"/>
                  </a:moveTo>
                  <a:lnTo>
                    <a:pt x="702598" y="114807"/>
                  </a:lnTo>
                  <a:lnTo>
                    <a:pt x="743110" y="134413"/>
                  </a:lnTo>
                  <a:lnTo>
                    <a:pt x="369344" y="72296"/>
                  </a:lnTo>
                  <a:lnTo>
                    <a:pt x="407602" y="65780"/>
                  </a:lnTo>
                  <a:close/>
                </a:path>
                <a:path w="3693160" h="2237740">
                  <a:moveTo>
                    <a:pt x="11790" y="0"/>
                  </a:moveTo>
                  <a:lnTo>
                    <a:pt x="18309" y="1083"/>
                  </a:lnTo>
                  <a:lnTo>
                    <a:pt x="49726" y="19178"/>
                  </a:lnTo>
                  <a:lnTo>
                    <a:pt x="2257" y="11289"/>
                  </a:lnTo>
                  <a:lnTo>
                    <a:pt x="11790" y="0"/>
                  </a:lnTo>
                  <a:close/>
                </a:path>
              </a:pathLst>
            </a:custGeom>
            <a:solidFill>
              <a:srgbClr val="EFD5C8"/>
            </a:solidFill>
          </p:spPr>
          <p:txBody>
            <a:bodyPr wrap="square" lIns="0" tIns="0" rIns="0" bIns="0" rtlCol="0"/>
            <a:lstStyle/>
            <a:p>
              <a:endParaRPr/>
            </a:p>
          </p:txBody>
        </p:sp>
        <p:sp>
          <p:nvSpPr>
            <p:cNvPr id="10" name="object 10"/>
            <p:cNvSpPr/>
            <p:nvPr/>
          </p:nvSpPr>
          <p:spPr>
            <a:xfrm>
              <a:off x="-4466" y="6338884"/>
              <a:ext cx="914400" cy="3542665"/>
            </a:xfrm>
            <a:custGeom>
              <a:avLst/>
              <a:gdLst/>
              <a:ahLst/>
              <a:cxnLst/>
              <a:rect l="l" t="t" r="r" b="b"/>
              <a:pathLst>
                <a:path w="914400" h="3542665">
                  <a:moveTo>
                    <a:pt x="8013" y="645007"/>
                  </a:moveTo>
                  <a:lnTo>
                    <a:pt x="3233" y="648873"/>
                  </a:lnTo>
                  <a:lnTo>
                    <a:pt x="3398" y="485393"/>
                  </a:lnTo>
                  <a:lnTo>
                    <a:pt x="27887" y="449250"/>
                  </a:lnTo>
                  <a:lnTo>
                    <a:pt x="72002" y="380896"/>
                  </a:lnTo>
                  <a:lnTo>
                    <a:pt x="102047" y="356594"/>
                  </a:lnTo>
                  <a:lnTo>
                    <a:pt x="214312" y="200445"/>
                  </a:lnTo>
                  <a:lnTo>
                    <a:pt x="417945" y="35730"/>
                  </a:lnTo>
                  <a:lnTo>
                    <a:pt x="443199" y="31638"/>
                  </a:lnTo>
                  <a:lnTo>
                    <a:pt x="458078" y="19602"/>
                  </a:lnTo>
                  <a:lnTo>
                    <a:pt x="496227" y="21413"/>
                  </a:lnTo>
                  <a:lnTo>
                    <a:pt x="525961" y="13696"/>
                  </a:lnTo>
                  <a:lnTo>
                    <a:pt x="555051" y="6501"/>
                  </a:lnTo>
                  <a:lnTo>
                    <a:pt x="583282" y="0"/>
                  </a:lnTo>
                  <a:lnTo>
                    <a:pt x="283695" y="242331"/>
                  </a:lnTo>
                  <a:lnTo>
                    <a:pt x="274084" y="266439"/>
                  </a:lnTo>
                  <a:lnTo>
                    <a:pt x="240553" y="293563"/>
                  </a:lnTo>
                  <a:lnTo>
                    <a:pt x="200754" y="342089"/>
                  </a:lnTo>
                  <a:lnTo>
                    <a:pt x="99011" y="473392"/>
                  </a:lnTo>
                  <a:lnTo>
                    <a:pt x="82362" y="486859"/>
                  </a:lnTo>
                  <a:lnTo>
                    <a:pt x="73806" y="510114"/>
                  </a:lnTo>
                  <a:lnTo>
                    <a:pt x="40614" y="536963"/>
                  </a:lnTo>
                  <a:lnTo>
                    <a:pt x="37844" y="555538"/>
                  </a:lnTo>
                  <a:lnTo>
                    <a:pt x="27785" y="563675"/>
                  </a:lnTo>
                  <a:lnTo>
                    <a:pt x="26249" y="581252"/>
                  </a:lnTo>
                  <a:lnTo>
                    <a:pt x="17101" y="588652"/>
                  </a:lnTo>
                  <a:lnTo>
                    <a:pt x="19079" y="603386"/>
                  </a:lnTo>
                  <a:lnTo>
                    <a:pt x="13070" y="608247"/>
                  </a:lnTo>
                  <a:lnTo>
                    <a:pt x="15048" y="622981"/>
                  </a:lnTo>
                  <a:lnTo>
                    <a:pt x="4640" y="631400"/>
                  </a:lnTo>
                  <a:lnTo>
                    <a:pt x="8013" y="645007"/>
                  </a:lnTo>
                  <a:close/>
                </a:path>
                <a:path w="914400" h="3542665">
                  <a:moveTo>
                    <a:pt x="876787" y="562986"/>
                  </a:moveTo>
                  <a:lnTo>
                    <a:pt x="693443" y="711290"/>
                  </a:lnTo>
                  <a:lnTo>
                    <a:pt x="692279" y="695897"/>
                  </a:lnTo>
                  <a:lnTo>
                    <a:pt x="698833" y="690595"/>
                  </a:lnTo>
                  <a:lnTo>
                    <a:pt x="707898" y="666928"/>
                  </a:lnTo>
                  <a:lnTo>
                    <a:pt x="717554" y="642784"/>
                  </a:lnTo>
                  <a:lnTo>
                    <a:pt x="727745" y="618205"/>
                  </a:lnTo>
                  <a:lnTo>
                    <a:pt x="738420" y="593236"/>
                  </a:lnTo>
                  <a:lnTo>
                    <a:pt x="755740" y="579226"/>
                  </a:lnTo>
                  <a:lnTo>
                    <a:pt x="763840" y="556340"/>
                  </a:lnTo>
                  <a:lnTo>
                    <a:pt x="770973" y="534235"/>
                  </a:lnTo>
                  <a:lnTo>
                    <a:pt x="769422" y="502820"/>
                  </a:lnTo>
                  <a:lnTo>
                    <a:pt x="777792" y="496050"/>
                  </a:lnTo>
                  <a:lnTo>
                    <a:pt x="774070" y="482726"/>
                  </a:lnTo>
                  <a:lnTo>
                    <a:pt x="778604" y="479059"/>
                  </a:lnTo>
                  <a:lnTo>
                    <a:pt x="790941" y="452744"/>
                  </a:lnTo>
                  <a:lnTo>
                    <a:pt x="793200" y="418248"/>
                  </a:lnTo>
                  <a:lnTo>
                    <a:pt x="793634" y="385228"/>
                  </a:lnTo>
                  <a:lnTo>
                    <a:pt x="792512" y="353466"/>
                  </a:lnTo>
                  <a:lnTo>
                    <a:pt x="791715" y="337776"/>
                  </a:lnTo>
                  <a:lnTo>
                    <a:pt x="789844" y="322955"/>
                  </a:lnTo>
                  <a:lnTo>
                    <a:pt x="786900" y="309001"/>
                  </a:lnTo>
                  <a:lnTo>
                    <a:pt x="774896" y="286042"/>
                  </a:lnTo>
                  <a:lnTo>
                    <a:pt x="763965" y="262214"/>
                  </a:lnTo>
                  <a:lnTo>
                    <a:pt x="752820" y="238560"/>
                  </a:lnTo>
                  <a:lnTo>
                    <a:pt x="741460" y="215080"/>
                  </a:lnTo>
                  <a:lnTo>
                    <a:pt x="737872" y="201647"/>
                  </a:lnTo>
                  <a:lnTo>
                    <a:pt x="723740" y="180409"/>
                  </a:lnTo>
                  <a:lnTo>
                    <a:pt x="716200" y="170173"/>
                  </a:lnTo>
                  <a:lnTo>
                    <a:pt x="707373" y="160979"/>
                  </a:lnTo>
                  <a:lnTo>
                    <a:pt x="697365" y="152740"/>
                  </a:lnTo>
                  <a:lnTo>
                    <a:pt x="687580" y="144320"/>
                  </a:lnTo>
                  <a:lnTo>
                    <a:pt x="677742" y="135943"/>
                  </a:lnTo>
                  <a:lnTo>
                    <a:pt x="668012" y="127479"/>
                  </a:lnTo>
                  <a:lnTo>
                    <a:pt x="658549" y="118798"/>
                  </a:lnTo>
                  <a:lnTo>
                    <a:pt x="647629" y="111297"/>
                  </a:lnTo>
                  <a:lnTo>
                    <a:pt x="608861" y="93652"/>
                  </a:lnTo>
                  <a:lnTo>
                    <a:pt x="579581" y="84666"/>
                  </a:lnTo>
                  <a:lnTo>
                    <a:pt x="571319" y="91350"/>
                  </a:lnTo>
                  <a:lnTo>
                    <a:pt x="553997" y="89027"/>
                  </a:lnTo>
                  <a:lnTo>
                    <a:pt x="547138" y="94574"/>
                  </a:lnTo>
                  <a:lnTo>
                    <a:pt x="532346" y="90205"/>
                  </a:lnTo>
                  <a:lnTo>
                    <a:pt x="519112" y="100909"/>
                  </a:lnTo>
                  <a:lnTo>
                    <a:pt x="501898" y="98500"/>
                  </a:lnTo>
                  <a:lnTo>
                    <a:pt x="492240" y="106311"/>
                  </a:lnTo>
                  <a:lnTo>
                    <a:pt x="474167" y="104596"/>
                  </a:lnTo>
                  <a:lnTo>
                    <a:pt x="463651" y="113102"/>
                  </a:lnTo>
                  <a:lnTo>
                    <a:pt x="433766" y="120941"/>
                  </a:lnTo>
                  <a:lnTo>
                    <a:pt x="583282" y="0"/>
                  </a:lnTo>
                  <a:lnTo>
                    <a:pt x="615861" y="6316"/>
                  </a:lnTo>
                  <a:lnTo>
                    <a:pt x="645919" y="14673"/>
                  </a:lnTo>
                  <a:lnTo>
                    <a:pt x="665950" y="14804"/>
                  </a:lnTo>
                  <a:lnTo>
                    <a:pt x="692413" y="26068"/>
                  </a:lnTo>
                  <a:lnTo>
                    <a:pt x="715362" y="40174"/>
                  </a:lnTo>
                  <a:lnTo>
                    <a:pt x="729680" y="44928"/>
                  </a:lnTo>
                  <a:lnTo>
                    <a:pt x="751341" y="60076"/>
                  </a:lnTo>
                  <a:lnTo>
                    <a:pt x="764371" y="65870"/>
                  </a:lnTo>
                  <a:lnTo>
                    <a:pt x="793956" y="90943"/>
                  </a:lnTo>
                  <a:lnTo>
                    <a:pt x="812389" y="108702"/>
                  </a:lnTo>
                  <a:lnTo>
                    <a:pt x="835912" y="138679"/>
                  </a:lnTo>
                  <a:lnTo>
                    <a:pt x="848819" y="160908"/>
                  </a:lnTo>
                  <a:lnTo>
                    <a:pt x="868461" y="194024"/>
                  </a:lnTo>
                  <a:lnTo>
                    <a:pt x="879097" y="218090"/>
                  </a:lnTo>
                  <a:lnTo>
                    <a:pt x="888553" y="243111"/>
                  </a:lnTo>
                  <a:lnTo>
                    <a:pt x="904654" y="279091"/>
                  </a:lnTo>
                  <a:lnTo>
                    <a:pt x="902499" y="280834"/>
                  </a:lnTo>
                  <a:lnTo>
                    <a:pt x="908277" y="292494"/>
                  </a:lnTo>
                  <a:lnTo>
                    <a:pt x="905961" y="294368"/>
                  </a:lnTo>
                  <a:lnTo>
                    <a:pt x="911471" y="306245"/>
                  </a:lnTo>
                  <a:lnTo>
                    <a:pt x="909238" y="324387"/>
                  </a:lnTo>
                  <a:lnTo>
                    <a:pt x="914187" y="353053"/>
                  </a:lnTo>
                  <a:lnTo>
                    <a:pt x="910183" y="372626"/>
                  </a:lnTo>
                  <a:lnTo>
                    <a:pt x="913039" y="402985"/>
                  </a:lnTo>
                  <a:lnTo>
                    <a:pt x="908640" y="406544"/>
                  </a:lnTo>
                  <a:lnTo>
                    <a:pt x="912013" y="420150"/>
                  </a:lnTo>
                  <a:lnTo>
                    <a:pt x="902141" y="428135"/>
                  </a:lnTo>
                  <a:lnTo>
                    <a:pt x="897209" y="464794"/>
                  </a:lnTo>
                  <a:lnTo>
                    <a:pt x="885041" y="490971"/>
                  </a:lnTo>
                  <a:lnTo>
                    <a:pt x="881075" y="526849"/>
                  </a:lnTo>
                  <a:lnTo>
                    <a:pt x="876787" y="562986"/>
                  </a:lnTo>
                  <a:close/>
                </a:path>
                <a:path w="914400" h="3542665">
                  <a:moveTo>
                    <a:pt x="1925" y="1951339"/>
                  </a:moveTo>
                  <a:lnTo>
                    <a:pt x="0" y="651489"/>
                  </a:lnTo>
                  <a:lnTo>
                    <a:pt x="3233" y="648873"/>
                  </a:lnTo>
                  <a:lnTo>
                    <a:pt x="1925" y="1951339"/>
                  </a:lnTo>
                  <a:close/>
                </a:path>
                <a:path w="914400" h="3542665">
                  <a:moveTo>
                    <a:pt x="869537" y="585185"/>
                  </a:moveTo>
                  <a:lnTo>
                    <a:pt x="665878" y="749922"/>
                  </a:lnTo>
                  <a:lnTo>
                    <a:pt x="668388" y="731556"/>
                  </a:lnTo>
                  <a:lnTo>
                    <a:pt x="869141" y="569171"/>
                  </a:lnTo>
                  <a:lnTo>
                    <a:pt x="869537" y="585185"/>
                  </a:lnTo>
                  <a:close/>
                </a:path>
                <a:path w="914400" h="3542665">
                  <a:moveTo>
                    <a:pt x="706739" y="912886"/>
                  </a:moveTo>
                  <a:lnTo>
                    <a:pt x="398612" y="1162125"/>
                  </a:lnTo>
                  <a:lnTo>
                    <a:pt x="417701" y="1130349"/>
                  </a:lnTo>
                  <a:lnTo>
                    <a:pt x="429017" y="1088526"/>
                  </a:lnTo>
                  <a:lnTo>
                    <a:pt x="448750" y="1056230"/>
                  </a:lnTo>
                  <a:lnTo>
                    <a:pt x="477113" y="1033288"/>
                  </a:lnTo>
                  <a:lnTo>
                    <a:pt x="551037" y="908154"/>
                  </a:lnTo>
                  <a:lnTo>
                    <a:pt x="644990" y="766818"/>
                  </a:lnTo>
                  <a:lnTo>
                    <a:pt x="861838" y="591413"/>
                  </a:lnTo>
                  <a:lnTo>
                    <a:pt x="861858" y="607732"/>
                  </a:lnTo>
                  <a:lnTo>
                    <a:pt x="845154" y="621243"/>
                  </a:lnTo>
                  <a:lnTo>
                    <a:pt x="836653" y="644454"/>
                  </a:lnTo>
                  <a:lnTo>
                    <a:pt x="828580" y="667319"/>
                  </a:lnTo>
                  <a:lnTo>
                    <a:pt x="821152" y="689662"/>
                  </a:lnTo>
                  <a:lnTo>
                    <a:pt x="823988" y="703702"/>
                  </a:lnTo>
                  <a:lnTo>
                    <a:pt x="814259" y="711572"/>
                  </a:lnTo>
                  <a:lnTo>
                    <a:pt x="820530" y="722835"/>
                  </a:lnTo>
                  <a:lnTo>
                    <a:pt x="817668" y="725149"/>
                  </a:lnTo>
                  <a:lnTo>
                    <a:pt x="810338" y="747413"/>
                  </a:lnTo>
                  <a:lnTo>
                    <a:pt x="801666" y="770762"/>
                  </a:lnTo>
                  <a:lnTo>
                    <a:pt x="791814" y="795066"/>
                  </a:lnTo>
                  <a:lnTo>
                    <a:pt x="752470" y="826891"/>
                  </a:lnTo>
                  <a:lnTo>
                    <a:pt x="728331" y="879086"/>
                  </a:lnTo>
                  <a:lnTo>
                    <a:pt x="708811" y="894875"/>
                  </a:lnTo>
                  <a:lnTo>
                    <a:pt x="706739" y="912886"/>
                  </a:lnTo>
                  <a:close/>
                </a:path>
                <a:path w="914400" h="3542665">
                  <a:moveTo>
                    <a:pt x="641755" y="1014454"/>
                  </a:moveTo>
                  <a:lnTo>
                    <a:pt x="369172" y="1234942"/>
                  </a:lnTo>
                  <a:lnTo>
                    <a:pt x="375099" y="1213813"/>
                  </a:lnTo>
                  <a:lnTo>
                    <a:pt x="380596" y="1193032"/>
                  </a:lnTo>
                  <a:lnTo>
                    <a:pt x="385450" y="1172772"/>
                  </a:lnTo>
                  <a:lnTo>
                    <a:pt x="685976" y="929681"/>
                  </a:lnTo>
                  <a:lnTo>
                    <a:pt x="683581" y="947952"/>
                  </a:lnTo>
                  <a:lnTo>
                    <a:pt x="666413" y="961840"/>
                  </a:lnTo>
                  <a:lnTo>
                    <a:pt x="664752" y="979518"/>
                  </a:lnTo>
                  <a:lnTo>
                    <a:pt x="644382" y="995995"/>
                  </a:lnTo>
                  <a:lnTo>
                    <a:pt x="641755" y="1014454"/>
                  </a:lnTo>
                  <a:close/>
                </a:path>
                <a:path w="914400" h="3542665">
                  <a:moveTo>
                    <a:pt x="462285" y="1764007"/>
                  </a:moveTo>
                  <a:lnTo>
                    <a:pt x="320932" y="1878345"/>
                  </a:lnTo>
                  <a:lnTo>
                    <a:pt x="316477" y="1865614"/>
                  </a:lnTo>
                  <a:lnTo>
                    <a:pt x="310467" y="1854141"/>
                  </a:lnTo>
                  <a:lnTo>
                    <a:pt x="312121" y="1852803"/>
                  </a:lnTo>
                  <a:lnTo>
                    <a:pt x="306700" y="1840853"/>
                  </a:lnTo>
                  <a:lnTo>
                    <a:pt x="299346" y="1814132"/>
                  </a:lnTo>
                  <a:lnTo>
                    <a:pt x="300193" y="1797112"/>
                  </a:lnTo>
                  <a:lnTo>
                    <a:pt x="301470" y="1779745"/>
                  </a:lnTo>
                  <a:lnTo>
                    <a:pt x="295404" y="1751983"/>
                  </a:lnTo>
                  <a:lnTo>
                    <a:pt x="290402" y="1658020"/>
                  </a:lnTo>
                  <a:lnTo>
                    <a:pt x="294100" y="1622360"/>
                  </a:lnTo>
                  <a:lnTo>
                    <a:pt x="287828" y="1594764"/>
                  </a:lnTo>
                  <a:lnTo>
                    <a:pt x="289382" y="1577172"/>
                  </a:lnTo>
                  <a:lnTo>
                    <a:pt x="279753" y="1519623"/>
                  </a:lnTo>
                  <a:lnTo>
                    <a:pt x="283247" y="1500461"/>
                  </a:lnTo>
                  <a:lnTo>
                    <a:pt x="280686" y="1469864"/>
                  </a:lnTo>
                  <a:lnTo>
                    <a:pt x="287399" y="1448099"/>
                  </a:lnTo>
                  <a:lnTo>
                    <a:pt x="294756" y="1425813"/>
                  </a:lnTo>
                  <a:lnTo>
                    <a:pt x="301049" y="1404388"/>
                  </a:lnTo>
                  <a:lnTo>
                    <a:pt x="314494" y="1360844"/>
                  </a:lnTo>
                  <a:lnTo>
                    <a:pt x="337755" y="1293024"/>
                  </a:lnTo>
                  <a:lnTo>
                    <a:pt x="355044" y="1246370"/>
                  </a:lnTo>
                  <a:lnTo>
                    <a:pt x="560707" y="1080013"/>
                  </a:lnTo>
                  <a:lnTo>
                    <a:pt x="536852" y="1115644"/>
                  </a:lnTo>
                  <a:lnTo>
                    <a:pt x="519213" y="1162580"/>
                  </a:lnTo>
                  <a:lnTo>
                    <a:pt x="508018" y="1171636"/>
                  </a:lnTo>
                  <a:lnTo>
                    <a:pt x="507886" y="1188077"/>
                  </a:lnTo>
                  <a:lnTo>
                    <a:pt x="499552" y="1194818"/>
                  </a:lnTo>
                  <a:lnTo>
                    <a:pt x="498562" y="1211954"/>
                  </a:lnTo>
                  <a:lnTo>
                    <a:pt x="490264" y="1218666"/>
                  </a:lnTo>
                  <a:lnTo>
                    <a:pt x="490382" y="1234906"/>
                  </a:lnTo>
                  <a:lnTo>
                    <a:pt x="482728" y="1241097"/>
                  </a:lnTo>
                  <a:lnTo>
                    <a:pt x="483060" y="1257162"/>
                  </a:lnTo>
                  <a:lnTo>
                    <a:pt x="477910" y="1261328"/>
                  </a:lnTo>
                  <a:lnTo>
                    <a:pt x="481891" y="1274443"/>
                  </a:lnTo>
                  <a:lnTo>
                    <a:pt x="478457" y="1277220"/>
                  </a:lnTo>
                  <a:lnTo>
                    <a:pt x="480471" y="1291926"/>
                  </a:lnTo>
                  <a:lnTo>
                    <a:pt x="481841" y="1307152"/>
                  </a:lnTo>
                  <a:lnTo>
                    <a:pt x="474795" y="1312852"/>
                  </a:lnTo>
                  <a:lnTo>
                    <a:pt x="475521" y="1328599"/>
                  </a:lnTo>
                  <a:lnTo>
                    <a:pt x="471160" y="1348462"/>
                  </a:lnTo>
                  <a:lnTo>
                    <a:pt x="458826" y="1407443"/>
                  </a:lnTo>
                  <a:lnTo>
                    <a:pt x="454623" y="1410842"/>
                  </a:lnTo>
                  <a:lnTo>
                    <a:pt x="454420" y="1427341"/>
                  </a:lnTo>
                  <a:lnTo>
                    <a:pt x="450217" y="1430741"/>
                  </a:lnTo>
                  <a:lnTo>
                    <a:pt x="446805" y="1466170"/>
                  </a:lnTo>
                  <a:lnTo>
                    <a:pt x="442274" y="1486170"/>
                  </a:lnTo>
                  <a:lnTo>
                    <a:pt x="439673" y="1504608"/>
                  </a:lnTo>
                  <a:lnTo>
                    <a:pt x="450043" y="1545224"/>
                  </a:lnTo>
                  <a:lnTo>
                    <a:pt x="452318" y="1576053"/>
                  </a:lnTo>
                  <a:lnTo>
                    <a:pt x="453949" y="1607403"/>
                  </a:lnTo>
                  <a:lnTo>
                    <a:pt x="455152" y="1639100"/>
                  </a:lnTo>
                  <a:lnTo>
                    <a:pt x="456139" y="1670970"/>
                  </a:lnTo>
                  <a:lnTo>
                    <a:pt x="464012" y="1697272"/>
                  </a:lnTo>
                  <a:lnTo>
                    <a:pt x="463790" y="1713785"/>
                  </a:lnTo>
                  <a:lnTo>
                    <a:pt x="463139" y="1730646"/>
                  </a:lnTo>
                  <a:lnTo>
                    <a:pt x="461738" y="1748115"/>
                  </a:lnTo>
                  <a:lnTo>
                    <a:pt x="457749" y="1751341"/>
                  </a:lnTo>
                  <a:lnTo>
                    <a:pt x="462285" y="1764007"/>
                  </a:lnTo>
                  <a:close/>
                </a:path>
                <a:path w="914400" h="3542665">
                  <a:moveTo>
                    <a:pt x="545640" y="3101363"/>
                  </a:moveTo>
                  <a:lnTo>
                    <a:pt x="327" y="3542458"/>
                  </a:lnTo>
                  <a:lnTo>
                    <a:pt x="1925" y="1951339"/>
                  </a:lnTo>
                  <a:lnTo>
                    <a:pt x="4036" y="3376111"/>
                  </a:lnTo>
                  <a:lnTo>
                    <a:pt x="28049" y="3356687"/>
                  </a:lnTo>
                  <a:lnTo>
                    <a:pt x="72342" y="3353529"/>
                  </a:lnTo>
                  <a:lnTo>
                    <a:pt x="96064" y="3334340"/>
                  </a:lnTo>
                  <a:lnTo>
                    <a:pt x="128042" y="3324808"/>
                  </a:lnTo>
                  <a:lnTo>
                    <a:pt x="198790" y="3267581"/>
                  </a:lnTo>
                  <a:lnTo>
                    <a:pt x="226619" y="3261406"/>
                  </a:lnTo>
                  <a:lnTo>
                    <a:pt x="602078" y="2957703"/>
                  </a:lnTo>
                  <a:lnTo>
                    <a:pt x="600282" y="2975490"/>
                  </a:lnTo>
                  <a:lnTo>
                    <a:pt x="598165" y="2993537"/>
                  </a:lnTo>
                  <a:lnTo>
                    <a:pt x="591906" y="2998600"/>
                  </a:lnTo>
                  <a:lnTo>
                    <a:pt x="587804" y="3018253"/>
                  </a:lnTo>
                  <a:lnTo>
                    <a:pt x="571234" y="3031656"/>
                  </a:lnTo>
                  <a:lnTo>
                    <a:pt x="568858" y="3049913"/>
                  </a:lnTo>
                  <a:lnTo>
                    <a:pt x="558387" y="3058383"/>
                  </a:lnTo>
                  <a:lnTo>
                    <a:pt x="555742" y="3076857"/>
                  </a:lnTo>
                  <a:lnTo>
                    <a:pt x="545640" y="3101363"/>
                  </a:lnTo>
                  <a:close/>
                </a:path>
                <a:path w="914400" h="3542665">
                  <a:moveTo>
                    <a:pt x="665833" y="2612108"/>
                  </a:moveTo>
                  <a:lnTo>
                    <a:pt x="516827" y="2732638"/>
                  </a:lnTo>
                  <a:lnTo>
                    <a:pt x="514527" y="2718163"/>
                  </a:lnTo>
                  <a:lnTo>
                    <a:pt x="511583" y="2704210"/>
                  </a:lnTo>
                  <a:lnTo>
                    <a:pt x="507995" y="2690777"/>
                  </a:lnTo>
                  <a:lnTo>
                    <a:pt x="503764" y="2677865"/>
                  </a:lnTo>
                  <a:lnTo>
                    <a:pt x="503351" y="2661865"/>
                  </a:lnTo>
                  <a:lnTo>
                    <a:pt x="495326" y="2635687"/>
                  </a:lnTo>
                  <a:lnTo>
                    <a:pt x="487408" y="2609422"/>
                  </a:lnTo>
                  <a:lnTo>
                    <a:pt x="479330" y="2583287"/>
                  </a:lnTo>
                  <a:lnTo>
                    <a:pt x="473800" y="2555091"/>
                  </a:lnTo>
                  <a:lnTo>
                    <a:pt x="470820" y="2541166"/>
                  </a:lnTo>
                  <a:lnTo>
                    <a:pt x="459425" y="2517715"/>
                  </a:lnTo>
                  <a:lnTo>
                    <a:pt x="458323" y="2502271"/>
                  </a:lnTo>
                  <a:lnTo>
                    <a:pt x="450200" y="2476173"/>
                  </a:lnTo>
                  <a:lnTo>
                    <a:pt x="443149" y="2449206"/>
                  </a:lnTo>
                  <a:lnTo>
                    <a:pt x="437280" y="2421285"/>
                  </a:lnTo>
                  <a:lnTo>
                    <a:pt x="435999" y="2405986"/>
                  </a:lnTo>
                  <a:lnTo>
                    <a:pt x="434182" y="2391121"/>
                  </a:lnTo>
                  <a:lnTo>
                    <a:pt x="431506" y="2376951"/>
                  </a:lnTo>
                  <a:lnTo>
                    <a:pt x="419663" y="2353861"/>
                  </a:lnTo>
                  <a:lnTo>
                    <a:pt x="410405" y="2328681"/>
                  </a:lnTo>
                  <a:lnTo>
                    <a:pt x="402380" y="2302503"/>
                  </a:lnTo>
                  <a:lnTo>
                    <a:pt x="387334" y="2265669"/>
                  </a:lnTo>
                  <a:lnTo>
                    <a:pt x="380972" y="2238146"/>
                  </a:lnTo>
                  <a:lnTo>
                    <a:pt x="380961" y="2221820"/>
                  </a:lnTo>
                  <a:lnTo>
                    <a:pt x="374037" y="2194752"/>
                  </a:lnTo>
                  <a:lnTo>
                    <a:pt x="369043" y="2166122"/>
                  </a:lnTo>
                  <a:lnTo>
                    <a:pt x="378949" y="2141775"/>
                  </a:lnTo>
                  <a:lnTo>
                    <a:pt x="374064" y="2129391"/>
                  </a:lnTo>
                  <a:lnTo>
                    <a:pt x="376416" y="2127489"/>
                  </a:lnTo>
                  <a:lnTo>
                    <a:pt x="370298" y="2116103"/>
                  </a:lnTo>
                  <a:lnTo>
                    <a:pt x="368409" y="2101296"/>
                  </a:lnTo>
                  <a:lnTo>
                    <a:pt x="348872" y="2051760"/>
                  </a:lnTo>
                  <a:lnTo>
                    <a:pt x="346984" y="2036953"/>
                  </a:lnTo>
                  <a:lnTo>
                    <a:pt x="332206" y="1999903"/>
                  </a:lnTo>
                  <a:lnTo>
                    <a:pt x="327293" y="1971208"/>
                  </a:lnTo>
                  <a:lnTo>
                    <a:pt x="323989" y="1941211"/>
                  </a:lnTo>
                  <a:lnTo>
                    <a:pt x="314040" y="1900254"/>
                  </a:lnTo>
                  <a:lnTo>
                    <a:pt x="317572" y="1897397"/>
                  </a:lnTo>
                  <a:lnTo>
                    <a:pt x="313278" y="1884536"/>
                  </a:lnTo>
                  <a:lnTo>
                    <a:pt x="459263" y="1766452"/>
                  </a:lnTo>
                  <a:lnTo>
                    <a:pt x="464549" y="1778510"/>
                  </a:lnTo>
                  <a:lnTo>
                    <a:pt x="474284" y="1819640"/>
                  </a:lnTo>
                  <a:lnTo>
                    <a:pt x="475227" y="1851547"/>
                  </a:lnTo>
                  <a:lnTo>
                    <a:pt x="483620" y="1893761"/>
                  </a:lnTo>
                  <a:lnTo>
                    <a:pt x="491633" y="1968953"/>
                  </a:lnTo>
                  <a:lnTo>
                    <a:pt x="500849" y="2010503"/>
                  </a:lnTo>
                  <a:lnTo>
                    <a:pt x="511460" y="2050923"/>
                  </a:lnTo>
                  <a:lnTo>
                    <a:pt x="523519" y="2090173"/>
                  </a:lnTo>
                  <a:lnTo>
                    <a:pt x="521427" y="2091865"/>
                  </a:lnTo>
                  <a:lnTo>
                    <a:pt x="527643" y="2103171"/>
                  </a:lnTo>
                  <a:lnTo>
                    <a:pt x="526517" y="2104083"/>
                  </a:lnTo>
                  <a:lnTo>
                    <a:pt x="534343" y="2114087"/>
                  </a:lnTo>
                  <a:lnTo>
                    <a:pt x="554441" y="2146834"/>
                  </a:lnTo>
                  <a:lnTo>
                    <a:pt x="562510" y="2172976"/>
                  </a:lnTo>
                  <a:lnTo>
                    <a:pt x="558397" y="2176303"/>
                  </a:lnTo>
                  <a:lnTo>
                    <a:pt x="570902" y="2198858"/>
                  </a:lnTo>
                  <a:lnTo>
                    <a:pt x="576492" y="2210670"/>
                  </a:lnTo>
                  <a:lnTo>
                    <a:pt x="575920" y="2211133"/>
                  </a:lnTo>
                  <a:lnTo>
                    <a:pt x="580473" y="2223785"/>
                  </a:lnTo>
                  <a:lnTo>
                    <a:pt x="576467" y="2227025"/>
                  </a:lnTo>
                  <a:lnTo>
                    <a:pt x="581593" y="2239213"/>
                  </a:lnTo>
                  <a:lnTo>
                    <a:pt x="580448" y="2240139"/>
                  </a:lnTo>
                  <a:lnTo>
                    <a:pt x="584859" y="2252907"/>
                  </a:lnTo>
                  <a:lnTo>
                    <a:pt x="588411" y="2266368"/>
                  </a:lnTo>
                  <a:lnTo>
                    <a:pt x="594656" y="2293986"/>
                  </a:lnTo>
                  <a:lnTo>
                    <a:pt x="600238" y="2305805"/>
                  </a:lnTo>
                  <a:lnTo>
                    <a:pt x="597993" y="2307621"/>
                  </a:lnTo>
                  <a:lnTo>
                    <a:pt x="603629" y="2319397"/>
                  </a:lnTo>
                  <a:lnTo>
                    <a:pt x="600901" y="2321603"/>
                  </a:lnTo>
                  <a:lnTo>
                    <a:pt x="610410" y="2346581"/>
                  </a:lnTo>
                  <a:lnTo>
                    <a:pt x="612201" y="2361467"/>
                  </a:lnTo>
                  <a:lnTo>
                    <a:pt x="613455" y="2376788"/>
                  </a:lnTo>
                  <a:lnTo>
                    <a:pt x="613367" y="2393193"/>
                  </a:lnTo>
                  <a:lnTo>
                    <a:pt x="617348" y="2406308"/>
                  </a:lnTo>
                  <a:lnTo>
                    <a:pt x="615631" y="2407696"/>
                  </a:lnTo>
                  <a:lnTo>
                    <a:pt x="621329" y="2419422"/>
                  </a:lnTo>
                  <a:lnTo>
                    <a:pt x="624506" y="2433187"/>
                  </a:lnTo>
                  <a:lnTo>
                    <a:pt x="627145" y="2447387"/>
                  </a:lnTo>
                  <a:lnTo>
                    <a:pt x="628712" y="2462454"/>
                  </a:lnTo>
                  <a:lnTo>
                    <a:pt x="628669" y="2478823"/>
                  </a:lnTo>
                  <a:lnTo>
                    <a:pt x="626380" y="2480675"/>
                  </a:lnTo>
                  <a:lnTo>
                    <a:pt x="632078" y="2492401"/>
                  </a:lnTo>
                  <a:lnTo>
                    <a:pt x="639817" y="2518810"/>
                  </a:lnTo>
                  <a:lnTo>
                    <a:pt x="639515" y="2535389"/>
                  </a:lnTo>
                  <a:lnTo>
                    <a:pt x="647307" y="2561756"/>
                  </a:lnTo>
                  <a:lnTo>
                    <a:pt x="655368" y="2587905"/>
                  </a:lnTo>
                  <a:lnTo>
                    <a:pt x="660305" y="2600245"/>
                  </a:lnTo>
                  <a:lnTo>
                    <a:pt x="665833" y="2612108"/>
                  </a:lnTo>
                  <a:close/>
                </a:path>
                <a:path w="914400" h="3542665">
                  <a:moveTo>
                    <a:pt x="611646" y="2949964"/>
                  </a:moveTo>
                  <a:lnTo>
                    <a:pt x="336112" y="3172839"/>
                  </a:lnTo>
                  <a:lnTo>
                    <a:pt x="344855" y="3149432"/>
                  </a:lnTo>
                  <a:lnTo>
                    <a:pt x="361532" y="3135942"/>
                  </a:lnTo>
                  <a:lnTo>
                    <a:pt x="370114" y="3112666"/>
                  </a:lnTo>
                  <a:lnTo>
                    <a:pt x="386522" y="3099393"/>
                  </a:lnTo>
                  <a:lnTo>
                    <a:pt x="413211" y="3061470"/>
                  </a:lnTo>
                  <a:lnTo>
                    <a:pt x="463800" y="2987880"/>
                  </a:lnTo>
                  <a:lnTo>
                    <a:pt x="479928" y="2942166"/>
                  </a:lnTo>
                  <a:lnTo>
                    <a:pt x="497548" y="2895244"/>
                  </a:lnTo>
                  <a:lnTo>
                    <a:pt x="512432" y="2850535"/>
                  </a:lnTo>
                  <a:lnTo>
                    <a:pt x="516003" y="2798643"/>
                  </a:lnTo>
                  <a:lnTo>
                    <a:pt x="515657" y="2749918"/>
                  </a:lnTo>
                  <a:lnTo>
                    <a:pt x="518519" y="2747604"/>
                  </a:lnTo>
                  <a:lnTo>
                    <a:pt x="513965" y="2734952"/>
                  </a:lnTo>
                  <a:lnTo>
                    <a:pt x="663696" y="2613837"/>
                  </a:lnTo>
                  <a:lnTo>
                    <a:pt x="669600" y="2625396"/>
                  </a:lnTo>
                  <a:lnTo>
                    <a:pt x="675870" y="2636659"/>
                  </a:lnTo>
                  <a:lnTo>
                    <a:pt x="667286" y="2643603"/>
                  </a:lnTo>
                  <a:lnTo>
                    <a:pt x="663872" y="2662699"/>
                  </a:lnTo>
                  <a:lnTo>
                    <a:pt x="654886" y="2669968"/>
                  </a:lnTo>
                  <a:lnTo>
                    <a:pt x="655496" y="2685809"/>
                  </a:lnTo>
                  <a:lnTo>
                    <a:pt x="656910" y="2700999"/>
                  </a:lnTo>
                  <a:lnTo>
                    <a:pt x="663352" y="2728458"/>
                  </a:lnTo>
                  <a:lnTo>
                    <a:pt x="661271" y="2746476"/>
                  </a:lnTo>
                  <a:lnTo>
                    <a:pt x="658116" y="2765363"/>
                  </a:lnTo>
                  <a:lnTo>
                    <a:pt x="653352" y="2785551"/>
                  </a:lnTo>
                  <a:lnTo>
                    <a:pt x="660152" y="2812720"/>
                  </a:lnTo>
                  <a:lnTo>
                    <a:pt x="648295" y="2822311"/>
                  </a:lnTo>
                  <a:lnTo>
                    <a:pt x="643352" y="2842644"/>
                  </a:lnTo>
                  <a:lnTo>
                    <a:pt x="638946" y="2862542"/>
                  </a:lnTo>
                  <a:lnTo>
                    <a:pt x="633359" y="2883396"/>
                  </a:lnTo>
                  <a:lnTo>
                    <a:pt x="620751" y="2893594"/>
                  </a:lnTo>
                  <a:lnTo>
                    <a:pt x="616774" y="2913146"/>
                  </a:lnTo>
                  <a:lnTo>
                    <a:pt x="613119" y="2932437"/>
                  </a:lnTo>
                  <a:lnTo>
                    <a:pt x="611646" y="2949964"/>
                  </a:lnTo>
                  <a:close/>
                </a:path>
                <a:path w="914400" h="3542665">
                  <a:moveTo>
                    <a:pt x="416386" y="3287587"/>
                  </a:moveTo>
                  <a:lnTo>
                    <a:pt x="197347" y="3464764"/>
                  </a:lnTo>
                  <a:lnTo>
                    <a:pt x="34920" y="3530811"/>
                  </a:lnTo>
                  <a:lnTo>
                    <a:pt x="26336" y="3537754"/>
                  </a:lnTo>
                  <a:lnTo>
                    <a:pt x="6653" y="3537341"/>
                  </a:lnTo>
                  <a:lnTo>
                    <a:pt x="527604" y="3115952"/>
                  </a:lnTo>
                  <a:lnTo>
                    <a:pt x="517877" y="3140154"/>
                  </a:lnTo>
                  <a:lnTo>
                    <a:pt x="508741" y="3163879"/>
                  </a:lnTo>
                  <a:lnTo>
                    <a:pt x="494434" y="3175452"/>
                  </a:lnTo>
                  <a:lnTo>
                    <a:pt x="486102" y="3198526"/>
                  </a:lnTo>
                  <a:lnTo>
                    <a:pt x="469730" y="3211769"/>
                  </a:lnTo>
                  <a:lnTo>
                    <a:pt x="461237" y="3234974"/>
                  </a:lnTo>
                  <a:lnTo>
                    <a:pt x="426551" y="3263030"/>
                  </a:lnTo>
                  <a:lnTo>
                    <a:pt x="416386" y="3287587"/>
                  </a:lnTo>
                  <a:close/>
                </a:path>
              </a:pathLst>
            </a:custGeom>
            <a:solidFill>
              <a:srgbClr val="CF6145"/>
            </a:solidFill>
          </p:spPr>
          <p:txBody>
            <a:bodyPr wrap="square" lIns="0" tIns="0" rIns="0" bIns="0" rtlCol="0"/>
            <a:lstStyle/>
            <a:p>
              <a:endParaRPr/>
            </a:p>
          </p:txBody>
        </p:sp>
      </p:grpSp>
      <p:sp>
        <p:nvSpPr>
          <p:cNvPr id="12" name="Title 11">
            <a:extLst>
              <a:ext uri="{FF2B5EF4-FFF2-40B4-BE49-F238E27FC236}">
                <a16:creationId xmlns:a16="http://schemas.microsoft.com/office/drawing/2014/main" id="{499BAFD2-5263-4995-9DA8-49E7143954AF}"/>
              </a:ext>
            </a:extLst>
          </p:cNvPr>
          <p:cNvSpPr>
            <a:spLocks noGrp="1"/>
          </p:cNvSpPr>
          <p:nvPr>
            <p:ph type="title"/>
          </p:nvPr>
        </p:nvSpPr>
        <p:spPr>
          <a:xfrm>
            <a:off x="1257300" y="7610293"/>
            <a:ext cx="16078200" cy="615553"/>
          </a:xfrm>
        </p:spPr>
        <p:txBody>
          <a:bodyPr/>
          <a:lstStyle/>
          <a:p>
            <a:pPr marL="1069975" indent="-981075"/>
            <a:r>
              <a:rPr lang="en-ID" sz="4000" dirty="0">
                <a:solidFill>
                  <a:schemeClr val="accent2"/>
                </a:solidFill>
                <a:latin typeface="Arial" panose="020B0604020202020204" pitchFamily="34" charset="0"/>
                <a:cs typeface="Arial" panose="020B0604020202020204" pitchFamily="34" charset="0"/>
              </a:rPr>
              <a:t>3</a:t>
            </a:r>
            <a:r>
              <a:rPr lang="en-ID" sz="4000" i="0" u="none" strike="noStrike" baseline="0" dirty="0">
                <a:solidFill>
                  <a:schemeClr val="accent2"/>
                </a:solidFill>
                <a:latin typeface="Arial" panose="020B0604020202020204" pitchFamily="34" charset="0"/>
                <a:cs typeface="Arial" panose="020B0604020202020204" pitchFamily="34" charset="0"/>
              </a:rPr>
              <a:t>. </a:t>
            </a:r>
            <a:r>
              <a:rPr lang="en-ID" sz="4000" i="0" u="none" strike="noStrike" baseline="0" dirty="0" err="1">
                <a:solidFill>
                  <a:schemeClr val="accent2"/>
                </a:solidFill>
                <a:latin typeface="Arial" panose="020B0604020202020204" pitchFamily="34" charset="0"/>
                <a:cs typeface="Arial" panose="020B0604020202020204" pitchFamily="34" charset="0"/>
              </a:rPr>
              <a:t>Mengurangi</a:t>
            </a:r>
            <a:r>
              <a:rPr lang="en-ID" sz="4000" i="0" u="none" strike="noStrike" baseline="0" dirty="0">
                <a:solidFill>
                  <a:schemeClr val="accent2"/>
                </a:solidFill>
                <a:latin typeface="Arial" panose="020B0604020202020204" pitchFamily="34" charset="0"/>
                <a:cs typeface="Arial" panose="020B0604020202020204" pitchFamily="34" charset="0"/>
              </a:rPr>
              <a:t> </a:t>
            </a:r>
            <a:r>
              <a:rPr lang="en-ID" sz="4000" i="0" u="none" strike="noStrike" baseline="0" dirty="0" err="1">
                <a:solidFill>
                  <a:schemeClr val="accent2"/>
                </a:solidFill>
                <a:latin typeface="Arial" panose="020B0604020202020204" pitchFamily="34" charset="0"/>
                <a:cs typeface="Arial" panose="020B0604020202020204" pitchFamily="34" charset="0"/>
              </a:rPr>
              <a:t>hambatan</a:t>
            </a:r>
            <a:r>
              <a:rPr lang="en-ID" sz="4000" dirty="0">
                <a:solidFill>
                  <a:schemeClr val="accent2"/>
                </a:solidFill>
                <a:latin typeface="Arial" panose="020B0604020202020204" pitchFamily="34" charset="0"/>
                <a:cs typeface="Arial" panose="020B0604020202020204" pitchFamily="34" charset="0"/>
              </a:rPr>
              <a:t> </a:t>
            </a:r>
            <a:r>
              <a:rPr lang="en-ID" sz="4000" i="0" u="none" strike="noStrike" baseline="0" dirty="0" err="1">
                <a:solidFill>
                  <a:schemeClr val="accent2"/>
                </a:solidFill>
                <a:latin typeface="Arial" panose="020B0604020202020204" pitchFamily="34" charset="0"/>
                <a:cs typeface="Arial" panose="020B0604020202020204" pitchFamily="34" charset="0"/>
              </a:rPr>
              <a:t>perdagangan</a:t>
            </a:r>
            <a:r>
              <a:rPr lang="en-ID" sz="4000" i="0" u="none" strike="noStrike" baseline="0" dirty="0">
                <a:solidFill>
                  <a:schemeClr val="accent2"/>
                </a:solidFill>
                <a:latin typeface="Arial" panose="020B0604020202020204" pitchFamily="34" charset="0"/>
                <a:cs typeface="Arial" panose="020B0604020202020204" pitchFamily="34" charset="0"/>
              </a:rPr>
              <a:t> </a:t>
            </a:r>
            <a:r>
              <a:rPr lang="en-ID" sz="4000" i="0" u="none" strike="noStrike" baseline="0" dirty="0" err="1">
                <a:solidFill>
                  <a:schemeClr val="accent2"/>
                </a:solidFill>
                <a:latin typeface="Arial" panose="020B0604020202020204" pitchFamily="34" charset="0"/>
                <a:cs typeface="Arial" panose="020B0604020202020204" pitchFamily="34" charset="0"/>
              </a:rPr>
              <a:t>internasional</a:t>
            </a:r>
            <a:r>
              <a:rPr lang="en-ID" sz="4000" i="0" u="none" strike="noStrike" baseline="0" dirty="0">
                <a:solidFill>
                  <a:schemeClr val="accent2"/>
                </a:solidFill>
                <a:latin typeface="Arial" panose="020B0604020202020204" pitchFamily="34" charset="0"/>
                <a:cs typeface="Arial" panose="020B0604020202020204" pitchFamily="34" charset="0"/>
              </a:rPr>
              <a:t>.</a:t>
            </a:r>
            <a:endParaRPr lang="en-ID" sz="4000" dirty="0">
              <a:solidFill>
                <a:schemeClr val="accent2"/>
              </a:solidFill>
              <a:latin typeface="Arial" panose="020B0604020202020204" pitchFamily="34" charset="0"/>
              <a:cs typeface="Arial" panose="020B0604020202020204" pitchFamily="34" charset="0"/>
            </a:endParaRPr>
          </a:p>
        </p:txBody>
      </p:sp>
      <p:sp>
        <p:nvSpPr>
          <p:cNvPr id="13" name="Title 11">
            <a:extLst>
              <a:ext uri="{FF2B5EF4-FFF2-40B4-BE49-F238E27FC236}">
                <a16:creationId xmlns:a16="http://schemas.microsoft.com/office/drawing/2014/main" id="{69625CC8-1E7A-48D0-8774-0027B8B4E9F9}"/>
              </a:ext>
            </a:extLst>
          </p:cNvPr>
          <p:cNvSpPr txBox="1">
            <a:spLocks/>
          </p:cNvSpPr>
          <p:nvPr/>
        </p:nvSpPr>
        <p:spPr>
          <a:xfrm>
            <a:off x="1257300" y="3218180"/>
            <a:ext cx="16078200" cy="615553"/>
          </a:xfrm>
          <a:prstGeom prst="rect">
            <a:avLst/>
          </a:prstGeom>
        </p:spPr>
        <p:txBody>
          <a:bodyPr wrap="square" lIns="0" tIns="0" rIns="0" bIns="0">
            <a:spAutoFit/>
          </a:bodyPr>
          <a:lstStyle>
            <a:lvl1pPr>
              <a:defRPr sz="7000" b="0" i="0">
                <a:solidFill>
                  <a:srgbClr val="F4F4F4"/>
                </a:solidFill>
                <a:latin typeface="Trebuchet MS"/>
                <a:ea typeface="+mj-ea"/>
                <a:cs typeface="Trebuchet MS"/>
              </a:defRPr>
            </a:lvl1pPr>
          </a:lstStyle>
          <a:p>
            <a:pPr marL="1069975" indent="-981075"/>
            <a:r>
              <a:rPr lang="en-ID" sz="4000" kern="0">
                <a:solidFill>
                  <a:schemeClr val="accent2"/>
                </a:solidFill>
                <a:latin typeface="Arial" panose="020B0604020202020204" pitchFamily="34" charset="0"/>
                <a:cs typeface="Arial" panose="020B0604020202020204" pitchFamily="34" charset="0"/>
              </a:rPr>
              <a:t>1. Memudahkan melakukan ekspor Indonesia ke Australia</a:t>
            </a:r>
            <a:endParaRPr lang="en-ID" sz="4000" kern="0" dirty="0">
              <a:solidFill>
                <a:schemeClr val="accent2"/>
              </a:solidFill>
              <a:latin typeface="Arial" panose="020B0604020202020204" pitchFamily="34" charset="0"/>
              <a:cs typeface="Arial" panose="020B0604020202020204" pitchFamily="34" charset="0"/>
            </a:endParaRPr>
          </a:p>
        </p:txBody>
      </p:sp>
      <p:sp>
        <p:nvSpPr>
          <p:cNvPr id="14" name="Title 11">
            <a:extLst>
              <a:ext uri="{FF2B5EF4-FFF2-40B4-BE49-F238E27FC236}">
                <a16:creationId xmlns:a16="http://schemas.microsoft.com/office/drawing/2014/main" id="{E67C8A6E-EA92-496F-BBC6-1D91BCB53E00}"/>
              </a:ext>
            </a:extLst>
          </p:cNvPr>
          <p:cNvSpPr txBox="1">
            <a:spLocks/>
          </p:cNvSpPr>
          <p:nvPr/>
        </p:nvSpPr>
        <p:spPr>
          <a:xfrm>
            <a:off x="1104900" y="4558616"/>
            <a:ext cx="16078200" cy="2462213"/>
          </a:xfrm>
          <a:prstGeom prst="rect">
            <a:avLst/>
          </a:prstGeom>
        </p:spPr>
        <p:txBody>
          <a:bodyPr wrap="square" lIns="0" tIns="0" rIns="0" bIns="0">
            <a:spAutoFit/>
          </a:bodyPr>
          <a:lstStyle>
            <a:lvl1pPr>
              <a:defRPr sz="7000" b="0" i="0">
                <a:solidFill>
                  <a:srgbClr val="F4F4F4"/>
                </a:solidFill>
                <a:latin typeface="Trebuchet MS"/>
                <a:ea typeface="+mj-ea"/>
                <a:cs typeface="Trebuchet MS"/>
              </a:defRPr>
            </a:lvl1pPr>
          </a:lstStyle>
          <a:p>
            <a:pPr marL="803275" indent="-625475" algn="just"/>
            <a:r>
              <a:rPr lang="en-ID" sz="4000" kern="0" dirty="0">
                <a:solidFill>
                  <a:schemeClr val="accent2"/>
                </a:solidFill>
                <a:latin typeface="Arial" panose="020B0604020202020204" pitchFamily="34" charset="0"/>
                <a:cs typeface="Arial" panose="020B0604020202020204" pitchFamily="34" charset="0"/>
              </a:rPr>
              <a:t>2. </a:t>
            </a:r>
            <a:r>
              <a:rPr lang="en-ID" sz="4000" kern="0" dirty="0" err="1">
                <a:solidFill>
                  <a:schemeClr val="accent2"/>
                </a:solidFill>
                <a:latin typeface="Arial" panose="020B0604020202020204" pitchFamily="34" charset="0"/>
                <a:cs typeface="Arial" panose="020B0604020202020204" pitchFamily="34" charset="0"/>
              </a:rPr>
              <a:t>Adanya</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pemasukkan</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investasi</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dari</a:t>
            </a:r>
            <a:r>
              <a:rPr lang="en-ID" sz="4000" kern="0" dirty="0">
                <a:solidFill>
                  <a:schemeClr val="accent2"/>
                </a:solidFill>
                <a:latin typeface="Arial" panose="020B0604020202020204" pitchFamily="34" charset="0"/>
                <a:cs typeface="Arial" panose="020B0604020202020204" pitchFamily="34" charset="0"/>
              </a:rPr>
              <a:t> Australia </a:t>
            </a:r>
            <a:r>
              <a:rPr lang="en-ID" sz="4000" kern="0" dirty="0" err="1">
                <a:solidFill>
                  <a:schemeClr val="accent2"/>
                </a:solidFill>
                <a:latin typeface="Arial" panose="020B0604020202020204" pitchFamily="34" charset="0"/>
                <a:cs typeface="Arial" panose="020B0604020202020204" pitchFamily="34" charset="0"/>
              </a:rPr>
              <a:t>ke</a:t>
            </a:r>
            <a:r>
              <a:rPr lang="en-ID" sz="4000" kern="0" dirty="0">
                <a:solidFill>
                  <a:schemeClr val="accent2"/>
                </a:solidFill>
                <a:latin typeface="Arial" panose="020B0604020202020204" pitchFamily="34" charset="0"/>
                <a:cs typeface="Arial" panose="020B0604020202020204" pitchFamily="34" charset="0"/>
              </a:rPr>
              <a:t> Indonesia </a:t>
            </a:r>
            <a:r>
              <a:rPr lang="en-ID" sz="4000" kern="0" dirty="0" err="1">
                <a:solidFill>
                  <a:schemeClr val="accent2"/>
                </a:solidFill>
                <a:latin typeface="Arial" panose="020B0604020202020204" pitchFamily="34" charset="0"/>
                <a:cs typeface="Arial" panose="020B0604020202020204" pitchFamily="34" charset="0"/>
              </a:rPr>
              <a:t>membuat</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perdagangan</a:t>
            </a:r>
            <a:r>
              <a:rPr lang="en-ID" sz="4000" kern="0" dirty="0">
                <a:solidFill>
                  <a:schemeClr val="accent2"/>
                </a:solidFill>
                <a:latin typeface="Arial" panose="020B0604020202020204" pitchFamily="34" charset="0"/>
                <a:cs typeface="Arial" panose="020B0604020202020204" pitchFamily="34" charset="0"/>
              </a:rPr>
              <a:t> Indonesia </a:t>
            </a:r>
            <a:r>
              <a:rPr lang="en-ID" sz="4000" kern="0" dirty="0" err="1">
                <a:solidFill>
                  <a:schemeClr val="accent2"/>
                </a:solidFill>
                <a:latin typeface="Arial" panose="020B0604020202020204" pitchFamily="34" charset="0"/>
                <a:cs typeface="Arial" panose="020B0604020202020204" pitchFamily="34" charset="0"/>
              </a:rPr>
              <a:t>tidak</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lagi</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kekurangan</a:t>
            </a:r>
            <a:r>
              <a:rPr lang="en-ID" sz="4000" kern="0" dirty="0">
                <a:solidFill>
                  <a:schemeClr val="accent2"/>
                </a:solidFill>
                <a:latin typeface="Arial" panose="020B0604020202020204" pitchFamily="34" charset="0"/>
                <a:cs typeface="Arial" panose="020B0604020202020204" pitchFamily="34" charset="0"/>
              </a:rPr>
              <a:t> modal, </a:t>
            </a:r>
            <a:r>
              <a:rPr lang="en-ID" sz="4000" kern="0" dirty="0" err="1">
                <a:solidFill>
                  <a:schemeClr val="accent2"/>
                </a:solidFill>
                <a:latin typeface="Arial" panose="020B0604020202020204" pitchFamily="34" charset="0"/>
                <a:cs typeface="Arial" panose="020B0604020202020204" pitchFamily="34" charset="0"/>
              </a:rPr>
              <a:t>dengan</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demikian</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dapat</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memperluas</a:t>
            </a:r>
            <a:r>
              <a:rPr lang="en-ID" sz="4000" kern="0" dirty="0">
                <a:solidFill>
                  <a:schemeClr val="accent2"/>
                </a:solidFill>
                <a:latin typeface="Arial" panose="020B0604020202020204" pitchFamily="34" charset="0"/>
                <a:cs typeface="Arial" panose="020B0604020202020204" pitchFamily="34" charset="0"/>
              </a:rPr>
              <a:t> pasar dan </a:t>
            </a:r>
            <a:r>
              <a:rPr lang="en-ID" sz="4000" kern="0" dirty="0" err="1">
                <a:solidFill>
                  <a:schemeClr val="accent2"/>
                </a:solidFill>
                <a:latin typeface="Arial" panose="020B0604020202020204" pitchFamily="34" charset="0"/>
                <a:cs typeface="Arial" panose="020B0604020202020204" pitchFamily="34" charset="0"/>
              </a:rPr>
              <a:t>mengembangkan</a:t>
            </a:r>
            <a:r>
              <a:rPr lang="en-ID" sz="4000" kern="0" dirty="0">
                <a:solidFill>
                  <a:schemeClr val="accent2"/>
                </a:solidFill>
                <a:latin typeface="Arial" panose="020B0604020202020204" pitchFamily="34" charset="0"/>
                <a:cs typeface="Arial" panose="020B0604020202020204" pitchFamily="34" charset="0"/>
              </a:rPr>
              <a:t> </a:t>
            </a:r>
            <a:r>
              <a:rPr lang="en-ID" sz="4000" kern="0" dirty="0" err="1">
                <a:solidFill>
                  <a:schemeClr val="accent2"/>
                </a:solidFill>
                <a:latin typeface="Arial" panose="020B0604020202020204" pitchFamily="34" charset="0"/>
                <a:cs typeface="Arial" panose="020B0604020202020204" pitchFamily="34" charset="0"/>
              </a:rPr>
              <a:t>perdagangan</a:t>
            </a:r>
            <a:r>
              <a:rPr lang="en-ID" sz="4000" kern="0" dirty="0">
                <a:solidFill>
                  <a:schemeClr val="accent2"/>
                </a:solidFill>
                <a:latin typeface="Arial" panose="020B0604020202020204" pitchFamily="34" charset="0"/>
                <a:cs typeface="Arial" panose="020B0604020202020204" pitchFamily="34" charset="0"/>
              </a:rPr>
              <a:t> di Indonesia.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2638" y="70886"/>
            <a:ext cx="10145395" cy="10274300"/>
          </a:xfrm>
          <a:custGeom>
            <a:avLst/>
            <a:gdLst/>
            <a:ahLst/>
            <a:cxnLst/>
            <a:rect l="l" t="t" r="r" b="b"/>
            <a:pathLst>
              <a:path w="10145395" h="10274300">
                <a:moveTo>
                  <a:pt x="2601814" y="10274300"/>
                </a:moveTo>
                <a:lnTo>
                  <a:pt x="0" y="10274300"/>
                </a:lnTo>
                <a:lnTo>
                  <a:pt x="0" y="1104900"/>
                </a:lnTo>
                <a:lnTo>
                  <a:pt x="33041" y="1079500"/>
                </a:lnTo>
                <a:lnTo>
                  <a:pt x="67454" y="1041400"/>
                </a:lnTo>
                <a:lnTo>
                  <a:pt x="103264" y="1003300"/>
                </a:lnTo>
                <a:lnTo>
                  <a:pt x="140526" y="977900"/>
                </a:lnTo>
                <a:lnTo>
                  <a:pt x="179295" y="939800"/>
                </a:lnTo>
                <a:lnTo>
                  <a:pt x="219628" y="914400"/>
                </a:lnTo>
                <a:lnTo>
                  <a:pt x="261581" y="889000"/>
                </a:lnTo>
                <a:lnTo>
                  <a:pt x="305210" y="863600"/>
                </a:lnTo>
                <a:lnTo>
                  <a:pt x="350570" y="838200"/>
                </a:lnTo>
                <a:lnTo>
                  <a:pt x="478675" y="762000"/>
                </a:lnTo>
                <a:lnTo>
                  <a:pt x="521087" y="749300"/>
                </a:lnTo>
                <a:lnTo>
                  <a:pt x="692184" y="647700"/>
                </a:lnTo>
                <a:lnTo>
                  <a:pt x="735865" y="635000"/>
                </a:lnTo>
                <a:lnTo>
                  <a:pt x="780126" y="609600"/>
                </a:lnTo>
                <a:lnTo>
                  <a:pt x="825075" y="596900"/>
                </a:lnTo>
                <a:lnTo>
                  <a:pt x="870416" y="571500"/>
                </a:lnTo>
                <a:lnTo>
                  <a:pt x="961338" y="546100"/>
                </a:lnTo>
                <a:lnTo>
                  <a:pt x="1007041" y="520700"/>
                </a:lnTo>
                <a:lnTo>
                  <a:pt x="1192874" y="469900"/>
                </a:lnTo>
                <a:lnTo>
                  <a:pt x="1240389" y="469900"/>
                </a:lnTo>
                <a:lnTo>
                  <a:pt x="1288449" y="457200"/>
                </a:lnTo>
                <a:lnTo>
                  <a:pt x="1337113" y="457200"/>
                </a:lnTo>
                <a:lnTo>
                  <a:pt x="1446356" y="431800"/>
                </a:lnTo>
                <a:lnTo>
                  <a:pt x="1499219" y="406400"/>
                </a:lnTo>
                <a:lnTo>
                  <a:pt x="1551578" y="393700"/>
                </a:lnTo>
                <a:lnTo>
                  <a:pt x="1696343" y="342900"/>
                </a:lnTo>
                <a:lnTo>
                  <a:pt x="1745666" y="330200"/>
                </a:lnTo>
                <a:lnTo>
                  <a:pt x="1795120" y="304800"/>
                </a:lnTo>
                <a:lnTo>
                  <a:pt x="1944296" y="266700"/>
                </a:lnTo>
                <a:lnTo>
                  <a:pt x="1994307" y="266700"/>
                </a:lnTo>
                <a:lnTo>
                  <a:pt x="2094780" y="241300"/>
                </a:lnTo>
                <a:lnTo>
                  <a:pt x="3806657" y="241300"/>
                </a:lnTo>
                <a:lnTo>
                  <a:pt x="3855177" y="228600"/>
                </a:lnTo>
                <a:lnTo>
                  <a:pt x="4000352" y="228600"/>
                </a:lnTo>
                <a:lnTo>
                  <a:pt x="4143934" y="190500"/>
                </a:lnTo>
                <a:lnTo>
                  <a:pt x="4645462" y="63500"/>
                </a:lnTo>
                <a:lnTo>
                  <a:pt x="4695969" y="38100"/>
                </a:lnTo>
                <a:lnTo>
                  <a:pt x="4745832" y="25400"/>
                </a:lnTo>
                <a:lnTo>
                  <a:pt x="4795052" y="0"/>
                </a:lnTo>
                <a:lnTo>
                  <a:pt x="6589319" y="0"/>
                </a:lnTo>
                <a:lnTo>
                  <a:pt x="6598885" y="12700"/>
                </a:lnTo>
                <a:lnTo>
                  <a:pt x="6622200" y="50800"/>
                </a:lnTo>
                <a:lnTo>
                  <a:pt x="6644017" y="101600"/>
                </a:lnTo>
                <a:lnTo>
                  <a:pt x="6664215" y="152400"/>
                </a:lnTo>
                <a:lnTo>
                  <a:pt x="6682673" y="190500"/>
                </a:lnTo>
                <a:lnTo>
                  <a:pt x="6701145" y="241300"/>
                </a:lnTo>
                <a:lnTo>
                  <a:pt x="6721880" y="292100"/>
                </a:lnTo>
                <a:lnTo>
                  <a:pt x="6747138" y="330200"/>
                </a:lnTo>
                <a:lnTo>
                  <a:pt x="6779182" y="368300"/>
                </a:lnTo>
                <a:lnTo>
                  <a:pt x="6814250" y="406400"/>
                </a:lnTo>
                <a:lnTo>
                  <a:pt x="6848038" y="431800"/>
                </a:lnTo>
                <a:lnTo>
                  <a:pt x="6880657" y="469900"/>
                </a:lnTo>
                <a:lnTo>
                  <a:pt x="6912216" y="508000"/>
                </a:lnTo>
                <a:lnTo>
                  <a:pt x="6942827" y="546100"/>
                </a:lnTo>
                <a:lnTo>
                  <a:pt x="6972599" y="584200"/>
                </a:lnTo>
                <a:lnTo>
                  <a:pt x="7001643" y="635000"/>
                </a:lnTo>
                <a:lnTo>
                  <a:pt x="7030069" y="673100"/>
                </a:lnTo>
                <a:lnTo>
                  <a:pt x="7057988" y="711200"/>
                </a:lnTo>
                <a:lnTo>
                  <a:pt x="7087972" y="749300"/>
                </a:lnTo>
                <a:lnTo>
                  <a:pt x="7119287" y="787400"/>
                </a:lnTo>
                <a:lnTo>
                  <a:pt x="7151869" y="825500"/>
                </a:lnTo>
                <a:lnTo>
                  <a:pt x="7185651" y="863600"/>
                </a:lnTo>
                <a:lnTo>
                  <a:pt x="7220571" y="889000"/>
                </a:lnTo>
                <a:lnTo>
                  <a:pt x="7256564" y="927100"/>
                </a:lnTo>
                <a:lnTo>
                  <a:pt x="7293565" y="952500"/>
                </a:lnTo>
                <a:lnTo>
                  <a:pt x="7331510" y="990600"/>
                </a:lnTo>
                <a:lnTo>
                  <a:pt x="7370334" y="1016000"/>
                </a:lnTo>
                <a:lnTo>
                  <a:pt x="7409973" y="1041400"/>
                </a:lnTo>
                <a:lnTo>
                  <a:pt x="7450362" y="1079500"/>
                </a:lnTo>
                <a:lnTo>
                  <a:pt x="7533133" y="1130300"/>
                </a:lnTo>
                <a:lnTo>
                  <a:pt x="7575387" y="1155700"/>
                </a:lnTo>
                <a:lnTo>
                  <a:pt x="7669795" y="1206500"/>
                </a:lnTo>
                <a:lnTo>
                  <a:pt x="7717642" y="1219200"/>
                </a:lnTo>
                <a:lnTo>
                  <a:pt x="7813980" y="1270000"/>
                </a:lnTo>
                <a:lnTo>
                  <a:pt x="7860448" y="1295400"/>
                </a:lnTo>
                <a:lnTo>
                  <a:pt x="7906022" y="1320800"/>
                </a:lnTo>
                <a:lnTo>
                  <a:pt x="7950702" y="1346200"/>
                </a:lnTo>
                <a:lnTo>
                  <a:pt x="7994489" y="1371600"/>
                </a:lnTo>
                <a:lnTo>
                  <a:pt x="8037382" y="1397000"/>
                </a:lnTo>
                <a:lnTo>
                  <a:pt x="8079381" y="1422400"/>
                </a:lnTo>
                <a:lnTo>
                  <a:pt x="8119316" y="1460500"/>
                </a:lnTo>
                <a:lnTo>
                  <a:pt x="8241490" y="1536700"/>
                </a:lnTo>
                <a:lnTo>
                  <a:pt x="8283016" y="1574800"/>
                </a:lnTo>
                <a:lnTo>
                  <a:pt x="8410042" y="1651000"/>
                </a:lnTo>
                <a:lnTo>
                  <a:pt x="8453211" y="1663700"/>
                </a:lnTo>
                <a:lnTo>
                  <a:pt x="8585247" y="1739900"/>
                </a:lnTo>
                <a:lnTo>
                  <a:pt x="8630112" y="1752600"/>
                </a:lnTo>
                <a:lnTo>
                  <a:pt x="8721142" y="1803400"/>
                </a:lnTo>
                <a:lnTo>
                  <a:pt x="8813927" y="1828800"/>
                </a:lnTo>
                <a:lnTo>
                  <a:pt x="8859682" y="1854200"/>
                </a:lnTo>
                <a:lnTo>
                  <a:pt x="8905043" y="1866900"/>
                </a:lnTo>
                <a:lnTo>
                  <a:pt x="8950030" y="1892300"/>
                </a:lnTo>
                <a:lnTo>
                  <a:pt x="8994660" y="1905000"/>
                </a:lnTo>
                <a:lnTo>
                  <a:pt x="9126578" y="1981200"/>
                </a:lnTo>
                <a:lnTo>
                  <a:pt x="9169953" y="1993900"/>
                </a:lnTo>
                <a:lnTo>
                  <a:pt x="9425154" y="2146300"/>
                </a:lnTo>
                <a:lnTo>
                  <a:pt x="9469042" y="2184400"/>
                </a:lnTo>
                <a:lnTo>
                  <a:pt x="9511862" y="2209800"/>
                </a:lnTo>
                <a:lnTo>
                  <a:pt x="9553048" y="2247900"/>
                </a:lnTo>
                <a:lnTo>
                  <a:pt x="9592036" y="2273300"/>
                </a:lnTo>
                <a:lnTo>
                  <a:pt x="9628258" y="2311400"/>
                </a:lnTo>
                <a:lnTo>
                  <a:pt x="9661151" y="2349500"/>
                </a:lnTo>
                <a:lnTo>
                  <a:pt x="9690147" y="2400300"/>
                </a:lnTo>
                <a:lnTo>
                  <a:pt x="9714683" y="2451100"/>
                </a:lnTo>
                <a:lnTo>
                  <a:pt x="9733575" y="2476500"/>
                </a:lnTo>
                <a:lnTo>
                  <a:pt x="9757241" y="2514600"/>
                </a:lnTo>
                <a:lnTo>
                  <a:pt x="9784426" y="2540000"/>
                </a:lnTo>
                <a:lnTo>
                  <a:pt x="9813874" y="2565400"/>
                </a:lnTo>
                <a:lnTo>
                  <a:pt x="9854408" y="2603500"/>
                </a:lnTo>
                <a:lnTo>
                  <a:pt x="9892368" y="2641600"/>
                </a:lnTo>
                <a:lnTo>
                  <a:pt x="9927755" y="2679700"/>
                </a:lnTo>
                <a:lnTo>
                  <a:pt x="9960568" y="2717800"/>
                </a:lnTo>
                <a:lnTo>
                  <a:pt x="9990808" y="2768600"/>
                </a:lnTo>
                <a:lnTo>
                  <a:pt x="10018946" y="2806700"/>
                </a:lnTo>
                <a:lnTo>
                  <a:pt x="10044024" y="2857500"/>
                </a:lnTo>
                <a:lnTo>
                  <a:pt x="10066122" y="2895600"/>
                </a:lnTo>
                <a:lnTo>
                  <a:pt x="10085321" y="2946400"/>
                </a:lnTo>
                <a:lnTo>
                  <a:pt x="10101701" y="2997200"/>
                </a:lnTo>
                <a:lnTo>
                  <a:pt x="10115344" y="3048000"/>
                </a:lnTo>
                <a:lnTo>
                  <a:pt x="10126328" y="3098800"/>
                </a:lnTo>
                <a:lnTo>
                  <a:pt x="10134735" y="3149600"/>
                </a:lnTo>
                <a:lnTo>
                  <a:pt x="10140646" y="3187700"/>
                </a:lnTo>
                <a:lnTo>
                  <a:pt x="10144141" y="3238500"/>
                </a:lnTo>
                <a:lnTo>
                  <a:pt x="10145300" y="3302000"/>
                </a:lnTo>
                <a:lnTo>
                  <a:pt x="10144204" y="3352800"/>
                </a:lnTo>
                <a:lnTo>
                  <a:pt x="10140934" y="3403600"/>
                </a:lnTo>
                <a:lnTo>
                  <a:pt x="10136243" y="3454400"/>
                </a:lnTo>
                <a:lnTo>
                  <a:pt x="10134902" y="3479800"/>
                </a:lnTo>
                <a:lnTo>
                  <a:pt x="10135572" y="3505200"/>
                </a:lnTo>
                <a:lnTo>
                  <a:pt x="10137038" y="3543300"/>
                </a:lnTo>
                <a:lnTo>
                  <a:pt x="10137248" y="3581400"/>
                </a:lnTo>
                <a:lnTo>
                  <a:pt x="10132892" y="3644900"/>
                </a:lnTo>
                <a:lnTo>
                  <a:pt x="10126998" y="3695700"/>
                </a:lnTo>
                <a:lnTo>
                  <a:pt x="10120871" y="3746500"/>
                </a:lnTo>
                <a:lnTo>
                  <a:pt x="10114603" y="3797300"/>
                </a:lnTo>
                <a:lnTo>
                  <a:pt x="10108287" y="3848100"/>
                </a:lnTo>
                <a:lnTo>
                  <a:pt x="10102019" y="3898900"/>
                </a:lnTo>
                <a:lnTo>
                  <a:pt x="10095891" y="3949700"/>
                </a:lnTo>
                <a:lnTo>
                  <a:pt x="10089998" y="3987800"/>
                </a:lnTo>
                <a:lnTo>
                  <a:pt x="10084433" y="4038600"/>
                </a:lnTo>
                <a:lnTo>
                  <a:pt x="10079291" y="4089400"/>
                </a:lnTo>
                <a:lnTo>
                  <a:pt x="10074664" y="4140200"/>
                </a:lnTo>
                <a:lnTo>
                  <a:pt x="10070646" y="4191000"/>
                </a:lnTo>
                <a:lnTo>
                  <a:pt x="10067333" y="4241800"/>
                </a:lnTo>
                <a:lnTo>
                  <a:pt x="10064816" y="4292600"/>
                </a:lnTo>
                <a:lnTo>
                  <a:pt x="10063190" y="4343400"/>
                </a:lnTo>
                <a:lnTo>
                  <a:pt x="10059470" y="4394200"/>
                </a:lnTo>
                <a:lnTo>
                  <a:pt x="10050826" y="4445000"/>
                </a:lnTo>
                <a:lnTo>
                  <a:pt x="10037586" y="4495800"/>
                </a:lnTo>
                <a:lnTo>
                  <a:pt x="10020078" y="4546600"/>
                </a:lnTo>
                <a:lnTo>
                  <a:pt x="9998632" y="4584700"/>
                </a:lnTo>
                <a:lnTo>
                  <a:pt x="9973574" y="4635500"/>
                </a:lnTo>
                <a:lnTo>
                  <a:pt x="9945234" y="4673600"/>
                </a:lnTo>
                <a:lnTo>
                  <a:pt x="9917199" y="4711700"/>
                </a:lnTo>
                <a:lnTo>
                  <a:pt x="9888366" y="4749800"/>
                </a:lnTo>
                <a:lnTo>
                  <a:pt x="9858924" y="4787900"/>
                </a:lnTo>
                <a:lnTo>
                  <a:pt x="9738811" y="4940300"/>
                </a:lnTo>
                <a:lnTo>
                  <a:pt x="9727836" y="4953000"/>
                </a:lnTo>
                <a:lnTo>
                  <a:pt x="9715353" y="4965700"/>
                </a:lnTo>
                <a:lnTo>
                  <a:pt x="9701865" y="4965700"/>
                </a:lnTo>
                <a:lnTo>
                  <a:pt x="9687875" y="4978400"/>
                </a:lnTo>
                <a:lnTo>
                  <a:pt x="9385536" y="5156200"/>
                </a:lnTo>
                <a:lnTo>
                  <a:pt x="9296978" y="5207000"/>
                </a:lnTo>
                <a:lnTo>
                  <a:pt x="9251612" y="5232400"/>
                </a:lnTo>
                <a:lnTo>
                  <a:pt x="9205327" y="5257800"/>
                </a:lnTo>
                <a:lnTo>
                  <a:pt x="9160568" y="5270500"/>
                </a:lnTo>
                <a:lnTo>
                  <a:pt x="9116195" y="5295900"/>
                </a:lnTo>
                <a:lnTo>
                  <a:pt x="9071951" y="5308600"/>
                </a:lnTo>
                <a:lnTo>
                  <a:pt x="9027578" y="5334000"/>
                </a:lnTo>
                <a:lnTo>
                  <a:pt x="8982819" y="5346700"/>
                </a:lnTo>
                <a:lnTo>
                  <a:pt x="8935879" y="5372100"/>
                </a:lnTo>
                <a:lnTo>
                  <a:pt x="8888887" y="5384800"/>
                </a:lnTo>
                <a:lnTo>
                  <a:pt x="8841840" y="5410200"/>
                </a:lnTo>
                <a:lnTo>
                  <a:pt x="8747569" y="5435600"/>
                </a:lnTo>
                <a:lnTo>
                  <a:pt x="8700339" y="5461000"/>
                </a:lnTo>
                <a:lnTo>
                  <a:pt x="8653044" y="5473700"/>
                </a:lnTo>
                <a:lnTo>
                  <a:pt x="8605679" y="5499100"/>
                </a:lnTo>
                <a:lnTo>
                  <a:pt x="8510733" y="5524500"/>
                </a:lnTo>
                <a:lnTo>
                  <a:pt x="8463145" y="5549900"/>
                </a:lnTo>
                <a:lnTo>
                  <a:pt x="8319891" y="5588000"/>
                </a:lnTo>
                <a:lnTo>
                  <a:pt x="8271966" y="5613400"/>
                </a:lnTo>
                <a:lnTo>
                  <a:pt x="8127636" y="5651500"/>
                </a:lnTo>
                <a:lnTo>
                  <a:pt x="8075360" y="5676900"/>
                </a:lnTo>
                <a:lnTo>
                  <a:pt x="8049222" y="5676900"/>
                </a:lnTo>
                <a:lnTo>
                  <a:pt x="8023084" y="5689600"/>
                </a:lnTo>
                <a:lnTo>
                  <a:pt x="7974723" y="5715000"/>
                </a:lnTo>
                <a:lnTo>
                  <a:pt x="7877228" y="5740400"/>
                </a:lnTo>
                <a:lnTo>
                  <a:pt x="7828006" y="5765800"/>
                </a:lnTo>
                <a:lnTo>
                  <a:pt x="7728392" y="5791200"/>
                </a:lnTo>
                <a:lnTo>
                  <a:pt x="7677913" y="5791200"/>
                </a:lnTo>
                <a:lnTo>
                  <a:pt x="7575387" y="5816600"/>
                </a:lnTo>
                <a:lnTo>
                  <a:pt x="7536640" y="5829300"/>
                </a:lnTo>
                <a:lnTo>
                  <a:pt x="7500659" y="5842000"/>
                </a:lnTo>
                <a:lnTo>
                  <a:pt x="7467190" y="5854700"/>
                </a:lnTo>
                <a:lnTo>
                  <a:pt x="7435984" y="5880100"/>
                </a:lnTo>
                <a:lnTo>
                  <a:pt x="7392863" y="5905500"/>
                </a:lnTo>
                <a:lnTo>
                  <a:pt x="7347778" y="5930900"/>
                </a:lnTo>
                <a:lnTo>
                  <a:pt x="7301149" y="5956300"/>
                </a:lnTo>
                <a:lnTo>
                  <a:pt x="7253394" y="5981700"/>
                </a:lnTo>
                <a:lnTo>
                  <a:pt x="7156186" y="6007100"/>
                </a:lnTo>
                <a:lnTo>
                  <a:pt x="7107570" y="6032500"/>
                </a:lnTo>
                <a:lnTo>
                  <a:pt x="7059507" y="6045200"/>
                </a:lnTo>
                <a:lnTo>
                  <a:pt x="7012414" y="6070600"/>
                </a:lnTo>
                <a:lnTo>
                  <a:pt x="6991847" y="6083300"/>
                </a:lnTo>
                <a:lnTo>
                  <a:pt x="6926628" y="6083300"/>
                </a:lnTo>
                <a:lnTo>
                  <a:pt x="6877670" y="6096000"/>
                </a:lnTo>
                <a:lnTo>
                  <a:pt x="6829066" y="6096000"/>
                </a:lnTo>
                <a:lnTo>
                  <a:pt x="6495015" y="6184900"/>
                </a:lnTo>
                <a:lnTo>
                  <a:pt x="6444734" y="6197600"/>
                </a:lnTo>
                <a:lnTo>
                  <a:pt x="6394359" y="6223000"/>
                </a:lnTo>
                <a:lnTo>
                  <a:pt x="6241725" y="6261100"/>
                </a:lnTo>
                <a:lnTo>
                  <a:pt x="6190030" y="6261100"/>
                </a:lnTo>
                <a:lnTo>
                  <a:pt x="6137769" y="6273800"/>
                </a:lnTo>
                <a:lnTo>
                  <a:pt x="6062774" y="6273800"/>
                </a:lnTo>
                <a:lnTo>
                  <a:pt x="6040951" y="6286500"/>
                </a:lnTo>
                <a:lnTo>
                  <a:pt x="6019630" y="6286500"/>
                </a:lnTo>
                <a:lnTo>
                  <a:pt x="5999063" y="6299200"/>
                </a:lnTo>
                <a:lnTo>
                  <a:pt x="5858069" y="6337300"/>
                </a:lnTo>
                <a:lnTo>
                  <a:pt x="5808725" y="6350000"/>
                </a:lnTo>
                <a:lnTo>
                  <a:pt x="5792305" y="6350000"/>
                </a:lnTo>
                <a:lnTo>
                  <a:pt x="5775885" y="6362700"/>
                </a:lnTo>
                <a:lnTo>
                  <a:pt x="5760470" y="6362700"/>
                </a:lnTo>
                <a:lnTo>
                  <a:pt x="5747066" y="6375400"/>
                </a:lnTo>
                <a:lnTo>
                  <a:pt x="5701620" y="6400800"/>
                </a:lnTo>
                <a:lnTo>
                  <a:pt x="5653087" y="6426200"/>
                </a:lnTo>
                <a:lnTo>
                  <a:pt x="5552417" y="6451600"/>
                </a:lnTo>
                <a:lnTo>
                  <a:pt x="5503111" y="6477000"/>
                </a:lnTo>
                <a:lnTo>
                  <a:pt x="5459081" y="6489700"/>
                </a:lnTo>
                <a:lnTo>
                  <a:pt x="5414022" y="6515100"/>
                </a:lnTo>
                <a:lnTo>
                  <a:pt x="5275241" y="6553200"/>
                </a:lnTo>
                <a:lnTo>
                  <a:pt x="5233144" y="6565900"/>
                </a:lnTo>
                <a:lnTo>
                  <a:pt x="5191800" y="6591300"/>
                </a:lnTo>
                <a:lnTo>
                  <a:pt x="5151965" y="6604000"/>
                </a:lnTo>
                <a:lnTo>
                  <a:pt x="5114392" y="6629400"/>
                </a:lnTo>
                <a:lnTo>
                  <a:pt x="5071115" y="6654800"/>
                </a:lnTo>
                <a:lnTo>
                  <a:pt x="5026526" y="6680200"/>
                </a:lnTo>
                <a:lnTo>
                  <a:pt x="4934722" y="6731000"/>
                </a:lnTo>
                <a:lnTo>
                  <a:pt x="4888163" y="6743700"/>
                </a:lnTo>
                <a:lnTo>
                  <a:pt x="4841604" y="6769100"/>
                </a:lnTo>
                <a:lnTo>
                  <a:pt x="4795374" y="6781800"/>
                </a:lnTo>
                <a:lnTo>
                  <a:pt x="4754365" y="6794500"/>
                </a:lnTo>
                <a:lnTo>
                  <a:pt x="4712603" y="6819900"/>
                </a:lnTo>
                <a:lnTo>
                  <a:pt x="4671344" y="6832600"/>
                </a:lnTo>
                <a:lnTo>
                  <a:pt x="4631844" y="6858000"/>
                </a:lnTo>
                <a:lnTo>
                  <a:pt x="4117126" y="7162800"/>
                </a:lnTo>
                <a:lnTo>
                  <a:pt x="4073490" y="7188200"/>
                </a:lnTo>
                <a:lnTo>
                  <a:pt x="4031751" y="7226300"/>
                </a:lnTo>
                <a:lnTo>
                  <a:pt x="3991623" y="7251700"/>
                </a:lnTo>
                <a:lnTo>
                  <a:pt x="3952819" y="7289800"/>
                </a:lnTo>
                <a:lnTo>
                  <a:pt x="3915053" y="7327900"/>
                </a:lnTo>
                <a:lnTo>
                  <a:pt x="3878036" y="7366000"/>
                </a:lnTo>
                <a:lnTo>
                  <a:pt x="3841483" y="7391400"/>
                </a:lnTo>
                <a:lnTo>
                  <a:pt x="3732036" y="7505700"/>
                </a:lnTo>
                <a:lnTo>
                  <a:pt x="3694714" y="7543800"/>
                </a:lnTo>
                <a:lnTo>
                  <a:pt x="3656716" y="7569200"/>
                </a:lnTo>
                <a:lnTo>
                  <a:pt x="3618107" y="7607300"/>
                </a:lnTo>
                <a:lnTo>
                  <a:pt x="3578950" y="7632700"/>
                </a:lnTo>
                <a:lnTo>
                  <a:pt x="3539312" y="7670800"/>
                </a:lnTo>
                <a:lnTo>
                  <a:pt x="3499255" y="7696200"/>
                </a:lnTo>
                <a:lnTo>
                  <a:pt x="3458844" y="7734300"/>
                </a:lnTo>
                <a:lnTo>
                  <a:pt x="3418144" y="7759700"/>
                </a:lnTo>
                <a:lnTo>
                  <a:pt x="3377219" y="7797800"/>
                </a:lnTo>
                <a:lnTo>
                  <a:pt x="3335877" y="7823200"/>
                </a:lnTo>
                <a:lnTo>
                  <a:pt x="3297588" y="7861300"/>
                </a:lnTo>
                <a:lnTo>
                  <a:pt x="3262278" y="7899400"/>
                </a:lnTo>
                <a:lnTo>
                  <a:pt x="3229873" y="7937500"/>
                </a:lnTo>
                <a:lnTo>
                  <a:pt x="3200297" y="7975600"/>
                </a:lnTo>
                <a:lnTo>
                  <a:pt x="3173476" y="8026400"/>
                </a:lnTo>
                <a:lnTo>
                  <a:pt x="3148598" y="8077200"/>
                </a:lnTo>
                <a:lnTo>
                  <a:pt x="3125007" y="8115300"/>
                </a:lnTo>
                <a:lnTo>
                  <a:pt x="3079111" y="8216900"/>
                </a:lnTo>
                <a:lnTo>
                  <a:pt x="3055520" y="8267700"/>
                </a:lnTo>
                <a:lnTo>
                  <a:pt x="3047645" y="8280400"/>
                </a:lnTo>
                <a:lnTo>
                  <a:pt x="3040775" y="8293100"/>
                </a:lnTo>
                <a:lnTo>
                  <a:pt x="3035916" y="8305800"/>
                </a:lnTo>
                <a:lnTo>
                  <a:pt x="3034073" y="8318500"/>
                </a:lnTo>
                <a:lnTo>
                  <a:pt x="3027680" y="8382000"/>
                </a:lnTo>
                <a:lnTo>
                  <a:pt x="3017109" y="8432800"/>
                </a:lnTo>
                <a:lnTo>
                  <a:pt x="3003207" y="8483600"/>
                </a:lnTo>
                <a:lnTo>
                  <a:pt x="2986824" y="8534400"/>
                </a:lnTo>
                <a:lnTo>
                  <a:pt x="2968807" y="8572500"/>
                </a:lnTo>
                <a:lnTo>
                  <a:pt x="2931265" y="8674100"/>
                </a:lnTo>
                <a:lnTo>
                  <a:pt x="2913436" y="8724900"/>
                </a:lnTo>
                <a:lnTo>
                  <a:pt x="2899446" y="8775700"/>
                </a:lnTo>
                <a:lnTo>
                  <a:pt x="2889979" y="8813800"/>
                </a:lnTo>
                <a:lnTo>
                  <a:pt x="2885539" y="8864600"/>
                </a:lnTo>
                <a:lnTo>
                  <a:pt x="2886628" y="8915400"/>
                </a:lnTo>
                <a:lnTo>
                  <a:pt x="2891115" y="8966200"/>
                </a:lnTo>
                <a:lnTo>
                  <a:pt x="2892869" y="9029700"/>
                </a:lnTo>
                <a:lnTo>
                  <a:pt x="2892424" y="9080500"/>
                </a:lnTo>
                <a:lnTo>
                  <a:pt x="2890314" y="9131300"/>
                </a:lnTo>
                <a:lnTo>
                  <a:pt x="2887073" y="9182100"/>
                </a:lnTo>
                <a:lnTo>
                  <a:pt x="2883235" y="9232900"/>
                </a:lnTo>
                <a:lnTo>
                  <a:pt x="2879334" y="9283700"/>
                </a:lnTo>
                <a:lnTo>
                  <a:pt x="2875905" y="9334500"/>
                </a:lnTo>
                <a:lnTo>
                  <a:pt x="2872857" y="9385300"/>
                </a:lnTo>
                <a:lnTo>
                  <a:pt x="2869622" y="9436100"/>
                </a:lnTo>
                <a:lnTo>
                  <a:pt x="2866009" y="9486900"/>
                </a:lnTo>
                <a:lnTo>
                  <a:pt x="2861830" y="9537700"/>
                </a:lnTo>
                <a:lnTo>
                  <a:pt x="2856898" y="9588500"/>
                </a:lnTo>
                <a:lnTo>
                  <a:pt x="2851023" y="9639300"/>
                </a:lnTo>
                <a:lnTo>
                  <a:pt x="2844018" y="9690100"/>
                </a:lnTo>
                <a:lnTo>
                  <a:pt x="2835692" y="9728200"/>
                </a:lnTo>
                <a:lnTo>
                  <a:pt x="2827212" y="9779000"/>
                </a:lnTo>
                <a:lnTo>
                  <a:pt x="2819717" y="9829800"/>
                </a:lnTo>
                <a:lnTo>
                  <a:pt x="2812550" y="9867900"/>
                </a:lnTo>
                <a:lnTo>
                  <a:pt x="2805054" y="9918700"/>
                </a:lnTo>
                <a:lnTo>
                  <a:pt x="2796574" y="9969500"/>
                </a:lnTo>
                <a:lnTo>
                  <a:pt x="2786453" y="10007600"/>
                </a:lnTo>
                <a:lnTo>
                  <a:pt x="2774033" y="10058400"/>
                </a:lnTo>
                <a:lnTo>
                  <a:pt x="2756189" y="10109200"/>
                </a:lnTo>
                <a:lnTo>
                  <a:pt x="2733821" y="10147300"/>
                </a:lnTo>
                <a:lnTo>
                  <a:pt x="2705421" y="10185400"/>
                </a:lnTo>
                <a:lnTo>
                  <a:pt x="2669481" y="10223500"/>
                </a:lnTo>
                <a:lnTo>
                  <a:pt x="2627471" y="10261600"/>
                </a:lnTo>
                <a:lnTo>
                  <a:pt x="2601814" y="10274300"/>
                </a:lnTo>
                <a:close/>
              </a:path>
              <a:path w="10145395" h="10274300">
                <a:moveTo>
                  <a:pt x="3607238" y="241300"/>
                </a:moveTo>
                <a:lnTo>
                  <a:pt x="2145250" y="241300"/>
                </a:lnTo>
                <a:lnTo>
                  <a:pt x="2195882" y="228600"/>
                </a:lnTo>
                <a:lnTo>
                  <a:pt x="3553089" y="228600"/>
                </a:lnTo>
                <a:lnTo>
                  <a:pt x="3607238" y="241300"/>
                </a:lnTo>
                <a:close/>
              </a:path>
            </a:pathLst>
          </a:custGeom>
          <a:solidFill>
            <a:srgbClr val="EFD5C8"/>
          </a:solidFill>
        </p:spPr>
        <p:txBody>
          <a:bodyPr wrap="square" lIns="0" tIns="0" rIns="0" bIns="0" rtlCol="0"/>
          <a:lstStyle/>
          <a:p>
            <a:endParaRPr/>
          </a:p>
        </p:txBody>
      </p:sp>
      <p:sp>
        <p:nvSpPr>
          <p:cNvPr id="3" name="object 3"/>
          <p:cNvSpPr txBox="1">
            <a:spLocks noGrp="1"/>
          </p:cNvSpPr>
          <p:nvPr>
            <p:ph type="title"/>
          </p:nvPr>
        </p:nvSpPr>
        <p:spPr>
          <a:xfrm>
            <a:off x="381000" y="1621865"/>
            <a:ext cx="10623274" cy="4629472"/>
          </a:xfrm>
          <a:prstGeom prst="rect">
            <a:avLst/>
          </a:prstGeom>
        </p:spPr>
        <p:txBody>
          <a:bodyPr vert="horz" wrap="square" lIns="0" tIns="12700" rIns="0" bIns="0" rtlCol="0">
            <a:spAutoFit/>
          </a:bodyPr>
          <a:lstStyle/>
          <a:p>
            <a:pPr marL="12700">
              <a:lnSpc>
                <a:spcPct val="100000"/>
              </a:lnSpc>
              <a:spcBef>
                <a:spcPts val="100"/>
              </a:spcBef>
            </a:pPr>
            <a:br>
              <a:rPr sz="6000" spc="600" dirty="0">
                <a:solidFill>
                  <a:srgbClr val="994B37"/>
                </a:solidFill>
              </a:rPr>
            </a:br>
            <a:r>
              <a:rPr sz="6000" spc="600" dirty="0" err="1">
                <a:solidFill>
                  <a:srgbClr val="994B37"/>
                </a:solidFill>
              </a:rPr>
              <a:t>Dampak</a:t>
            </a:r>
            <a:r>
              <a:rPr sz="6000" spc="600" dirty="0">
                <a:solidFill>
                  <a:srgbClr val="994B37"/>
                </a:solidFill>
              </a:rPr>
              <a:t> </a:t>
            </a:r>
            <a:r>
              <a:rPr sz="6000" spc="600" dirty="0" err="1">
                <a:solidFill>
                  <a:srgbClr val="994B37"/>
                </a:solidFill>
              </a:rPr>
              <a:t>Negatif</a:t>
            </a:r>
            <a:r>
              <a:rPr sz="6000" spc="600" dirty="0">
                <a:solidFill>
                  <a:srgbClr val="994B37"/>
                </a:solidFill>
              </a:rPr>
              <a:t> </a:t>
            </a:r>
            <a:br>
              <a:rPr lang="en-US" sz="6000" spc="600" dirty="0">
                <a:solidFill>
                  <a:srgbClr val="994B37"/>
                </a:solidFill>
              </a:rPr>
            </a:br>
            <a:r>
              <a:rPr sz="6000" spc="600" dirty="0">
                <a:solidFill>
                  <a:srgbClr val="994B37"/>
                </a:solidFill>
              </a:rPr>
              <a:t>IA-CEPA </a:t>
            </a:r>
            <a:r>
              <a:rPr sz="6000" spc="600" dirty="0" err="1">
                <a:solidFill>
                  <a:srgbClr val="994B37"/>
                </a:solidFill>
              </a:rPr>
              <a:t>Bagi</a:t>
            </a:r>
            <a:r>
              <a:rPr sz="6000" spc="600" dirty="0">
                <a:solidFill>
                  <a:srgbClr val="994B37"/>
                </a:solidFill>
              </a:rPr>
              <a:t> Indonesia</a:t>
            </a:r>
            <a:br>
              <a:rPr sz="6000" spc="600" dirty="0">
                <a:solidFill>
                  <a:srgbClr val="994B37"/>
                </a:solidFill>
              </a:rPr>
            </a:br>
            <a:br>
              <a:rPr lang="x-none" sz="6000" spc="600" dirty="0">
                <a:solidFill>
                  <a:srgbClr val="994B37"/>
                </a:solidFill>
              </a:rPr>
            </a:br>
            <a:endParaRPr sz="6000" spc="600" dirty="0">
              <a:solidFill>
                <a:srgbClr val="994B37"/>
              </a:solidFill>
            </a:endParaRPr>
          </a:p>
        </p:txBody>
      </p:sp>
      <p:sp>
        <p:nvSpPr>
          <p:cNvPr id="4" name="object 4"/>
          <p:cNvSpPr txBox="1"/>
          <p:nvPr/>
        </p:nvSpPr>
        <p:spPr>
          <a:xfrm>
            <a:off x="8149581" y="5208036"/>
            <a:ext cx="8465830" cy="3388107"/>
          </a:xfrm>
          <a:prstGeom prst="rect">
            <a:avLst/>
          </a:prstGeom>
        </p:spPr>
        <p:txBody>
          <a:bodyPr vert="horz" wrap="square" lIns="0" tIns="12700" rIns="0" bIns="0" rtlCol="0">
            <a:spAutoFit/>
          </a:bodyPr>
          <a:lstStyle/>
          <a:p>
            <a:pPr marL="527050" indent="-514350" algn="just">
              <a:lnSpc>
                <a:spcPct val="100000"/>
              </a:lnSpc>
              <a:spcBef>
                <a:spcPts val="100"/>
              </a:spcBef>
              <a:buFont typeface="+mj-lt"/>
              <a:buAutoNum type="arabicPeriod"/>
            </a:pPr>
            <a:r>
              <a:rPr sz="3600" b="1" spc="300" dirty="0" err="1">
                <a:solidFill>
                  <a:srgbClr val="994B37"/>
                </a:solidFill>
                <a:latin typeface="Komiko" pitchFamily="2" charset="0"/>
                <a:cs typeface="Arial Black"/>
              </a:rPr>
              <a:t>Pembajakan</a:t>
            </a:r>
            <a:r>
              <a:rPr sz="3600" b="1" spc="300" dirty="0">
                <a:solidFill>
                  <a:srgbClr val="994B37"/>
                </a:solidFill>
                <a:latin typeface="Komiko" pitchFamily="2" charset="0"/>
                <a:cs typeface="Arial Black"/>
              </a:rPr>
              <a:t> </a:t>
            </a:r>
            <a:r>
              <a:rPr sz="3600" b="1" spc="300" dirty="0" err="1">
                <a:solidFill>
                  <a:srgbClr val="994B37"/>
                </a:solidFill>
                <a:latin typeface="Komiko" pitchFamily="2" charset="0"/>
                <a:cs typeface="Arial Black"/>
              </a:rPr>
              <a:t>perangkat</a:t>
            </a:r>
            <a:r>
              <a:rPr sz="3600" b="1" spc="300" dirty="0">
                <a:solidFill>
                  <a:srgbClr val="994B37"/>
                </a:solidFill>
                <a:latin typeface="Komiko" pitchFamily="2" charset="0"/>
                <a:cs typeface="Arial Black"/>
              </a:rPr>
              <a:t> </a:t>
            </a:r>
            <a:r>
              <a:rPr sz="3600" b="1" spc="300" dirty="0" err="1">
                <a:solidFill>
                  <a:srgbClr val="994B37"/>
                </a:solidFill>
                <a:latin typeface="Komiko" pitchFamily="2" charset="0"/>
                <a:cs typeface="Arial Black"/>
              </a:rPr>
              <a:t>lunak</a:t>
            </a:r>
            <a:r>
              <a:rPr sz="3600" b="1" spc="300" dirty="0">
                <a:solidFill>
                  <a:srgbClr val="994B37"/>
                </a:solidFill>
                <a:latin typeface="Komiko" pitchFamily="2" charset="0"/>
                <a:cs typeface="Arial Black"/>
              </a:rPr>
              <a:t>.</a:t>
            </a:r>
          </a:p>
          <a:p>
            <a:pPr marL="12700" algn="just">
              <a:lnSpc>
                <a:spcPct val="100000"/>
              </a:lnSpc>
              <a:spcBef>
                <a:spcPts val="100"/>
              </a:spcBef>
            </a:pPr>
            <a:endParaRPr sz="3600" b="1" spc="300" dirty="0">
              <a:latin typeface="Komiko" pitchFamily="2" charset="0"/>
              <a:cs typeface="Arial Black"/>
            </a:endParaRPr>
          </a:p>
          <a:p>
            <a:pPr marL="755650" indent="-742950" algn="just">
              <a:lnSpc>
                <a:spcPct val="100000"/>
              </a:lnSpc>
              <a:spcBef>
                <a:spcPts val="100"/>
              </a:spcBef>
              <a:buFont typeface="+mj-lt"/>
              <a:buAutoNum type="arabicPeriod" startAt="2"/>
            </a:pPr>
            <a:r>
              <a:rPr lang="en-US" sz="3600" b="1" spc="300" dirty="0">
                <a:solidFill>
                  <a:srgbClr val="994B37"/>
                </a:solidFill>
                <a:latin typeface="Komiko" pitchFamily="2" charset="0"/>
                <a:cs typeface="Arial Black"/>
              </a:rPr>
              <a:t>K</a:t>
            </a:r>
            <a:r>
              <a:rPr lang="x-none" sz="3600" b="1" spc="300">
                <a:solidFill>
                  <a:srgbClr val="994B37"/>
                </a:solidFill>
                <a:latin typeface="Komiko" pitchFamily="2" charset="0"/>
                <a:cs typeface="Arial Black"/>
              </a:rPr>
              <a:t>etidakadilan upah.</a:t>
            </a:r>
          </a:p>
          <a:p>
            <a:pPr marL="12700" algn="just">
              <a:lnSpc>
                <a:spcPct val="100000"/>
              </a:lnSpc>
              <a:spcBef>
                <a:spcPts val="100"/>
              </a:spcBef>
            </a:pPr>
            <a:endParaRPr lang="x-none" sz="3600" b="1" spc="300">
              <a:solidFill>
                <a:srgbClr val="994B37"/>
              </a:solidFill>
              <a:latin typeface="Komiko" pitchFamily="2" charset="0"/>
              <a:cs typeface="Arial Black"/>
            </a:endParaRPr>
          </a:p>
          <a:p>
            <a:pPr marL="755650" indent="-742950" algn="just">
              <a:lnSpc>
                <a:spcPct val="100000"/>
              </a:lnSpc>
              <a:spcBef>
                <a:spcPts val="100"/>
              </a:spcBef>
              <a:buFont typeface="+mj-lt"/>
              <a:buAutoNum type="arabicPeriod" startAt="3"/>
            </a:pPr>
            <a:r>
              <a:rPr lang="x-none" sz="3600" b="1" spc="300">
                <a:solidFill>
                  <a:srgbClr val="994B37"/>
                </a:solidFill>
                <a:latin typeface="Komiko" pitchFamily="2" charset="0"/>
                <a:cs typeface="Arial Black"/>
              </a:rPr>
              <a:t>Indonesia tidak mampu mengambil manfaat dari Australia.</a:t>
            </a:r>
            <a:endParaRPr sz="3600" b="1" spc="300" dirty="0">
              <a:solidFill>
                <a:srgbClr val="994B37"/>
              </a:solidFill>
              <a:latin typeface="Komiko" pitchFamily="2" charset="0"/>
              <a:cs typeface="Arial Black"/>
            </a:endParaRPr>
          </a:p>
        </p:txBody>
      </p:sp>
      <p:sp>
        <p:nvSpPr>
          <p:cNvPr id="5" name="object 5"/>
          <p:cNvSpPr/>
          <p:nvPr/>
        </p:nvSpPr>
        <p:spPr>
          <a:xfrm>
            <a:off x="0" y="7292648"/>
            <a:ext cx="5287645" cy="1866900"/>
          </a:xfrm>
          <a:custGeom>
            <a:avLst/>
            <a:gdLst/>
            <a:ahLst/>
            <a:cxnLst/>
            <a:rect l="l" t="t" r="r" b="b"/>
            <a:pathLst>
              <a:path w="5287645" h="1866900">
                <a:moveTo>
                  <a:pt x="255740" y="292099"/>
                </a:moveTo>
                <a:lnTo>
                  <a:pt x="411624" y="292099"/>
                </a:lnTo>
                <a:lnTo>
                  <a:pt x="388211" y="279399"/>
                </a:lnTo>
                <a:lnTo>
                  <a:pt x="347698" y="253999"/>
                </a:lnTo>
                <a:lnTo>
                  <a:pt x="326585" y="241299"/>
                </a:lnTo>
                <a:lnTo>
                  <a:pt x="303761" y="228599"/>
                </a:lnTo>
                <a:lnTo>
                  <a:pt x="291350" y="228599"/>
                </a:lnTo>
                <a:lnTo>
                  <a:pt x="279795" y="215899"/>
                </a:lnTo>
                <a:lnTo>
                  <a:pt x="251568" y="190499"/>
                </a:lnTo>
                <a:lnTo>
                  <a:pt x="223447" y="177799"/>
                </a:lnTo>
                <a:lnTo>
                  <a:pt x="195541" y="152399"/>
                </a:lnTo>
                <a:lnTo>
                  <a:pt x="167955" y="126999"/>
                </a:lnTo>
                <a:lnTo>
                  <a:pt x="155402" y="126999"/>
                </a:lnTo>
                <a:lnTo>
                  <a:pt x="130581" y="101599"/>
                </a:lnTo>
                <a:lnTo>
                  <a:pt x="108327" y="88899"/>
                </a:lnTo>
                <a:lnTo>
                  <a:pt x="87357" y="76199"/>
                </a:lnTo>
                <a:lnTo>
                  <a:pt x="66387" y="50799"/>
                </a:lnTo>
                <a:lnTo>
                  <a:pt x="0" y="0"/>
                </a:lnTo>
                <a:lnTo>
                  <a:pt x="0" y="76199"/>
                </a:lnTo>
                <a:lnTo>
                  <a:pt x="17314" y="88899"/>
                </a:lnTo>
                <a:lnTo>
                  <a:pt x="43045" y="114299"/>
                </a:lnTo>
                <a:lnTo>
                  <a:pt x="69097" y="139699"/>
                </a:lnTo>
                <a:lnTo>
                  <a:pt x="95791" y="152399"/>
                </a:lnTo>
                <a:lnTo>
                  <a:pt x="123448" y="177799"/>
                </a:lnTo>
                <a:lnTo>
                  <a:pt x="147895" y="203199"/>
                </a:lnTo>
                <a:lnTo>
                  <a:pt x="171807" y="215899"/>
                </a:lnTo>
                <a:lnTo>
                  <a:pt x="195505" y="241299"/>
                </a:lnTo>
                <a:lnTo>
                  <a:pt x="219310" y="253999"/>
                </a:lnTo>
                <a:lnTo>
                  <a:pt x="243419" y="279399"/>
                </a:lnTo>
                <a:lnTo>
                  <a:pt x="255740" y="292099"/>
                </a:lnTo>
                <a:close/>
              </a:path>
              <a:path w="5287645" h="1866900">
                <a:moveTo>
                  <a:pt x="3895358" y="152399"/>
                </a:moveTo>
                <a:lnTo>
                  <a:pt x="4008161" y="152399"/>
                </a:lnTo>
                <a:lnTo>
                  <a:pt x="3985907" y="139699"/>
                </a:lnTo>
                <a:lnTo>
                  <a:pt x="3919145" y="139699"/>
                </a:lnTo>
                <a:lnTo>
                  <a:pt x="3895358" y="152399"/>
                </a:lnTo>
                <a:close/>
              </a:path>
              <a:path w="5287645" h="1866900">
                <a:moveTo>
                  <a:pt x="3702314" y="152399"/>
                </a:moveTo>
                <a:lnTo>
                  <a:pt x="3871785" y="152399"/>
                </a:lnTo>
                <a:lnTo>
                  <a:pt x="3848211" y="139699"/>
                </a:lnTo>
                <a:lnTo>
                  <a:pt x="3720127" y="139699"/>
                </a:lnTo>
                <a:lnTo>
                  <a:pt x="3702314" y="152399"/>
                </a:lnTo>
                <a:close/>
              </a:path>
              <a:path w="5287645" h="1866900">
                <a:moveTo>
                  <a:pt x="3528848" y="165099"/>
                </a:moveTo>
                <a:lnTo>
                  <a:pt x="4073781" y="165099"/>
                </a:lnTo>
                <a:lnTo>
                  <a:pt x="4040864" y="152399"/>
                </a:lnTo>
                <a:lnTo>
                  <a:pt x="3566508" y="152399"/>
                </a:lnTo>
                <a:lnTo>
                  <a:pt x="3528848" y="165099"/>
                </a:lnTo>
                <a:close/>
              </a:path>
              <a:path w="5287645" h="1866900">
                <a:moveTo>
                  <a:pt x="3470468" y="177799"/>
                </a:moveTo>
                <a:lnTo>
                  <a:pt x="4139401" y="177799"/>
                </a:lnTo>
                <a:lnTo>
                  <a:pt x="4106698" y="165099"/>
                </a:lnTo>
                <a:lnTo>
                  <a:pt x="3491188" y="165099"/>
                </a:lnTo>
                <a:lnTo>
                  <a:pt x="3470468" y="177799"/>
                </a:lnTo>
                <a:close/>
              </a:path>
              <a:path w="5287645" h="1866900">
                <a:moveTo>
                  <a:pt x="3369648" y="190499"/>
                </a:moveTo>
                <a:lnTo>
                  <a:pt x="4171498" y="190499"/>
                </a:lnTo>
                <a:lnTo>
                  <a:pt x="4155182" y="177799"/>
                </a:lnTo>
                <a:lnTo>
                  <a:pt x="3388870" y="177799"/>
                </a:lnTo>
                <a:lnTo>
                  <a:pt x="3369648" y="190499"/>
                </a:lnTo>
                <a:close/>
              </a:path>
              <a:path w="5287645" h="1866900">
                <a:moveTo>
                  <a:pt x="3266261" y="215899"/>
                </a:moveTo>
                <a:lnTo>
                  <a:pt x="4275634" y="215899"/>
                </a:lnTo>
                <a:lnTo>
                  <a:pt x="4204450" y="190499"/>
                </a:lnTo>
                <a:lnTo>
                  <a:pt x="3331417" y="190499"/>
                </a:lnTo>
                <a:lnTo>
                  <a:pt x="3309841" y="203199"/>
                </a:lnTo>
                <a:lnTo>
                  <a:pt x="3288051" y="203199"/>
                </a:lnTo>
                <a:lnTo>
                  <a:pt x="3266261" y="215899"/>
                </a:lnTo>
                <a:close/>
              </a:path>
              <a:path w="5287645" h="1866900">
                <a:moveTo>
                  <a:pt x="3175837" y="241299"/>
                </a:moveTo>
                <a:lnTo>
                  <a:pt x="4364685" y="241299"/>
                </a:lnTo>
                <a:lnTo>
                  <a:pt x="4345962" y="228599"/>
                </a:lnTo>
                <a:lnTo>
                  <a:pt x="4310851" y="215899"/>
                </a:lnTo>
                <a:lnTo>
                  <a:pt x="3221593" y="215899"/>
                </a:lnTo>
                <a:lnTo>
                  <a:pt x="3175837" y="241299"/>
                </a:lnTo>
                <a:close/>
              </a:path>
              <a:path w="5287645" h="1866900">
                <a:moveTo>
                  <a:pt x="4931408" y="1358899"/>
                </a:moveTo>
                <a:lnTo>
                  <a:pt x="5270350" y="1358899"/>
                </a:lnTo>
                <a:lnTo>
                  <a:pt x="5281673" y="1320799"/>
                </a:lnTo>
                <a:lnTo>
                  <a:pt x="5286470" y="1295399"/>
                </a:lnTo>
                <a:lnTo>
                  <a:pt x="5287201" y="1257299"/>
                </a:lnTo>
                <a:lnTo>
                  <a:pt x="5286327" y="1219199"/>
                </a:lnTo>
                <a:lnTo>
                  <a:pt x="5285311" y="1206499"/>
                </a:lnTo>
                <a:lnTo>
                  <a:pt x="5282475" y="1206499"/>
                </a:lnTo>
                <a:lnTo>
                  <a:pt x="5278142" y="1193799"/>
                </a:lnTo>
                <a:lnTo>
                  <a:pt x="5272632" y="1181099"/>
                </a:lnTo>
                <a:lnTo>
                  <a:pt x="5263128" y="1155699"/>
                </a:lnTo>
                <a:lnTo>
                  <a:pt x="5254801" y="1130299"/>
                </a:lnTo>
                <a:lnTo>
                  <a:pt x="5247115" y="1117599"/>
                </a:lnTo>
                <a:lnTo>
                  <a:pt x="5223168" y="1054099"/>
                </a:lnTo>
                <a:lnTo>
                  <a:pt x="5203588" y="1015999"/>
                </a:lnTo>
                <a:lnTo>
                  <a:pt x="5181442" y="977899"/>
                </a:lnTo>
                <a:lnTo>
                  <a:pt x="5157369" y="939799"/>
                </a:lnTo>
                <a:lnTo>
                  <a:pt x="5137951" y="914399"/>
                </a:lnTo>
                <a:lnTo>
                  <a:pt x="5119281" y="876299"/>
                </a:lnTo>
                <a:lnTo>
                  <a:pt x="5101681" y="850899"/>
                </a:lnTo>
                <a:lnTo>
                  <a:pt x="5085472" y="825499"/>
                </a:lnTo>
                <a:lnTo>
                  <a:pt x="5079285" y="812799"/>
                </a:lnTo>
                <a:lnTo>
                  <a:pt x="5072776" y="800099"/>
                </a:lnTo>
                <a:lnTo>
                  <a:pt x="5066054" y="787399"/>
                </a:lnTo>
                <a:lnTo>
                  <a:pt x="5059224" y="774699"/>
                </a:lnTo>
                <a:lnTo>
                  <a:pt x="5040394" y="749299"/>
                </a:lnTo>
                <a:lnTo>
                  <a:pt x="5002734" y="711199"/>
                </a:lnTo>
                <a:lnTo>
                  <a:pt x="4983904" y="685799"/>
                </a:lnTo>
                <a:lnTo>
                  <a:pt x="4973704" y="673099"/>
                </a:lnTo>
                <a:lnTo>
                  <a:pt x="4963076" y="647699"/>
                </a:lnTo>
                <a:lnTo>
                  <a:pt x="4951165" y="647699"/>
                </a:lnTo>
                <a:lnTo>
                  <a:pt x="4937114" y="634999"/>
                </a:lnTo>
                <a:lnTo>
                  <a:pt x="4932549" y="634999"/>
                </a:lnTo>
                <a:lnTo>
                  <a:pt x="4927984" y="622299"/>
                </a:lnTo>
                <a:lnTo>
                  <a:pt x="4924560" y="622299"/>
                </a:lnTo>
                <a:lnTo>
                  <a:pt x="4909332" y="596899"/>
                </a:lnTo>
                <a:lnTo>
                  <a:pt x="4891750" y="584199"/>
                </a:lnTo>
                <a:lnTo>
                  <a:pt x="4853805" y="558799"/>
                </a:lnTo>
                <a:lnTo>
                  <a:pt x="4828127" y="533399"/>
                </a:lnTo>
                <a:lnTo>
                  <a:pt x="4776772" y="495299"/>
                </a:lnTo>
                <a:lnTo>
                  <a:pt x="4751095" y="482599"/>
                </a:lnTo>
                <a:lnTo>
                  <a:pt x="4741965" y="469899"/>
                </a:lnTo>
                <a:lnTo>
                  <a:pt x="4737400" y="469899"/>
                </a:lnTo>
                <a:lnTo>
                  <a:pt x="4696602" y="444499"/>
                </a:lnTo>
                <a:lnTo>
                  <a:pt x="4620568" y="393699"/>
                </a:lnTo>
                <a:lnTo>
                  <a:pt x="4581053" y="368299"/>
                </a:lnTo>
                <a:lnTo>
                  <a:pt x="4571923" y="368299"/>
                </a:lnTo>
                <a:lnTo>
                  <a:pt x="4564024" y="355599"/>
                </a:lnTo>
                <a:lnTo>
                  <a:pt x="4556659" y="355599"/>
                </a:lnTo>
                <a:lnTo>
                  <a:pt x="4548653" y="342899"/>
                </a:lnTo>
                <a:lnTo>
                  <a:pt x="4538828" y="342899"/>
                </a:lnTo>
                <a:lnTo>
                  <a:pt x="4528575" y="330199"/>
                </a:lnTo>
                <a:lnTo>
                  <a:pt x="4508496" y="330199"/>
                </a:lnTo>
                <a:lnTo>
                  <a:pt x="4476061" y="304799"/>
                </a:lnTo>
                <a:lnTo>
                  <a:pt x="4454092" y="292099"/>
                </a:lnTo>
                <a:lnTo>
                  <a:pt x="4433408" y="279399"/>
                </a:lnTo>
                <a:lnTo>
                  <a:pt x="4414435" y="266699"/>
                </a:lnTo>
                <a:lnTo>
                  <a:pt x="4399563" y="253999"/>
                </a:lnTo>
                <a:lnTo>
                  <a:pt x="4382766" y="241299"/>
                </a:lnTo>
                <a:lnTo>
                  <a:pt x="3888332" y="241299"/>
                </a:lnTo>
                <a:lnTo>
                  <a:pt x="3939170" y="253999"/>
                </a:lnTo>
                <a:lnTo>
                  <a:pt x="3989473" y="279399"/>
                </a:lnTo>
                <a:lnTo>
                  <a:pt x="4091470" y="304799"/>
                </a:lnTo>
                <a:lnTo>
                  <a:pt x="4141784" y="330199"/>
                </a:lnTo>
                <a:lnTo>
                  <a:pt x="4192427" y="342899"/>
                </a:lnTo>
                <a:lnTo>
                  <a:pt x="4242905" y="368299"/>
                </a:lnTo>
                <a:lnTo>
                  <a:pt x="4292726" y="380999"/>
                </a:lnTo>
                <a:lnTo>
                  <a:pt x="4341397" y="406399"/>
                </a:lnTo>
                <a:lnTo>
                  <a:pt x="4351489" y="419099"/>
                </a:lnTo>
                <a:lnTo>
                  <a:pt x="4371247" y="419099"/>
                </a:lnTo>
                <a:lnTo>
                  <a:pt x="4381340" y="431799"/>
                </a:lnTo>
                <a:lnTo>
                  <a:pt x="4397424" y="431799"/>
                </a:lnTo>
                <a:lnTo>
                  <a:pt x="4429164" y="457199"/>
                </a:lnTo>
                <a:lnTo>
                  <a:pt x="4445248" y="457199"/>
                </a:lnTo>
                <a:lnTo>
                  <a:pt x="4487562" y="482599"/>
                </a:lnTo>
                <a:lnTo>
                  <a:pt x="4527844" y="507999"/>
                </a:lnTo>
                <a:lnTo>
                  <a:pt x="4567055" y="533399"/>
                </a:lnTo>
                <a:lnTo>
                  <a:pt x="4624098" y="558799"/>
                </a:lnTo>
                <a:lnTo>
                  <a:pt x="4659120" y="584199"/>
                </a:lnTo>
                <a:lnTo>
                  <a:pt x="4737828" y="647699"/>
                </a:lnTo>
                <a:lnTo>
                  <a:pt x="4767732" y="673099"/>
                </a:lnTo>
                <a:lnTo>
                  <a:pt x="4807282" y="711199"/>
                </a:lnTo>
                <a:lnTo>
                  <a:pt x="4819711" y="723899"/>
                </a:lnTo>
                <a:lnTo>
                  <a:pt x="4832353" y="736599"/>
                </a:lnTo>
                <a:lnTo>
                  <a:pt x="4844675" y="749299"/>
                </a:lnTo>
                <a:lnTo>
                  <a:pt x="4871155" y="774699"/>
                </a:lnTo>
                <a:lnTo>
                  <a:pt x="4897314" y="800099"/>
                </a:lnTo>
                <a:lnTo>
                  <a:pt x="4922831" y="825499"/>
                </a:lnTo>
                <a:lnTo>
                  <a:pt x="4947385" y="863599"/>
                </a:lnTo>
                <a:lnTo>
                  <a:pt x="4971011" y="888999"/>
                </a:lnTo>
                <a:lnTo>
                  <a:pt x="5019121" y="939799"/>
                </a:lnTo>
                <a:lnTo>
                  <a:pt x="5042106" y="965199"/>
                </a:lnTo>
                <a:lnTo>
                  <a:pt x="5064788" y="1003299"/>
                </a:lnTo>
                <a:lnTo>
                  <a:pt x="5086613" y="1028699"/>
                </a:lnTo>
                <a:lnTo>
                  <a:pt x="5107583" y="1066799"/>
                </a:lnTo>
                <a:lnTo>
                  <a:pt x="5127697" y="1092199"/>
                </a:lnTo>
                <a:lnTo>
                  <a:pt x="5141624" y="1117599"/>
                </a:lnTo>
                <a:lnTo>
                  <a:pt x="5156085" y="1142999"/>
                </a:lnTo>
                <a:lnTo>
                  <a:pt x="5171189" y="1155699"/>
                </a:lnTo>
                <a:lnTo>
                  <a:pt x="5187041" y="1181099"/>
                </a:lnTo>
                <a:lnTo>
                  <a:pt x="5209509" y="1219199"/>
                </a:lnTo>
                <a:lnTo>
                  <a:pt x="5216267" y="1244599"/>
                </a:lnTo>
                <a:lnTo>
                  <a:pt x="5213717" y="1257299"/>
                </a:lnTo>
                <a:lnTo>
                  <a:pt x="5207529" y="1269999"/>
                </a:lnTo>
                <a:lnTo>
                  <a:pt x="5198453" y="1282699"/>
                </a:lnTo>
                <a:lnTo>
                  <a:pt x="5173542" y="1295399"/>
                </a:lnTo>
                <a:lnTo>
                  <a:pt x="5148097" y="1308099"/>
                </a:lnTo>
                <a:lnTo>
                  <a:pt x="5121581" y="1308099"/>
                </a:lnTo>
                <a:lnTo>
                  <a:pt x="5093461" y="1320799"/>
                </a:lnTo>
                <a:lnTo>
                  <a:pt x="5036685" y="1320799"/>
                </a:lnTo>
                <a:lnTo>
                  <a:pt x="4931408" y="1358899"/>
                </a:lnTo>
                <a:close/>
              </a:path>
              <a:path w="5287645" h="1866900">
                <a:moveTo>
                  <a:pt x="1401044" y="863599"/>
                </a:moveTo>
                <a:lnTo>
                  <a:pt x="1968801" y="863599"/>
                </a:lnTo>
                <a:lnTo>
                  <a:pt x="2119442" y="812799"/>
                </a:lnTo>
                <a:lnTo>
                  <a:pt x="2290625" y="761999"/>
                </a:lnTo>
                <a:lnTo>
                  <a:pt x="2313021" y="761999"/>
                </a:lnTo>
                <a:lnTo>
                  <a:pt x="2335417" y="749299"/>
                </a:lnTo>
                <a:lnTo>
                  <a:pt x="2357386" y="736599"/>
                </a:lnTo>
                <a:lnTo>
                  <a:pt x="2378499" y="723899"/>
                </a:lnTo>
                <a:lnTo>
                  <a:pt x="2399700" y="723899"/>
                </a:lnTo>
                <a:lnTo>
                  <a:pt x="2439964" y="698499"/>
                </a:lnTo>
                <a:lnTo>
                  <a:pt x="2473416" y="698499"/>
                </a:lnTo>
                <a:lnTo>
                  <a:pt x="2484489" y="685799"/>
                </a:lnTo>
                <a:lnTo>
                  <a:pt x="2495349" y="685799"/>
                </a:lnTo>
                <a:lnTo>
                  <a:pt x="2506315" y="673099"/>
                </a:lnTo>
                <a:lnTo>
                  <a:pt x="2540409" y="647699"/>
                </a:lnTo>
                <a:lnTo>
                  <a:pt x="2558151" y="647699"/>
                </a:lnTo>
                <a:lnTo>
                  <a:pt x="2593066" y="634999"/>
                </a:lnTo>
                <a:lnTo>
                  <a:pt x="2608312" y="622299"/>
                </a:lnTo>
                <a:lnTo>
                  <a:pt x="2622488" y="622299"/>
                </a:lnTo>
                <a:lnTo>
                  <a:pt x="2635273" y="609599"/>
                </a:lnTo>
                <a:lnTo>
                  <a:pt x="2644902" y="596899"/>
                </a:lnTo>
                <a:lnTo>
                  <a:pt x="2654959" y="584199"/>
                </a:lnTo>
                <a:lnTo>
                  <a:pt x="2665444" y="584199"/>
                </a:lnTo>
                <a:lnTo>
                  <a:pt x="2676357" y="571499"/>
                </a:lnTo>
                <a:lnTo>
                  <a:pt x="2711753" y="558799"/>
                </a:lnTo>
                <a:lnTo>
                  <a:pt x="2780832" y="507999"/>
                </a:lnTo>
                <a:lnTo>
                  <a:pt x="2815586" y="495299"/>
                </a:lnTo>
                <a:lnTo>
                  <a:pt x="2842404" y="482599"/>
                </a:lnTo>
                <a:lnTo>
                  <a:pt x="2855707" y="469899"/>
                </a:lnTo>
                <a:lnTo>
                  <a:pt x="2869223" y="457199"/>
                </a:lnTo>
                <a:lnTo>
                  <a:pt x="2880885" y="457199"/>
                </a:lnTo>
                <a:lnTo>
                  <a:pt x="2892333" y="444499"/>
                </a:lnTo>
                <a:lnTo>
                  <a:pt x="2904209" y="444499"/>
                </a:lnTo>
                <a:lnTo>
                  <a:pt x="2917154" y="431799"/>
                </a:lnTo>
                <a:lnTo>
                  <a:pt x="2927425" y="431799"/>
                </a:lnTo>
                <a:lnTo>
                  <a:pt x="2945025" y="419099"/>
                </a:lnTo>
                <a:lnTo>
                  <a:pt x="2964658" y="406399"/>
                </a:lnTo>
                <a:lnTo>
                  <a:pt x="3006169" y="380999"/>
                </a:lnTo>
                <a:lnTo>
                  <a:pt x="3055169" y="368299"/>
                </a:lnTo>
                <a:lnTo>
                  <a:pt x="3104826" y="342899"/>
                </a:lnTo>
                <a:lnTo>
                  <a:pt x="3256097" y="304799"/>
                </a:lnTo>
                <a:lnTo>
                  <a:pt x="3476352" y="253999"/>
                </a:lnTo>
                <a:lnTo>
                  <a:pt x="3616134" y="253999"/>
                </a:lnTo>
                <a:lnTo>
                  <a:pt x="3655381" y="241299"/>
                </a:lnTo>
                <a:lnTo>
                  <a:pt x="3153387" y="241299"/>
                </a:lnTo>
                <a:lnTo>
                  <a:pt x="3070738" y="279399"/>
                </a:lnTo>
                <a:lnTo>
                  <a:pt x="3043830" y="292099"/>
                </a:lnTo>
                <a:lnTo>
                  <a:pt x="2973502" y="317499"/>
                </a:lnTo>
                <a:lnTo>
                  <a:pt x="2939034" y="342899"/>
                </a:lnTo>
                <a:lnTo>
                  <a:pt x="2905742" y="355599"/>
                </a:lnTo>
                <a:lnTo>
                  <a:pt x="2692120" y="495299"/>
                </a:lnTo>
                <a:lnTo>
                  <a:pt x="2632711" y="533399"/>
                </a:lnTo>
                <a:lnTo>
                  <a:pt x="2591949" y="558799"/>
                </a:lnTo>
                <a:lnTo>
                  <a:pt x="2550680" y="571499"/>
                </a:lnTo>
                <a:lnTo>
                  <a:pt x="2508936" y="596899"/>
                </a:lnTo>
                <a:lnTo>
                  <a:pt x="2466748" y="609599"/>
                </a:lnTo>
                <a:lnTo>
                  <a:pt x="2424147" y="634999"/>
                </a:lnTo>
                <a:lnTo>
                  <a:pt x="2373178" y="660399"/>
                </a:lnTo>
                <a:lnTo>
                  <a:pt x="2321860" y="673099"/>
                </a:lnTo>
                <a:lnTo>
                  <a:pt x="2270225" y="698499"/>
                </a:lnTo>
                <a:lnTo>
                  <a:pt x="2166131" y="723899"/>
                </a:lnTo>
                <a:lnTo>
                  <a:pt x="2113735" y="749299"/>
                </a:lnTo>
                <a:lnTo>
                  <a:pt x="2092052" y="749299"/>
                </a:lnTo>
                <a:lnTo>
                  <a:pt x="1853537" y="812799"/>
                </a:lnTo>
                <a:lnTo>
                  <a:pt x="1198317" y="812799"/>
                </a:lnTo>
                <a:lnTo>
                  <a:pt x="1332000" y="850899"/>
                </a:lnTo>
                <a:lnTo>
                  <a:pt x="1366415" y="850899"/>
                </a:lnTo>
                <a:lnTo>
                  <a:pt x="1401044" y="863599"/>
                </a:lnTo>
                <a:close/>
              </a:path>
              <a:path w="5287645" h="1866900">
                <a:moveTo>
                  <a:pt x="1198317" y="812799"/>
                </a:moveTo>
                <a:lnTo>
                  <a:pt x="1638988" y="812799"/>
                </a:lnTo>
                <a:lnTo>
                  <a:pt x="1601328" y="800099"/>
                </a:lnTo>
                <a:lnTo>
                  <a:pt x="1563667" y="800099"/>
                </a:lnTo>
                <a:lnTo>
                  <a:pt x="1540379" y="787399"/>
                </a:lnTo>
                <a:lnTo>
                  <a:pt x="1493375" y="787399"/>
                </a:lnTo>
                <a:lnTo>
                  <a:pt x="1470087" y="774699"/>
                </a:lnTo>
                <a:lnTo>
                  <a:pt x="1428718" y="774699"/>
                </a:lnTo>
                <a:lnTo>
                  <a:pt x="1267824" y="723899"/>
                </a:lnTo>
                <a:lnTo>
                  <a:pt x="1227721" y="698499"/>
                </a:lnTo>
                <a:lnTo>
                  <a:pt x="1148263" y="673099"/>
                </a:lnTo>
                <a:lnTo>
                  <a:pt x="1131145" y="660399"/>
                </a:lnTo>
                <a:lnTo>
                  <a:pt x="1096909" y="647699"/>
                </a:lnTo>
                <a:lnTo>
                  <a:pt x="1079790" y="647699"/>
                </a:lnTo>
                <a:lnTo>
                  <a:pt x="1048977" y="622299"/>
                </a:lnTo>
                <a:lnTo>
                  <a:pt x="1002223" y="609599"/>
                </a:lnTo>
                <a:lnTo>
                  <a:pt x="908714" y="558799"/>
                </a:lnTo>
                <a:lnTo>
                  <a:pt x="860676" y="546099"/>
                </a:lnTo>
                <a:lnTo>
                  <a:pt x="834267" y="520699"/>
                </a:lnTo>
                <a:lnTo>
                  <a:pt x="752260" y="482599"/>
                </a:lnTo>
                <a:lnTo>
                  <a:pt x="718505" y="457199"/>
                </a:lnTo>
                <a:lnTo>
                  <a:pt x="684215" y="444499"/>
                </a:lnTo>
                <a:lnTo>
                  <a:pt x="649711" y="419099"/>
                </a:lnTo>
                <a:lnTo>
                  <a:pt x="615314" y="406399"/>
                </a:lnTo>
                <a:lnTo>
                  <a:pt x="580934" y="380999"/>
                </a:lnTo>
                <a:lnTo>
                  <a:pt x="513888" y="342899"/>
                </a:lnTo>
                <a:lnTo>
                  <a:pt x="479509" y="330199"/>
                </a:lnTo>
                <a:lnTo>
                  <a:pt x="458021" y="317499"/>
                </a:lnTo>
                <a:lnTo>
                  <a:pt x="435144" y="292099"/>
                </a:lnTo>
                <a:lnTo>
                  <a:pt x="268383" y="292099"/>
                </a:lnTo>
                <a:lnTo>
                  <a:pt x="301353" y="317499"/>
                </a:lnTo>
                <a:lnTo>
                  <a:pt x="333575" y="342899"/>
                </a:lnTo>
                <a:lnTo>
                  <a:pt x="365155" y="355599"/>
                </a:lnTo>
                <a:lnTo>
                  <a:pt x="396199" y="380999"/>
                </a:lnTo>
                <a:lnTo>
                  <a:pt x="430008" y="406399"/>
                </a:lnTo>
                <a:lnTo>
                  <a:pt x="464673" y="431799"/>
                </a:lnTo>
                <a:lnTo>
                  <a:pt x="500193" y="457199"/>
                </a:lnTo>
                <a:lnTo>
                  <a:pt x="536570" y="482599"/>
                </a:lnTo>
                <a:lnTo>
                  <a:pt x="614172" y="520699"/>
                </a:lnTo>
                <a:lnTo>
                  <a:pt x="691775" y="571499"/>
                </a:lnTo>
                <a:lnTo>
                  <a:pt x="872004" y="673099"/>
                </a:lnTo>
                <a:lnTo>
                  <a:pt x="918012" y="685799"/>
                </a:lnTo>
                <a:lnTo>
                  <a:pt x="1011798" y="736599"/>
                </a:lnTo>
                <a:lnTo>
                  <a:pt x="1059391" y="749299"/>
                </a:lnTo>
                <a:lnTo>
                  <a:pt x="1107197" y="774699"/>
                </a:lnTo>
                <a:lnTo>
                  <a:pt x="1155111" y="787399"/>
                </a:lnTo>
                <a:lnTo>
                  <a:pt x="1198317" y="812799"/>
                </a:lnTo>
                <a:close/>
              </a:path>
              <a:path w="5287645" h="1866900">
                <a:moveTo>
                  <a:pt x="1483782" y="876299"/>
                </a:moveTo>
                <a:lnTo>
                  <a:pt x="1923063" y="876299"/>
                </a:lnTo>
                <a:lnTo>
                  <a:pt x="1938130" y="863599"/>
                </a:lnTo>
                <a:lnTo>
                  <a:pt x="1476935" y="863599"/>
                </a:lnTo>
                <a:lnTo>
                  <a:pt x="1483782" y="876299"/>
                </a:lnTo>
                <a:close/>
              </a:path>
              <a:path w="5287645" h="1866900">
                <a:moveTo>
                  <a:pt x="1571799" y="888999"/>
                </a:moveTo>
                <a:lnTo>
                  <a:pt x="1856069" y="888999"/>
                </a:lnTo>
                <a:lnTo>
                  <a:pt x="1908316" y="876299"/>
                </a:lnTo>
                <a:lnTo>
                  <a:pt x="1534477" y="876299"/>
                </a:lnTo>
                <a:lnTo>
                  <a:pt x="1571799" y="888999"/>
                </a:lnTo>
                <a:close/>
              </a:path>
              <a:path w="5287645" h="1866900">
                <a:moveTo>
                  <a:pt x="1750721" y="901699"/>
                </a:moveTo>
                <a:lnTo>
                  <a:pt x="1803609" y="888999"/>
                </a:lnTo>
                <a:lnTo>
                  <a:pt x="1697190" y="888999"/>
                </a:lnTo>
                <a:lnTo>
                  <a:pt x="1750721" y="901699"/>
                </a:lnTo>
                <a:close/>
              </a:path>
              <a:path w="5287645" h="1866900">
                <a:moveTo>
                  <a:pt x="2909166" y="1219199"/>
                </a:moveTo>
                <a:lnTo>
                  <a:pt x="2961662" y="1219199"/>
                </a:lnTo>
                <a:lnTo>
                  <a:pt x="2951195" y="1206499"/>
                </a:lnTo>
                <a:lnTo>
                  <a:pt x="2911448" y="1206499"/>
                </a:lnTo>
                <a:lnTo>
                  <a:pt x="2909166" y="1219199"/>
                </a:lnTo>
                <a:close/>
              </a:path>
              <a:path w="5287645" h="1866900">
                <a:moveTo>
                  <a:pt x="3464316" y="1777999"/>
                </a:moveTo>
                <a:lnTo>
                  <a:pt x="3525425" y="1777999"/>
                </a:lnTo>
                <a:lnTo>
                  <a:pt x="3520860" y="1752599"/>
                </a:lnTo>
                <a:lnTo>
                  <a:pt x="3510321" y="1739899"/>
                </a:lnTo>
                <a:lnTo>
                  <a:pt x="3499034" y="1714499"/>
                </a:lnTo>
                <a:lnTo>
                  <a:pt x="3486677" y="1701799"/>
                </a:lnTo>
                <a:lnTo>
                  <a:pt x="3472928" y="1689099"/>
                </a:lnTo>
                <a:lnTo>
                  <a:pt x="3467115" y="1676399"/>
                </a:lnTo>
                <a:lnTo>
                  <a:pt x="3455917" y="1663699"/>
                </a:lnTo>
                <a:lnTo>
                  <a:pt x="3450104" y="1650999"/>
                </a:lnTo>
                <a:lnTo>
                  <a:pt x="3445985" y="1650999"/>
                </a:lnTo>
                <a:lnTo>
                  <a:pt x="3441973" y="1638299"/>
                </a:lnTo>
                <a:lnTo>
                  <a:pt x="3437747" y="1638299"/>
                </a:lnTo>
                <a:lnTo>
                  <a:pt x="3432986" y="1625599"/>
                </a:lnTo>
                <a:lnTo>
                  <a:pt x="3414833" y="1612899"/>
                </a:lnTo>
                <a:lnTo>
                  <a:pt x="3399034" y="1587499"/>
                </a:lnTo>
                <a:lnTo>
                  <a:pt x="3384520" y="1574799"/>
                </a:lnTo>
                <a:lnTo>
                  <a:pt x="3370219" y="1549399"/>
                </a:lnTo>
                <a:lnTo>
                  <a:pt x="3336909" y="1511299"/>
                </a:lnTo>
                <a:lnTo>
                  <a:pt x="3301460" y="1460499"/>
                </a:lnTo>
                <a:lnTo>
                  <a:pt x="3263015" y="1422399"/>
                </a:lnTo>
                <a:lnTo>
                  <a:pt x="3220719" y="1396999"/>
                </a:lnTo>
                <a:lnTo>
                  <a:pt x="3203333" y="1384299"/>
                </a:lnTo>
                <a:lnTo>
                  <a:pt x="3186910" y="1358899"/>
                </a:lnTo>
                <a:lnTo>
                  <a:pt x="3171129" y="1346199"/>
                </a:lnTo>
                <a:lnTo>
                  <a:pt x="3155669" y="1333499"/>
                </a:lnTo>
                <a:lnTo>
                  <a:pt x="3140013" y="1308099"/>
                </a:lnTo>
                <a:lnTo>
                  <a:pt x="3123715" y="1295399"/>
                </a:lnTo>
                <a:lnTo>
                  <a:pt x="3106561" y="1282699"/>
                </a:lnTo>
                <a:lnTo>
                  <a:pt x="3088337" y="1269999"/>
                </a:lnTo>
                <a:lnTo>
                  <a:pt x="3078726" y="1269999"/>
                </a:lnTo>
                <a:lnTo>
                  <a:pt x="3068794" y="1257299"/>
                </a:lnTo>
                <a:lnTo>
                  <a:pt x="3058648" y="1257299"/>
                </a:lnTo>
                <a:lnTo>
                  <a:pt x="3026818" y="1244599"/>
                </a:lnTo>
                <a:lnTo>
                  <a:pt x="2983238" y="1219199"/>
                </a:lnTo>
                <a:lnTo>
                  <a:pt x="2912589" y="1219199"/>
                </a:lnTo>
                <a:lnTo>
                  <a:pt x="2924002" y="1231899"/>
                </a:lnTo>
                <a:lnTo>
                  <a:pt x="2930849" y="1231899"/>
                </a:lnTo>
                <a:lnTo>
                  <a:pt x="2961270" y="1244599"/>
                </a:lnTo>
                <a:lnTo>
                  <a:pt x="2991048" y="1269999"/>
                </a:lnTo>
                <a:lnTo>
                  <a:pt x="3049536" y="1295399"/>
                </a:lnTo>
                <a:lnTo>
                  <a:pt x="3070987" y="1308099"/>
                </a:lnTo>
                <a:lnTo>
                  <a:pt x="3091048" y="1320799"/>
                </a:lnTo>
                <a:lnTo>
                  <a:pt x="3110038" y="1346199"/>
                </a:lnTo>
                <a:lnTo>
                  <a:pt x="3128280" y="1358899"/>
                </a:lnTo>
                <a:lnTo>
                  <a:pt x="3147502" y="1384299"/>
                </a:lnTo>
                <a:lnTo>
                  <a:pt x="3167367" y="1396999"/>
                </a:lnTo>
                <a:lnTo>
                  <a:pt x="3187659" y="1422399"/>
                </a:lnTo>
                <a:lnTo>
                  <a:pt x="3208165" y="1435099"/>
                </a:lnTo>
                <a:lnTo>
                  <a:pt x="3236143" y="1460499"/>
                </a:lnTo>
                <a:lnTo>
                  <a:pt x="3263372" y="1498599"/>
                </a:lnTo>
                <a:lnTo>
                  <a:pt x="3289531" y="1523999"/>
                </a:lnTo>
                <a:lnTo>
                  <a:pt x="3314299" y="1549399"/>
                </a:lnTo>
                <a:lnTo>
                  <a:pt x="3320112" y="1562099"/>
                </a:lnTo>
                <a:lnTo>
                  <a:pt x="3331310" y="1574799"/>
                </a:lnTo>
                <a:lnTo>
                  <a:pt x="3337123" y="1587499"/>
                </a:lnTo>
                <a:lnTo>
                  <a:pt x="3351496" y="1612899"/>
                </a:lnTo>
                <a:lnTo>
                  <a:pt x="3379812" y="1650999"/>
                </a:lnTo>
                <a:lnTo>
                  <a:pt x="3394184" y="1663699"/>
                </a:lnTo>
                <a:lnTo>
                  <a:pt x="3418703" y="1701799"/>
                </a:lnTo>
                <a:lnTo>
                  <a:pt x="3442258" y="1739899"/>
                </a:lnTo>
                <a:lnTo>
                  <a:pt x="3464316" y="1777999"/>
                </a:lnTo>
                <a:close/>
              </a:path>
              <a:path w="5287645" h="1866900">
                <a:moveTo>
                  <a:pt x="4826130" y="1384299"/>
                </a:moveTo>
                <a:lnTo>
                  <a:pt x="5227535" y="1384299"/>
                </a:lnTo>
                <a:lnTo>
                  <a:pt x="5241818" y="1371599"/>
                </a:lnTo>
                <a:lnTo>
                  <a:pt x="5248524" y="1371599"/>
                </a:lnTo>
                <a:lnTo>
                  <a:pt x="5256084" y="1358899"/>
                </a:lnTo>
                <a:lnTo>
                  <a:pt x="4896315" y="1358899"/>
                </a:lnTo>
                <a:lnTo>
                  <a:pt x="4826130" y="1384299"/>
                </a:lnTo>
                <a:close/>
              </a:path>
              <a:path w="5287645" h="1866900">
                <a:moveTo>
                  <a:pt x="4731409" y="1409699"/>
                </a:moveTo>
                <a:lnTo>
                  <a:pt x="5091676" y="1409699"/>
                </a:lnTo>
                <a:lnTo>
                  <a:pt x="5119708" y="1396999"/>
                </a:lnTo>
                <a:lnTo>
                  <a:pt x="5180192" y="1396999"/>
                </a:lnTo>
                <a:lnTo>
                  <a:pt x="5196401" y="1384299"/>
                </a:lnTo>
                <a:lnTo>
                  <a:pt x="4791037" y="1384299"/>
                </a:lnTo>
                <a:lnTo>
                  <a:pt x="4731409" y="1409699"/>
                </a:lnTo>
                <a:close/>
              </a:path>
              <a:path w="5287645" h="1866900">
                <a:moveTo>
                  <a:pt x="4489755" y="1498599"/>
                </a:moveTo>
                <a:lnTo>
                  <a:pt x="4768034" y="1498599"/>
                </a:lnTo>
                <a:lnTo>
                  <a:pt x="4778483" y="1485899"/>
                </a:lnTo>
                <a:lnTo>
                  <a:pt x="5010151" y="1422399"/>
                </a:lnTo>
                <a:lnTo>
                  <a:pt x="5036898" y="1422399"/>
                </a:lnTo>
                <a:lnTo>
                  <a:pt x="5064073" y="1409699"/>
                </a:lnTo>
                <a:lnTo>
                  <a:pt x="4702129" y="1409699"/>
                </a:lnTo>
                <a:lnTo>
                  <a:pt x="4673492" y="1422399"/>
                </a:lnTo>
                <a:lnTo>
                  <a:pt x="4665771" y="1435099"/>
                </a:lnTo>
                <a:lnTo>
                  <a:pt x="4641538" y="1435099"/>
                </a:lnTo>
                <a:lnTo>
                  <a:pt x="4601613" y="1447799"/>
                </a:lnTo>
                <a:lnTo>
                  <a:pt x="4526471" y="1473199"/>
                </a:lnTo>
                <a:lnTo>
                  <a:pt x="4489755" y="1498599"/>
                </a:lnTo>
                <a:close/>
              </a:path>
              <a:path w="5287645" h="1866900">
                <a:moveTo>
                  <a:pt x="4411154" y="1523999"/>
                </a:moveTo>
                <a:lnTo>
                  <a:pt x="4680730" y="1523999"/>
                </a:lnTo>
                <a:lnTo>
                  <a:pt x="4717606" y="1511299"/>
                </a:lnTo>
                <a:lnTo>
                  <a:pt x="4736258" y="1498599"/>
                </a:lnTo>
                <a:lnTo>
                  <a:pt x="4466788" y="1498599"/>
                </a:lnTo>
                <a:lnTo>
                  <a:pt x="4454930" y="1511299"/>
                </a:lnTo>
                <a:lnTo>
                  <a:pt x="4426899" y="1511299"/>
                </a:lnTo>
                <a:lnTo>
                  <a:pt x="4411154" y="1523999"/>
                </a:lnTo>
                <a:close/>
              </a:path>
              <a:path w="5287645" h="1866900">
                <a:moveTo>
                  <a:pt x="3921428" y="1701799"/>
                </a:moveTo>
                <a:lnTo>
                  <a:pt x="4181626" y="1701799"/>
                </a:lnTo>
                <a:lnTo>
                  <a:pt x="4224939" y="1689099"/>
                </a:lnTo>
                <a:lnTo>
                  <a:pt x="4267931" y="1663699"/>
                </a:lnTo>
                <a:lnTo>
                  <a:pt x="4355091" y="1638299"/>
                </a:lnTo>
                <a:lnTo>
                  <a:pt x="4401953" y="1625599"/>
                </a:lnTo>
                <a:lnTo>
                  <a:pt x="4448386" y="1600199"/>
                </a:lnTo>
                <a:lnTo>
                  <a:pt x="4539968" y="1574799"/>
                </a:lnTo>
                <a:lnTo>
                  <a:pt x="4662078" y="1523999"/>
                </a:lnTo>
                <a:lnTo>
                  <a:pt x="4395623" y="1523999"/>
                </a:lnTo>
                <a:lnTo>
                  <a:pt x="4380198" y="1536699"/>
                </a:lnTo>
                <a:lnTo>
                  <a:pt x="4362206" y="1549399"/>
                </a:lnTo>
                <a:lnTo>
                  <a:pt x="4344107" y="1549399"/>
                </a:lnTo>
                <a:lnTo>
                  <a:pt x="4325794" y="1562099"/>
                </a:lnTo>
                <a:lnTo>
                  <a:pt x="4307160" y="1562099"/>
                </a:lnTo>
                <a:lnTo>
                  <a:pt x="4256661" y="1587499"/>
                </a:lnTo>
                <a:lnTo>
                  <a:pt x="4231733" y="1587499"/>
                </a:lnTo>
                <a:lnTo>
                  <a:pt x="4207874" y="1600199"/>
                </a:lnTo>
                <a:lnTo>
                  <a:pt x="4181216" y="1612899"/>
                </a:lnTo>
                <a:lnTo>
                  <a:pt x="4130039" y="1638299"/>
                </a:lnTo>
                <a:lnTo>
                  <a:pt x="4104023" y="1638299"/>
                </a:lnTo>
                <a:lnTo>
                  <a:pt x="4078524" y="1650999"/>
                </a:lnTo>
                <a:lnTo>
                  <a:pt x="4027954" y="1663699"/>
                </a:lnTo>
                <a:lnTo>
                  <a:pt x="4002454" y="1676399"/>
                </a:lnTo>
                <a:lnTo>
                  <a:pt x="3982091" y="1676399"/>
                </a:lnTo>
                <a:lnTo>
                  <a:pt x="3961941" y="1689099"/>
                </a:lnTo>
                <a:lnTo>
                  <a:pt x="3941792" y="1689099"/>
                </a:lnTo>
                <a:lnTo>
                  <a:pt x="3921428" y="1701799"/>
                </a:lnTo>
                <a:close/>
              </a:path>
              <a:path w="5287645" h="1866900">
                <a:moveTo>
                  <a:pt x="3721857" y="1752599"/>
                </a:moveTo>
                <a:lnTo>
                  <a:pt x="4033267" y="1752599"/>
                </a:lnTo>
                <a:lnTo>
                  <a:pt x="4098888" y="1727199"/>
                </a:lnTo>
                <a:lnTo>
                  <a:pt x="4130521" y="1727199"/>
                </a:lnTo>
                <a:lnTo>
                  <a:pt x="4161084" y="1714499"/>
                </a:lnTo>
                <a:lnTo>
                  <a:pt x="4174779" y="1701799"/>
                </a:lnTo>
                <a:lnTo>
                  <a:pt x="3875208" y="1701799"/>
                </a:lnTo>
                <a:lnTo>
                  <a:pt x="3852099" y="1714499"/>
                </a:lnTo>
                <a:lnTo>
                  <a:pt x="3828989" y="1714499"/>
                </a:lnTo>
                <a:lnTo>
                  <a:pt x="3789474" y="1739899"/>
                </a:lnTo>
                <a:lnTo>
                  <a:pt x="3749104" y="1739899"/>
                </a:lnTo>
                <a:lnTo>
                  <a:pt x="3721857" y="1752599"/>
                </a:lnTo>
                <a:close/>
              </a:path>
              <a:path w="5287645" h="1866900">
                <a:moveTo>
                  <a:pt x="3492614" y="1828799"/>
                </a:moveTo>
                <a:lnTo>
                  <a:pt x="3776368" y="1828799"/>
                </a:lnTo>
                <a:lnTo>
                  <a:pt x="3813012" y="1816099"/>
                </a:lnTo>
                <a:lnTo>
                  <a:pt x="3861122" y="1790699"/>
                </a:lnTo>
                <a:lnTo>
                  <a:pt x="4005878" y="1752599"/>
                </a:lnTo>
                <a:lnTo>
                  <a:pt x="3694610" y="1752599"/>
                </a:lnTo>
                <a:lnTo>
                  <a:pt x="3666936" y="1765299"/>
                </a:lnTo>
                <a:lnTo>
                  <a:pt x="3577921" y="1765299"/>
                </a:lnTo>
                <a:lnTo>
                  <a:pt x="3567454" y="1777999"/>
                </a:lnTo>
                <a:lnTo>
                  <a:pt x="3464316" y="1777999"/>
                </a:lnTo>
                <a:lnTo>
                  <a:pt x="3484341" y="1816099"/>
                </a:lnTo>
                <a:lnTo>
                  <a:pt x="3488157" y="1816099"/>
                </a:lnTo>
                <a:lnTo>
                  <a:pt x="3492614" y="1828799"/>
                </a:lnTo>
                <a:close/>
              </a:path>
              <a:path w="5287645" h="1866900">
                <a:moveTo>
                  <a:pt x="3607735" y="1765299"/>
                </a:moveTo>
                <a:lnTo>
                  <a:pt x="3638405" y="1765299"/>
                </a:lnTo>
                <a:lnTo>
                  <a:pt x="3623017" y="1752599"/>
                </a:lnTo>
                <a:lnTo>
                  <a:pt x="3607735" y="1765299"/>
                </a:lnTo>
                <a:close/>
              </a:path>
              <a:path w="5287645" h="1866900">
                <a:moveTo>
                  <a:pt x="3527850" y="1866899"/>
                </a:moveTo>
                <a:lnTo>
                  <a:pt x="3560802" y="1866899"/>
                </a:lnTo>
                <a:lnTo>
                  <a:pt x="3586676" y="1854199"/>
                </a:lnTo>
                <a:lnTo>
                  <a:pt x="3665795" y="1854199"/>
                </a:lnTo>
                <a:lnTo>
                  <a:pt x="3739831" y="1828799"/>
                </a:lnTo>
                <a:lnTo>
                  <a:pt x="3497500" y="1828799"/>
                </a:lnTo>
                <a:lnTo>
                  <a:pt x="3502600" y="1841499"/>
                </a:lnTo>
                <a:lnTo>
                  <a:pt x="3514422" y="1854199"/>
                </a:lnTo>
                <a:lnTo>
                  <a:pt x="3527850" y="1866899"/>
                </a:lnTo>
                <a:close/>
              </a:path>
            </a:pathLst>
          </a:custGeom>
          <a:solidFill>
            <a:srgbClr val="CF6145"/>
          </a:solidFill>
        </p:spPr>
        <p:txBody>
          <a:bodyPr wrap="square" lIns="0" tIns="0" rIns="0" bIns="0" rtlCol="0"/>
          <a:lstStyle/>
          <a:p>
            <a:endParaRPr/>
          </a:p>
        </p:txBody>
      </p:sp>
      <p:sp>
        <p:nvSpPr>
          <p:cNvPr id="6" name="object 6"/>
          <p:cNvSpPr/>
          <p:nvPr/>
        </p:nvSpPr>
        <p:spPr>
          <a:xfrm>
            <a:off x="12382496" y="1034016"/>
            <a:ext cx="5905500" cy="2902585"/>
          </a:xfrm>
          <a:custGeom>
            <a:avLst/>
            <a:gdLst/>
            <a:ahLst/>
            <a:cxnLst/>
            <a:rect l="l" t="t" r="r" b="b"/>
            <a:pathLst>
              <a:path w="5905500" h="2902585">
                <a:moveTo>
                  <a:pt x="1060736" y="2902131"/>
                </a:moveTo>
                <a:lnTo>
                  <a:pt x="1014365" y="2896925"/>
                </a:lnTo>
                <a:lnTo>
                  <a:pt x="969541" y="2886404"/>
                </a:lnTo>
                <a:lnTo>
                  <a:pt x="926045" y="2871230"/>
                </a:lnTo>
                <a:lnTo>
                  <a:pt x="883655" y="2852069"/>
                </a:lnTo>
                <a:lnTo>
                  <a:pt x="842149" y="2829586"/>
                </a:lnTo>
                <a:lnTo>
                  <a:pt x="810529" y="2808238"/>
                </a:lnTo>
                <a:lnTo>
                  <a:pt x="760228" y="2752583"/>
                </a:lnTo>
                <a:lnTo>
                  <a:pt x="741297" y="2719273"/>
                </a:lnTo>
                <a:lnTo>
                  <a:pt x="722159" y="2676681"/>
                </a:lnTo>
                <a:lnTo>
                  <a:pt x="706629" y="2632718"/>
                </a:lnTo>
                <a:lnTo>
                  <a:pt x="694831" y="2587509"/>
                </a:lnTo>
                <a:lnTo>
                  <a:pt x="686890" y="2541178"/>
                </a:lnTo>
                <a:lnTo>
                  <a:pt x="682240" y="2489272"/>
                </a:lnTo>
                <a:lnTo>
                  <a:pt x="681292" y="2438175"/>
                </a:lnTo>
                <a:lnTo>
                  <a:pt x="684138" y="2387826"/>
                </a:lnTo>
                <a:lnTo>
                  <a:pt x="690871" y="2338163"/>
                </a:lnTo>
                <a:lnTo>
                  <a:pt x="701586" y="2289122"/>
                </a:lnTo>
                <a:lnTo>
                  <a:pt x="716374" y="2240642"/>
                </a:lnTo>
                <a:lnTo>
                  <a:pt x="735331" y="2192661"/>
                </a:lnTo>
                <a:lnTo>
                  <a:pt x="758548" y="2145116"/>
                </a:lnTo>
                <a:lnTo>
                  <a:pt x="783437" y="2101308"/>
                </a:lnTo>
                <a:lnTo>
                  <a:pt x="810363" y="2059557"/>
                </a:lnTo>
                <a:lnTo>
                  <a:pt x="839373" y="2019799"/>
                </a:lnTo>
                <a:lnTo>
                  <a:pt x="870514" y="1981973"/>
                </a:lnTo>
                <a:lnTo>
                  <a:pt x="903832" y="1946015"/>
                </a:lnTo>
                <a:lnTo>
                  <a:pt x="939373" y="1911864"/>
                </a:lnTo>
                <a:lnTo>
                  <a:pt x="977185" y="1879458"/>
                </a:lnTo>
                <a:lnTo>
                  <a:pt x="1017314" y="1848733"/>
                </a:lnTo>
                <a:lnTo>
                  <a:pt x="1057622" y="1819956"/>
                </a:lnTo>
                <a:lnTo>
                  <a:pt x="1098329" y="1791918"/>
                </a:lnTo>
                <a:lnTo>
                  <a:pt x="1139456" y="1764654"/>
                </a:lnTo>
                <a:lnTo>
                  <a:pt x="1181026" y="1738195"/>
                </a:lnTo>
                <a:lnTo>
                  <a:pt x="1223059" y="1712575"/>
                </a:lnTo>
                <a:lnTo>
                  <a:pt x="1265578" y="1687826"/>
                </a:lnTo>
                <a:lnTo>
                  <a:pt x="1308605" y="1663981"/>
                </a:lnTo>
                <a:lnTo>
                  <a:pt x="1352160" y="1641072"/>
                </a:lnTo>
                <a:lnTo>
                  <a:pt x="1396266" y="1619133"/>
                </a:lnTo>
                <a:lnTo>
                  <a:pt x="1440945" y="1598195"/>
                </a:lnTo>
                <a:lnTo>
                  <a:pt x="1486219" y="1578291"/>
                </a:lnTo>
                <a:lnTo>
                  <a:pt x="1532108" y="1559455"/>
                </a:lnTo>
                <a:lnTo>
                  <a:pt x="1578635" y="1541719"/>
                </a:lnTo>
                <a:lnTo>
                  <a:pt x="1626997" y="1525167"/>
                </a:lnTo>
                <a:lnTo>
                  <a:pt x="1675359" y="1510313"/>
                </a:lnTo>
                <a:lnTo>
                  <a:pt x="1723942" y="1497527"/>
                </a:lnTo>
                <a:lnTo>
                  <a:pt x="1772967" y="1487178"/>
                </a:lnTo>
                <a:lnTo>
                  <a:pt x="1822656" y="1479634"/>
                </a:lnTo>
                <a:lnTo>
                  <a:pt x="1873230" y="1475265"/>
                </a:lnTo>
                <a:lnTo>
                  <a:pt x="1922971" y="1472503"/>
                </a:lnTo>
                <a:lnTo>
                  <a:pt x="1972589" y="1468122"/>
                </a:lnTo>
                <a:lnTo>
                  <a:pt x="2021958" y="1461995"/>
                </a:lnTo>
                <a:lnTo>
                  <a:pt x="2070953" y="1454000"/>
                </a:lnTo>
                <a:lnTo>
                  <a:pt x="2117853" y="1448278"/>
                </a:lnTo>
                <a:lnTo>
                  <a:pt x="2164384" y="1446764"/>
                </a:lnTo>
                <a:lnTo>
                  <a:pt x="2210620" y="1449016"/>
                </a:lnTo>
                <a:lnTo>
                  <a:pt x="2256635" y="1454591"/>
                </a:lnTo>
                <a:lnTo>
                  <a:pt x="2302502" y="1463045"/>
                </a:lnTo>
                <a:lnTo>
                  <a:pt x="2348296" y="1473936"/>
                </a:lnTo>
                <a:lnTo>
                  <a:pt x="2373965" y="1480457"/>
                </a:lnTo>
                <a:lnTo>
                  <a:pt x="2399386" y="1486230"/>
                </a:lnTo>
                <a:lnTo>
                  <a:pt x="2424806" y="1491505"/>
                </a:lnTo>
                <a:lnTo>
                  <a:pt x="2552742" y="1516397"/>
                </a:lnTo>
                <a:lnTo>
                  <a:pt x="2654922" y="1536931"/>
                </a:lnTo>
                <a:lnTo>
                  <a:pt x="2705952" y="1547540"/>
                </a:lnTo>
                <a:lnTo>
                  <a:pt x="2756928" y="1558424"/>
                </a:lnTo>
                <a:lnTo>
                  <a:pt x="2807838" y="1569620"/>
                </a:lnTo>
                <a:lnTo>
                  <a:pt x="2858672" y="1581165"/>
                </a:lnTo>
                <a:lnTo>
                  <a:pt x="2909420" y="1593094"/>
                </a:lnTo>
                <a:lnTo>
                  <a:pt x="2960069" y="1605445"/>
                </a:lnTo>
                <a:lnTo>
                  <a:pt x="3010610" y="1618253"/>
                </a:lnTo>
                <a:lnTo>
                  <a:pt x="3061031" y="1631555"/>
                </a:lnTo>
                <a:lnTo>
                  <a:pt x="3153351" y="1656891"/>
                </a:lnTo>
                <a:lnTo>
                  <a:pt x="3195753" y="1667648"/>
                </a:lnTo>
                <a:lnTo>
                  <a:pt x="3238403" y="1677907"/>
                </a:lnTo>
                <a:lnTo>
                  <a:pt x="3281178" y="1687916"/>
                </a:lnTo>
                <a:lnTo>
                  <a:pt x="3336145" y="1697178"/>
                </a:lnTo>
                <a:lnTo>
                  <a:pt x="3391485" y="1700210"/>
                </a:lnTo>
                <a:lnTo>
                  <a:pt x="3447074" y="1698756"/>
                </a:lnTo>
                <a:lnTo>
                  <a:pt x="3502788" y="1694562"/>
                </a:lnTo>
                <a:lnTo>
                  <a:pt x="3555088" y="1689128"/>
                </a:lnTo>
                <a:lnTo>
                  <a:pt x="3607129" y="1682108"/>
                </a:lnTo>
                <a:lnTo>
                  <a:pt x="3658876" y="1673463"/>
                </a:lnTo>
                <a:lnTo>
                  <a:pt x="3710292" y="1663156"/>
                </a:lnTo>
                <a:lnTo>
                  <a:pt x="3761338" y="1651151"/>
                </a:lnTo>
                <a:lnTo>
                  <a:pt x="3811979" y="1637412"/>
                </a:lnTo>
                <a:lnTo>
                  <a:pt x="3862526" y="1621345"/>
                </a:lnTo>
                <a:lnTo>
                  <a:pt x="3910704" y="1602199"/>
                </a:lnTo>
                <a:lnTo>
                  <a:pt x="3956578" y="1580057"/>
                </a:lnTo>
                <a:lnTo>
                  <a:pt x="4000216" y="1555003"/>
                </a:lnTo>
                <a:lnTo>
                  <a:pt x="4041682" y="1527122"/>
                </a:lnTo>
                <a:lnTo>
                  <a:pt x="4081042" y="1496496"/>
                </a:lnTo>
                <a:lnTo>
                  <a:pt x="4118363" y="1463211"/>
                </a:lnTo>
                <a:lnTo>
                  <a:pt x="4153710" y="1427349"/>
                </a:lnTo>
                <a:lnTo>
                  <a:pt x="4187148" y="1388995"/>
                </a:lnTo>
                <a:lnTo>
                  <a:pt x="4218744" y="1348232"/>
                </a:lnTo>
                <a:lnTo>
                  <a:pt x="4248563" y="1305145"/>
                </a:lnTo>
                <a:lnTo>
                  <a:pt x="4275857" y="1261328"/>
                </a:lnTo>
                <a:lnTo>
                  <a:pt x="4300666" y="1216171"/>
                </a:lnTo>
                <a:lnTo>
                  <a:pt x="4323374" y="1169930"/>
                </a:lnTo>
                <a:lnTo>
                  <a:pt x="4344362" y="1122860"/>
                </a:lnTo>
                <a:lnTo>
                  <a:pt x="4364012" y="1075216"/>
                </a:lnTo>
                <a:lnTo>
                  <a:pt x="4381072" y="1024243"/>
                </a:lnTo>
                <a:lnTo>
                  <a:pt x="4393163" y="972059"/>
                </a:lnTo>
                <a:lnTo>
                  <a:pt x="4401370" y="919045"/>
                </a:lnTo>
                <a:lnTo>
                  <a:pt x="4406773" y="865584"/>
                </a:lnTo>
                <a:lnTo>
                  <a:pt x="4410457" y="812060"/>
                </a:lnTo>
                <a:lnTo>
                  <a:pt x="4408591" y="791148"/>
                </a:lnTo>
                <a:lnTo>
                  <a:pt x="4389930" y="755803"/>
                </a:lnTo>
                <a:lnTo>
                  <a:pt x="4328598" y="710241"/>
                </a:lnTo>
                <a:lnTo>
                  <a:pt x="4280079" y="683971"/>
                </a:lnTo>
                <a:lnTo>
                  <a:pt x="4229072" y="662935"/>
                </a:lnTo>
                <a:lnTo>
                  <a:pt x="4175578" y="647256"/>
                </a:lnTo>
                <a:lnTo>
                  <a:pt x="4128598" y="638998"/>
                </a:lnTo>
                <a:lnTo>
                  <a:pt x="4081950" y="636574"/>
                </a:lnTo>
                <a:lnTo>
                  <a:pt x="4035745" y="639614"/>
                </a:lnTo>
                <a:lnTo>
                  <a:pt x="3990092" y="647748"/>
                </a:lnTo>
                <a:lnTo>
                  <a:pt x="3945103" y="660608"/>
                </a:lnTo>
                <a:lnTo>
                  <a:pt x="3900888" y="677824"/>
                </a:lnTo>
                <a:lnTo>
                  <a:pt x="3856703" y="698756"/>
                </a:lnTo>
                <a:lnTo>
                  <a:pt x="3814049" y="721757"/>
                </a:lnTo>
                <a:lnTo>
                  <a:pt x="3772997" y="746944"/>
                </a:lnTo>
                <a:lnTo>
                  <a:pt x="3733616" y="774432"/>
                </a:lnTo>
                <a:lnTo>
                  <a:pt x="3695977" y="804338"/>
                </a:lnTo>
                <a:lnTo>
                  <a:pt x="3660148" y="836778"/>
                </a:lnTo>
                <a:lnTo>
                  <a:pt x="3613883" y="884640"/>
                </a:lnTo>
                <a:lnTo>
                  <a:pt x="3601318" y="897287"/>
                </a:lnTo>
                <a:lnTo>
                  <a:pt x="3589250" y="910183"/>
                </a:lnTo>
                <a:lnTo>
                  <a:pt x="3578427" y="923702"/>
                </a:lnTo>
                <a:lnTo>
                  <a:pt x="3549030" y="962811"/>
                </a:lnTo>
                <a:lnTo>
                  <a:pt x="3517090" y="999557"/>
                </a:lnTo>
                <a:lnTo>
                  <a:pt x="3483380" y="1034679"/>
                </a:lnTo>
                <a:lnTo>
                  <a:pt x="3413750" y="1103003"/>
                </a:lnTo>
                <a:lnTo>
                  <a:pt x="3379377" y="1137682"/>
                </a:lnTo>
                <a:lnTo>
                  <a:pt x="3348213" y="1168458"/>
                </a:lnTo>
                <a:lnTo>
                  <a:pt x="3315183" y="1197490"/>
                </a:lnTo>
                <a:lnTo>
                  <a:pt x="3238797" y="1260995"/>
                </a:lnTo>
                <a:lnTo>
                  <a:pt x="3159385" y="1297585"/>
                </a:lnTo>
                <a:lnTo>
                  <a:pt x="3110327" y="1317106"/>
                </a:lnTo>
                <a:lnTo>
                  <a:pt x="3060772" y="1334633"/>
                </a:lnTo>
                <a:lnTo>
                  <a:pt x="3010470" y="1347675"/>
                </a:lnTo>
                <a:lnTo>
                  <a:pt x="2961406" y="1356389"/>
                </a:lnTo>
                <a:lnTo>
                  <a:pt x="2912063" y="1362872"/>
                </a:lnTo>
                <a:lnTo>
                  <a:pt x="2862488" y="1366681"/>
                </a:lnTo>
                <a:lnTo>
                  <a:pt x="2812728" y="1367374"/>
                </a:lnTo>
                <a:lnTo>
                  <a:pt x="2762828" y="1364511"/>
                </a:lnTo>
                <a:lnTo>
                  <a:pt x="2712835" y="1357649"/>
                </a:lnTo>
                <a:lnTo>
                  <a:pt x="2662796" y="1346346"/>
                </a:lnTo>
                <a:lnTo>
                  <a:pt x="2608223" y="1327074"/>
                </a:lnTo>
                <a:lnTo>
                  <a:pt x="2556636" y="1299828"/>
                </a:lnTo>
                <a:lnTo>
                  <a:pt x="2511808" y="1269054"/>
                </a:lnTo>
                <a:lnTo>
                  <a:pt x="2470346" y="1235095"/>
                </a:lnTo>
                <a:lnTo>
                  <a:pt x="2431878" y="1198346"/>
                </a:lnTo>
                <a:lnTo>
                  <a:pt x="2396034" y="1159203"/>
                </a:lnTo>
                <a:lnTo>
                  <a:pt x="2362441" y="1118060"/>
                </a:lnTo>
                <a:lnTo>
                  <a:pt x="2330728" y="1075313"/>
                </a:lnTo>
                <a:lnTo>
                  <a:pt x="2300524" y="1031356"/>
                </a:lnTo>
                <a:lnTo>
                  <a:pt x="2275301" y="992080"/>
                </a:lnTo>
                <a:lnTo>
                  <a:pt x="2250969" y="952229"/>
                </a:lnTo>
                <a:lnTo>
                  <a:pt x="2228102" y="911549"/>
                </a:lnTo>
                <a:lnTo>
                  <a:pt x="2207273" y="869784"/>
                </a:lnTo>
                <a:lnTo>
                  <a:pt x="2189056" y="826680"/>
                </a:lnTo>
                <a:lnTo>
                  <a:pt x="2183603" y="812974"/>
                </a:lnTo>
                <a:lnTo>
                  <a:pt x="2177279" y="799766"/>
                </a:lnTo>
                <a:lnTo>
                  <a:pt x="2170208" y="787057"/>
                </a:lnTo>
                <a:lnTo>
                  <a:pt x="2162516" y="774846"/>
                </a:lnTo>
                <a:lnTo>
                  <a:pt x="2136613" y="730477"/>
                </a:lnTo>
                <a:lnTo>
                  <a:pt x="2113258" y="684959"/>
                </a:lnTo>
                <a:lnTo>
                  <a:pt x="2092769" y="638101"/>
                </a:lnTo>
                <a:lnTo>
                  <a:pt x="2075465" y="589712"/>
                </a:lnTo>
                <a:lnTo>
                  <a:pt x="2061664" y="539601"/>
                </a:lnTo>
                <a:lnTo>
                  <a:pt x="2052914" y="511961"/>
                </a:lnTo>
                <a:lnTo>
                  <a:pt x="2028447" y="458673"/>
                </a:lnTo>
                <a:lnTo>
                  <a:pt x="1995646" y="397599"/>
                </a:lnTo>
                <a:lnTo>
                  <a:pt x="1975077" y="362171"/>
                </a:lnTo>
                <a:lnTo>
                  <a:pt x="1932945" y="291065"/>
                </a:lnTo>
                <a:lnTo>
                  <a:pt x="1910946" y="256842"/>
                </a:lnTo>
                <a:lnTo>
                  <a:pt x="1887329" y="223615"/>
                </a:lnTo>
                <a:lnTo>
                  <a:pt x="1838728" y="158159"/>
                </a:lnTo>
                <a:lnTo>
                  <a:pt x="1784818" y="115795"/>
                </a:lnTo>
                <a:lnTo>
                  <a:pt x="1753447" y="110873"/>
                </a:lnTo>
                <a:lnTo>
                  <a:pt x="1717970" y="114299"/>
                </a:lnTo>
                <a:lnTo>
                  <a:pt x="1667226" y="125751"/>
                </a:lnTo>
                <a:lnTo>
                  <a:pt x="1618711" y="141476"/>
                </a:lnTo>
                <a:lnTo>
                  <a:pt x="1572743" y="162242"/>
                </a:lnTo>
                <a:lnTo>
                  <a:pt x="1529642" y="188812"/>
                </a:lnTo>
                <a:lnTo>
                  <a:pt x="1489726" y="221954"/>
                </a:lnTo>
                <a:lnTo>
                  <a:pt x="1453565" y="259998"/>
                </a:lnTo>
                <a:lnTo>
                  <a:pt x="1423376" y="303027"/>
                </a:lnTo>
                <a:lnTo>
                  <a:pt x="1396461" y="348031"/>
                </a:lnTo>
                <a:lnTo>
                  <a:pt x="1341600" y="437595"/>
                </a:lnTo>
                <a:lnTo>
                  <a:pt x="1314464" y="482599"/>
                </a:lnTo>
                <a:lnTo>
                  <a:pt x="1288065" y="528046"/>
                </a:lnTo>
                <a:lnTo>
                  <a:pt x="1262809" y="574157"/>
                </a:lnTo>
                <a:lnTo>
                  <a:pt x="1239234" y="619055"/>
                </a:lnTo>
                <a:lnTo>
                  <a:pt x="1216347" y="664282"/>
                </a:lnTo>
                <a:lnTo>
                  <a:pt x="1194247" y="709870"/>
                </a:lnTo>
                <a:lnTo>
                  <a:pt x="1173031" y="755851"/>
                </a:lnTo>
                <a:lnTo>
                  <a:pt x="1152799" y="802259"/>
                </a:lnTo>
                <a:lnTo>
                  <a:pt x="1133647" y="849126"/>
                </a:lnTo>
                <a:lnTo>
                  <a:pt x="1115675" y="896486"/>
                </a:lnTo>
                <a:lnTo>
                  <a:pt x="1098981" y="944371"/>
                </a:lnTo>
                <a:lnTo>
                  <a:pt x="1075805" y="1017526"/>
                </a:lnTo>
                <a:lnTo>
                  <a:pt x="1066578" y="1041989"/>
                </a:lnTo>
                <a:lnTo>
                  <a:pt x="1026615" y="1139497"/>
                </a:lnTo>
                <a:lnTo>
                  <a:pt x="985133" y="1235867"/>
                </a:lnTo>
                <a:lnTo>
                  <a:pt x="965019" y="1284421"/>
                </a:lnTo>
                <a:lnTo>
                  <a:pt x="946305" y="1333566"/>
                </a:lnTo>
                <a:lnTo>
                  <a:pt x="929730" y="1383560"/>
                </a:lnTo>
                <a:lnTo>
                  <a:pt x="916564" y="1413297"/>
                </a:lnTo>
                <a:lnTo>
                  <a:pt x="899043" y="1440045"/>
                </a:lnTo>
                <a:lnTo>
                  <a:pt x="880279" y="1465796"/>
                </a:lnTo>
                <a:lnTo>
                  <a:pt x="863380" y="1492543"/>
                </a:lnTo>
                <a:lnTo>
                  <a:pt x="836011" y="1537939"/>
                </a:lnTo>
                <a:lnTo>
                  <a:pt x="803665" y="1578600"/>
                </a:lnTo>
                <a:lnTo>
                  <a:pt x="766343" y="1614776"/>
                </a:lnTo>
                <a:lnTo>
                  <a:pt x="724045" y="1646715"/>
                </a:lnTo>
                <a:lnTo>
                  <a:pt x="693068" y="1668728"/>
                </a:lnTo>
                <a:lnTo>
                  <a:pt x="663334" y="1692236"/>
                </a:lnTo>
                <a:lnTo>
                  <a:pt x="604615" y="1739750"/>
                </a:lnTo>
                <a:lnTo>
                  <a:pt x="559939" y="1769617"/>
                </a:lnTo>
                <a:lnTo>
                  <a:pt x="513494" y="1793946"/>
                </a:lnTo>
                <a:lnTo>
                  <a:pt x="465279" y="1812516"/>
                </a:lnTo>
                <a:lnTo>
                  <a:pt x="415296" y="1825106"/>
                </a:lnTo>
                <a:lnTo>
                  <a:pt x="363543" y="1831493"/>
                </a:lnTo>
                <a:lnTo>
                  <a:pt x="310020" y="1831456"/>
                </a:lnTo>
                <a:lnTo>
                  <a:pt x="269713" y="1825267"/>
                </a:lnTo>
                <a:lnTo>
                  <a:pt x="230400" y="1813845"/>
                </a:lnTo>
                <a:lnTo>
                  <a:pt x="192083" y="1798935"/>
                </a:lnTo>
                <a:lnTo>
                  <a:pt x="154761" y="1782280"/>
                </a:lnTo>
                <a:lnTo>
                  <a:pt x="98529" y="1752376"/>
                </a:lnTo>
                <a:lnTo>
                  <a:pt x="69854" y="1737798"/>
                </a:lnTo>
                <a:lnTo>
                  <a:pt x="26622" y="1720188"/>
                </a:lnTo>
                <a:lnTo>
                  <a:pt x="3483" y="1683929"/>
                </a:lnTo>
                <a:lnTo>
                  <a:pt x="0" y="1660338"/>
                </a:lnTo>
                <a:lnTo>
                  <a:pt x="2177" y="1649166"/>
                </a:lnTo>
                <a:lnTo>
                  <a:pt x="34647" y="1606843"/>
                </a:lnTo>
                <a:lnTo>
                  <a:pt x="66681" y="1583917"/>
                </a:lnTo>
                <a:lnTo>
                  <a:pt x="103941" y="1571457"/>
                </a:lnTo>
                <a:lnTo>
                  <a:pt x="146799" y="1570958"/>
                </a:lnTo>
                <a:lnTo>
                  <a:pt x="172676" y="1574447"/>
                </a:lnTo>
                <a:lnTo>
                  <a:pt x="198552" y="1578933"/>
                </a:lnTo>
                <a:lnTo>
                  <a:pt x="224429" y="1584415"/>
                </a:lnTo>
                <a:lnTo>
                  <a:pt x="250305" y="1590894"/>
                </a:lnTo>
                <a:lnTo>
                  <a:pt x="281967" y="1597810"/>
                </a:lnTo>
                <a:lnTo>
                  <a:pt x="313504" y="1601361"/>
                </a:lnTo>
                <a:lnTo>
                  <a:pt x="345289" y="1602669"/>
                </a:lnTo>
                <a:lnTo>
                  <a:pt x="377697" y="1602856"/>
                </a:lnTo>
                <a:lnTo>
                  <a:pt x="427444" y="1600272"/>
                </a:lnTo>
                <a:lnTo>
                  <a:pt x="475025" y="1592393"/>
                </a:lnTo>
                <a:lnTo>
                  <a:pt x="520822" y="1579028"/>
                </a:lnTo>
                <a:lnTo>
                  <a:pt x="565219" y="1559985"/>
                </a:lnTo>
                <a:lnTo>
                  <a:pt x="608596" y="1535073"/>
                </a:lnTo>
                <a:lnTo>
                  <a:pt x="666818" y="1496697"/>
                </a:lnTo>
                <a:lnTo>
                  <a:pt x="720064" y="1451342"/>
                </a:lnTo>
                <a:lnTo>
                  <a:pt x="734060" y="1435912"/>
                </a:lnTo>
                <a:lnTo>
                  <a:pt x="748428" y="1420607"/>
                </a:lnTo>
                <a:lnTo>
                  <a:pt x="763544" y="1407047"/>
                </a:lnTo>
                <a:lnTo>
                  <a:pt x="779779" y="1396850"/>
                </a:lnTo>
                <a:lnTo>
                  <a:pt x="810507" y="1375689"/>
                </a:lnTo>
                <a:lnTo>
                  <a:pt x="832527" y="1349170"/>
                </a:lnTo>
                <a:lnTo>
                  <a:pt x="848078" y="1318913"/>
                </a:lnTo>
                <a:lnTo>
                  <a:pt x="859399" y="1286538"/>
                </a:lnTo>
                <a:lnTo>
                  <a:pt x="874229" y="1241848"/>
                </a:lnTo>
                <a:lnTo>
                  <a:pt x="890461" y="1197933"/>
                </a:lnTo>
                <a:lnTo>
                  <a:pt x="924766" y="1111101"/>
                </a:lnTo>
                <a:lnTo>
                  <a:pt x="941661" y="1067518"/>
                </a:lnTo>
                <a:lnTo>
                  <a:pt x="972630" y="982451"/>
                </a:lnTo>
                <a:lnTo>
                  <a:pt x="987289" y="941146"/>
                </a:lnTo>
                <a:lnTo>
                  <a:pt x="1000705" y="899093"/>
                </a:lnTo>
                <a:lnTo>
                  <a:pt x="1023895" y="810540"/>
                </a:lnTo>
                <a:lnTo>
                  <a:pt x="1039607" y="766564"/>
                </a:lnTo>
                <a:lnTo>
                  <a:pt x="1057867" y="723480"/>
                </a:lnTo>
                <a:lnTo>
                  <a:pt x="1118155" y="591721"/>
                </a:lnTo>
                <a:lnTo>
                  <a:pt x="1140195" y="546026"/>
                </a:lnTo>
                <a:lnTo>
                  <a:pt x="1162989" y="500812"/>
                </a:lnTo>
                <a:lnTo>
                  <a:pt x="1186471" y="456025"/>
                </a:lnTo>
                <a:lnTo>
                  <a:pt x="1210575" y="411610"/>
                </a:lnTo>
                <a:lnTo>
                  <a:pt x="1235237" y="367511"/>
                </a:lnTo>
                <a:lnTo>
                  <a:pt x="1260390" y="323676"/>
                </a:lnTo>
                <a:lnTo>
                  <a:pt x="1285969" y="280048"/>
                </a:lnTo>
                <a:lnTo>
                  <a:pt x="1311908" y="236574"/>
                </a:lnTo>
                <a:lnTo>
                  <a:pt x="1343756" y="187897"/>
                </a:lnTo>
                <a:lnTo>
                  <a:pt x="1383566" y="146197"/>
                </a:lnTo>
                <a:lnTo>
                  <a:pt x="1392668" y="138949"/>
                </a:lnTo>
                <a:lnTo>
                  <a:pt x="1401646" y="131079"/>
                </a:lnTo>
                <a:lnTo>
                  <a:pt x="1409878" y="122461"/>
                </a:lnTo>
                <a:lnTo>
                  <a:pt x="1416741" y="112970"/>
                </a:lnTo>
                <a:lnTo>
                  <a:pt x="1439383" y="84998"/>
                </a:lnTo>
                <a:lnTo>
                  <a:pt x="1496610" y="46995"/>
                </a:lnTo>
                <a:lnTo>
                  <a:pt x="1569885" y="18876"/>
                </a:lnTo>
                <a:lnTo>
                  <a:pt x="1612806" y="9137"/>
                </a:lnTo>
                <a:lnTo>
                  <a:pt x="1656223" y="3135"/>
                </a:lnTo>
                <a:lnTo>
                  <a:pt x="1699392" y="0"/>
                </a:lnTo>
                <a:lnTo>
                  <a:pt x="1751602" y="1190"/>
                </a:lnTo>
                <a:lnTo>
                  <a:pt x="1801455" y="10802"/>
                </a:lnTo>
                <a:lnTo>
                  <a:pt x="1848823" y="28325"/>
                </a:lnTo>
                <a:lnTo>
                  <a:pt x="1893581" y="53247"/>
                </a:lnTo>
                <a:lnTo>
                  <a:pt x="1935599" y="85060"/>
                </a:lnTo>
                <a:lnTo>
                  <a:pt x="1971283" y="119263"/>
                </a:lnTo>
                <a:lnTo>
                  <a:pt x="2004105" y="156331"/>
                </a:lnTo>
                <a:lnTo>
                  <a:pt x="2033196" y="196639"/>
                </a:lnTo>
                <a:lnTo>
                  <a:pt x="2057683" y="240561"/>
                </a:lnTo>
                <a:lnTo>
                  <a:pt x="2079284" y="284457"/>
                </a:lnTo>
                <a:lnTo>
                  <a:pt x="2099999" y="328575"/>
                </a:lnTo>
                <a:lnTo>
                  <a:pt x="2119388" y="373135"/>
                </a:lnTo>
                <a:lnTo>
                  <a:pt x="2137008" y="418361"/>
                </a:lnTo>
                <a:lnTo>
                  <a:pt x="2152416" y="464472"/>
                </a:lnTo>
                <a:lnTo>
                  <a:pt x="2165170" y="511691"/>
                </a:lnTo>
                <a:lnTo>
                  <a:pt x="2178606" y="562818"/>
                </a:lnTo>
                <a:lnTo>
                  <a:pt x="2195028" y="612700"/>
                </a:lnTo>
                <a:lnTo>
                  <a:pt x="2214435" y="661585"/>
                </a:lnTo>
                <a:lnTo>
                  <a:pt x="2246781" y="731652"/>
                </a:lnTo>
                <a:lnTo>
                  <a:pt x="2286383" y="771482"/>
                </a:lnTo>
                <a:lnTo>
                  <a:pt x="2302846" y="797108"/>
                </a:lnTo>
                <a:lnTo>
                  <a:pt x="2311845" y="826223"/>
                </a:lnTo>
                <a:lnTo>
                  <a:pt x="2315121" y="858578"/>
                </a:lnTo>
                <a:lnTo>
                  <a:pt x="2316448" y="866739"/>
                </a:lnTo>
                <a:lnTo>
                  <a:pt x="2396504" y="992149"/>
                </a:lnTo>
                <a:lnTo>
                  <a:pt x="2419954" y="1026040"/>
                </a:lnTo>
                <a:lnTo>
                  <a:pt x="2479006" y="1073471"/>
                </a:lnTo>
                <a:lnTo>
                  <a:pt x="2546683" y="1119490"/>
                </a:lnTo>
                <a:lnTo>
                  <a:pt x="2580522" y="1142998"/>
                </a:lnTo>
                <a:lnTo>
                  <a:pt x="2633104" y="1168084"/>
                </a:lnTo>
                <a:lnTo>
                  <a:pt x="2690663" y="1180212"/>
                </a:lnTo>
                <a:lnTo>
                  <a:pt x="2742408" y="1185110"/>
                </a:lnTo>
                <a:lnTo>
                  <a:pt x="2794107" y="1187334"/>
                </a:lnTo>
                <a:lnTo>
                  <a:pt x="2845713" y="1186978"/>
                </a:lnTo>
                <a:lnTo>
                  <a:pt x="2897180" y="1184133"/>
                </a:lnTo>
                <a:lnTo>
                  <a:pt x="2948461" y="1178895"/>
                </a:lnTo>
                <a:lnTo>
                  <a:pt x="2999510" y="1171354"/>
                </a:lnTo>
                <a:lnTo>
                  <a:pt x="3050280" y="1161605"/>
                </a:lnTo>
                <a:lnTo>
                  <a:pt x="3116630" y="1138679"/>
                </a:lnTo>
                <a:lnTo>
                  <a:pt x="3175018" y="1101797"/>
                </a:lnTo>
                <a:lnTo>
                  <a:pt x="3218041" y="1068453"/>
                </a:lnTo>
                <a:lnTo>
                  <a:pt x="3260880" y="1034851"/>
                </a:lnTo>
                <a:lnTo>
                  <a:pt x="3303572" y="1000954"/>
                </a:lnTo>
                <a:lnTo>
                  <a:pt x="3346152" y="966724"/>
                </a:lnTo>
                <a:lnTo>
                  <a:pt x="3388659" y="932126"/>
                </a:lnTo>
                <a:lnTo>
                  <a:pt x="3431130" y="897121"/>
                </a:lnTo>
                <a:lnTo>
                  <a:pt x="3483049" y="849939"/>
                </a:lnTo>
                <a:lnTo>
                  <a:pt x="3555909" y="773102"/>
                </a:lnTo>
                <a:lnTo>
                  <a:pt x="3580086" y="747933"/>
                </a:lnTo>
                <a:lnTo>
                  <a:pt x="3657985" y="672591"/>
                </a:lnTo>
                <a:lnTo>
                  <a:pt x="3716580" y="625077"/>
                </a:lnTo>
                <a:lnTo>
                  <a:pt x="3749610" y="606055"/>
                </a:lnTo>
                <a:lnTo>
                  <a:pt x="3793730" y="585077"/>
                </a:lnTo>
                <a:lnTo>
                  <a:pt x="3838551" y="565502"/>
                </a:lnTo>
                <a:lnTo>
                  <a:pt x="3884136" y="547778"/>
                </a:lnTo>
                <a:lnTo>
                  <a:pt x="3930549" y="532350"/>
                </a:lnTo>
                <a:lnTo>
                  <a:pt x="3977854" y="519665"/>
                </a:lnTo>
                <a:lnTo>
                  <a:pt x="4027575" y="513165"/>
                </a:lnTo>
                <a:lnTo>
                  <a:pt x="4077048" y="514515"/>
                </a:lnTo>
                <a:lnTo>
                  <a:pt x="4126022" y="522095"/>
                </a:lnTo>
                <a:lnTo>
                  <a:pt x="4174251" y="534285"/>
                </a:lnTo>
                <a:lnTo>
                  <a:pt x="4224241" y="551002"/>
                </a:lnTo>
                <a:lnTo>
                  <a:pt x="4272615" y="571333"/>
                </a:lnTo>
                <a:lnTo>
                  <a:pt x="4319246" y="595401"/>
                </a:lnTo>
                <a:lnTo>
                  <a:pt x="4364012" y="623333"/>
                </a:lnTo>
                <a:lnTo>
                  <a:pt x="4397125" y="649021"/>
                </a:lnTo>
                <a:lnTo>
                  <a:pt x="4424888" y="678323"/>
                </a:lnTo>
                <a:lnTo>
                  <a:pt x="4447426" y="711363"/>
                </a:lnTo>
                <a:lnTo>
                  <a:pt x="4464864" y="748265"/>
                </a:lnTo>
                <a:lnTo>
                  <a:pt x="4479399" y="793183"/>
                </a:lnTo>
                <a:lnTo>
                  <a:pt x="4488584" y="838475"/>
                </a:lnTo>
                <a:lnTo>
                  <a:pt x="4491549" y="884515"/>
                </a:lnTo>
                <a:lnTo>
                  <a:pt x="4487423" y="931676"/>
                </a:lnTo>
                <a:lnTo>
                  <a:pt x="4483898" y="954810"/>
                </a:lnTo>
                <a:lnTo>
                  <a:pt x="4481120" y="978194"/>
                </a:lnTo>
                <a:lnTo>
                  <a:pt x="4476807" y="1024711"/>
                </a:lnTo>
                <a:lnTo>
                  <a:pt x="4469493" y="1073663"/>
                </a:lnTo>
                <a:lnTo>
                  <a:pt x="4458739" y="1121595"/>
                </a:lnTo>
                <a:lnTo>
                  <a:pt x="4444609" y="1168442"/>
                </a:lnTo>
                <a:lnTo>
                  <a:pt x="4427167" y="1214141"/>
                </a:lnTo>
                <a:lnTo>
                  <a:pt x="4406476" y="1258627"/>
                </a:lnTo>
                <a:lnTo>
                  <a:pt x="4384083" y="1303213"/>
                </a:lnTo>
                <a:lnTo>
                  <a:pt x="4360694" y="1347176"/>
                </a:lnTo>
                <a:lnTo>
                  <a:pt x="4336311" y="1390392"/>
                </a:lnTo>
                <a:lnTo>
                  <a:pt x="4310932" y="1432735"/>
                </a:lnTo>
                <a:lnTo>
                  <a:pt x="4282558" y="1474455"/>
                </a:lnTo>
                <a:lnTo>
                  <a:pt x="4251143" y="1513270"/>
                </a:lnTo>
                <a:lnTo>
                  <a:pt x="4217059" y="1549526"/>
                </a:lnTo>
                <a:lnTo>
                  <a:pt x="4180677" y="1583575"/>
                </a:lnTo>
                <a:lnTo>
                  <a:pt x="4142368" y="1615763"/>
                </a:lnTo>
                <a:lnTo>
                  <a:pt x="4102504" y="1646440"/>
                </a:lnTo>
                <a:lnTo>
                  <a:pt x="4061455" y="1675955"/>
                </a:lnTo>
                <a:lnTo>
                  <a:pt x="4020484" y="1697718"/>
                </a:lnTo>
                <a:lnTo>
                  <a:pt x="3976527" y="1714498"/>
                </a:lnTo>
                <a:lnTo>
                  <a:pt x="3930592" y="1730787"/>
                </a:lnTo>
                <a:lnTo>
                  <a:pt x="3883892" y="1745289"/>
                </a:lnTo>
                <a:lnTo>
                  <a:pt x="3836937" y="1759090"/>
                </a:lnTo>
                <a:lnTo>
                  <a:pt x="3790238" y="1773274"/>
                </a:lnTo>
                <a:lnTo>
                  <a:pt x="3744302" y="1788925"/>
                </a:lnTo>
                <a:lnTo>
                  <a:pt x="3697857" y="1795571"/>
                </a:lnTo>
                <a:lnTo>
                  <a:pt x="3551292" y="1801886"/>
                </a:lnTo>
                <a:lnTo>
                  <a:pt x="3502395" y="1804800"/>
                </a:lnTo>
                <a:lnTo>
                  <a:pt x="3453689" y="1808861"/>
                </a:lnTo>
                <a:lnTo>
                  <a:pt x="3400982" y="1810128"/>
                </a:lnTo>
                <a:lnTo>
                  <a:pt x="3348524" y="1805040"/>
                </a:lnTo>
                <a:lnTo>
                  <a:pt x="3296563" y="1795218"/>
                </a:lnTo>
                <a:lnTo>
                  <a:pt x="3245349" y="1782280"/>
                </a:lnTo>
                <a:lnTo>
                  <a:pt x="3195271" y="1768481"/>
                </a:lnTo>
                <a:lnTo>
                  <a:pt x="3145018" y="1755371"/>
                </a:lnTo>
                <a:lnTo>
                  <a:pt x="3094612" y="1742851"/>
                </a:lnTo>
                <a:lnTo>
                  <a:pt x="3044075" y="1730824"/>
                </a:lnTo>
                <a:lnTo>
                  <a:pt x="2993428" y="1719190"/>
                </a:lnTo>
                <a:lnTo>
                  <a:pt x="2891896" y="1696711"/>
                </a:lnTo>
                <a:lnTo>
                  <a:pt x="2790188" y="1674626"/>
                </a:lnTo>
                <a:lnTo>
                  <a:pt x="2750170" y="1666340"/>
                </a:lnTo>
                <a:lnTo>
                  <a:pt x="2709904" y="1659175"/>
                </a:lnTo>
                <a:lnTo>
                  <a:pt x="2669638" y="1652758"/>
                </a:lnTo>
                <a:lnTo>
                  <a:pt x="2612494" y="1644223"/>
                </a:lnTo>
                <a:lnTo>
                  <a:pt x="2577743" y="1642229"/>
                </a:lnTo>
                <a:lnTo>
                  <a:pt x="2513840" y="1644119"/>
                </a:lnTo>
                <a:lnTo>
                  <a:pt x="2420286" y="1647400"/>
                </a:lnTo>
                <a:lnTo>
                  <a:pt x="2373509" y="1648044"/>
                </a:lnTo>
                <a:lnTo>
                  <a:pt x="2344440" y="1647546"/>
                </a:lnTo>
                <a:lnTo>
                  <a:pt x="2315121" y="1646051"/>
                </a:lnTo>
                <a:lnTo>
                  <a:pt x="2285803" y="1643559"/>
                </a:lnTo>
                <a:lnTo>
                  <a:pt x="2209906" y="1634520"/>
                </a:lnTo>
                <a:lnTo>
                  <a:pt x="2163333" y="1632351"/>
                </a:lnTo>
                <a:lnTo>
                  <a:pt x="2116952" y="1633754"/>
                </a:lnTo>
                <a:lnTo>
                  <a:pt x="2070698" y="1638921"/>
                </a:lnTo>
                <a:lnTo>
                  <a:pt x="2024508" y="1648044"/>
                </a:lnTo>
                <a:lnTo>
                  <a:pt x="2016546" y="1649373"/>
                </a:lnTo>
                <a:lnTo>
                  <a:pt x="2009911" y="1654690"/>
                </a:lnTo>
                <a:lnTo>
                  <a:pt x="2001949" y="1654690"/>
                </a:lnTo>
                <a:lnTo>
                  <a:pt x="1951461" y="1658735"/>
                </a:lnTo>
                <a:lnTo>
                  <a:pt x="1902226" y="1667035"/>
                </a:lnTo>
                <a:lnTo>
                  <a:pt x="1854036" y="1678961"/>
                </a:lnTo>
                <a:lnTo>
                  <a:pt x="1806682" y="1693887"/>
                </a:lnTo>
                <a:lnTo>
                  <a:pt x="1759955" y="1711185"/>
                </a:lnTo>
                <a:lnTo>
                  <a:pt x="1713645" y="1730226"/>
                </a:lnTo>
                <a:lnTo>
                  <a:pt x="1667544" y="1750382"/>
                </a:lnTo>
                <a:lnTo>
                  <a:pt x="1646209" y="1759291"/>
                </a:lnTo>
                <a:lnTo>
                  <a:pt x="1624251" y="1767826"/>
                </a:lnTo>
                <a:lnTo>
                  <a:pt x="1602044" y="1775614"/>
                </a:lnTo>
                <a:lnTo>
                  <a:pt x="1526903" y="1798104"/>
                </a:lnTo>
                <a:lnTo>
                  <a:pt x="1474963" y="1817168"/>
                </a:lnTo>
                <a:lnTo>
                  <a:pt x="1423770" y="1838724"/>
                </a:lnTo>
                <a:lnTo>
                  <a:pt x="1372950" y="1862024"/>
                </a:lnTo>
                <a:lnTo>
                  <a:pt x="1329063" y="1883821"/>
                </a:lnTo>
                <a:lnTo>
                  <a:pt x="1286833" y="1908169"/>
                </a:lnTo>
                <a:lnTo>
                  <a:pt x="1246641" y="1935708"/>
                </a:lnTo>
                <a:lnTo>
                  <a:pt x="1208869" y="1967074"/>
                </a:lnTo>
                <a:lnTo>
                  <a:pt x="1173900" y="2002905"/>
                </a:lnTo>
                <a:lnTo>
                  <a:pt x="1144167" y="2034948"/>
                </a:lnTo>
                <a:lnTo>
                  <a:pt x="1113189" y="2065870"/>
                </a:lnTo>
                <a:lnTo>
                  <a:pt x="1081715" y="2096542"/>
                </a:lnTo>
                <a:lnTo>
                  <a:pt x="1050489" y="2127838"/>
                </a:lnTo>
                <a:lnTo>
                  <a:pt x="1013516" y="2168122"/>
                </a:lnTo>
                <a:lnTo>
                  <a:pt x="979419" y="2210437"/>
                </a:lnTo>
                <a:lnTo>
                  <a:pt x="947977" y="2254598"/>
                </a:lnTo>
                <a:lnTo>
                  <a:pt x="918967" y="2300420"/>
                </a:lnTo>
                <a:lnTo>
                  <a:pt x="892169" y="2347719"/>
                </a:lnTo>
                <a:lnTo>
                  <a:pt x="867361" y="2396310"/>
                </a:lnTo>
                <a:lnTo>
                  <a:pt x="841319" y="2461268"/>
                </a:lnTo>
                <a:lnTo>
                  <a:pt x="822243" y="2529216"/>
                </a:lnTo>
                <a:lnTo>
                  <a:pt x="816437" y="2593510"/>
                </a:lnTo>
                <a:lnTo>
                  <a:pt x="820190" y="2625470"/>
                </a:lnTo>
                <a:lnTo>
                  <a:pt x="844449" y="2694748"/>
                </a:lnTo>
                <a:lnTo>
                  <a:pt x="869186" y="2726085"/>
                </a:lnTo>
                <a:lnTo>
                  <a:pt x="901635" y="2749696"/>
                </a:lnTo>
                <a:lnTo>
                  <a:pt x="941673" y="2764462"/>
                </a:lnTo>
                <a:lnTo>
                  <a:pt x="999398" y="2772104"/>
                </a:lnTo>
                <a:lnTo>
                  <a:pt x="1028261" y="2772311"/>
                </a:lnTo>
                <a:lnTo>
                  <a:pt x="1057124" y="2769778"/>
                </a:lnTo>
                <a:lnTo>
                  <a:pt x="1108383" y="2762429"/>
                </a:lnTo>
                <a:lnTo>
                  <a:pt x="1159534" y="2754500"/>
                </a:lnTo>
                <a:lnTo>
                  <a:pt x="1210564" y="2745904"/>
                </a:lnTo>
                <a:lnTo>
                  <a:pt x="1261464" y="2736553"/>
                </a:lnTo>
                <a:lnTo>
                  <a:pt x="1312221" y="2726360"/>
                </a:lnTo>
                <a:lnTo>
                  <a:pt x="1362825" y="2715237"/>
                </a:lnTo>
                <a:lnTo>
                  <a:pt x="1413266" y="2703096"/>
                </a:lnTo>
                <a:lnTo>
                  <a:pt x="1463532" y="2689851"/>
                </a:lnTo>
                <a:lnTo>
                  <a:pt x="1513612" y="2675414"/>
                </a:lnTo>
                <a:lnTo>
                  <a:pt x="1562981" y="2660826"/>
                </a:lnTo>
                <a:lnTo>
                  <a:pt x="1612373" y="2646589"/>
                </a:lnTo>
                <a:lnTo>
                  <a:pt x="1661813" y="2632735"/>
                </a:lnTo>
                <a:lnTo>
                  <a:pt x="1711325" y="2619295"/>
                </a:lnTo>
                <a:lnTo>
                  <a:pt x="1760932" y="2606302"/>
                </a:lnTo>
                <a:lnTo>
                  <a:pt x="1810659" y="2593788"/>
                </a:lnTo>
                <a:lnTo>
                  <a:pt x="1860529" y="2581784"/>
                </a:lnTo>
                <a:lnTo>
                  <a:pt x="1910566" y="2570322"/>
                </a:lnTo>
                <a:lnTo>
                  <a:pt x="1960795" y="2559434"/>
                </a:lnTo>
                <a:lnTo>
                  <a:pt x="2011238" y="2549152"/>
                </a:lnTo>
                <a:lnTo>
                  <a:pt x="2062514" y="2538355"/>
                </a:lnTo>
                <a:lnTo>
                  <a:pt x="2113640" y="2526728"/>
                </a:lnTo>
                <a:lnTo>
                  <a:pt x="2164622" y="2514320"/>
                </a:lnTo>
                <a:lnTo>
                  <a:pt x="2215469" y="2501178"/>
                </a:lnTo>
                <a:lnTo>
                  <a:pt x="2266188" y="2487351"/>
                </a:lnTo>
                <a:lnTo>
                  <a:pt x="2316788" y="2472885"/>
                </a:lnTo>
                <a:lnTo>
                  <a:pt x="2367276" y="2457830"/>
                </a:lnTo>
                <a:lnTo>
                  <a:pt x="2417661" y="2442232"/>
                </a:lnTo>
                <a:lnTo>
                  <a:pt x="2467951" y="2426139"/>
                </a:lnTo>
                <a:lnTo>
                  <a:pt x="2671023" y="2359074"/>
                </a:lnTo>
                <a:lnTo>
                  <a:pt x="2772937" y="2324540"/>
                </a:lnTo>
                <a:lnTo>
                  <a:pt x="2794832" y="2317313"/>
                </a:lnTo>
                <a:lnTo>
                  <a:pt x="2816728" y="2309588"/>
                </a:lnTo>
                <a:lnTo>
                  <a:pt x="2838623" y="2301364"/>
                </a:lnTo>
                <a:lnTo>
                  <a:pt x="2907552" y="2273943"/>
                </a:lnTo>
                <a:lnTo>
                  <a:pt x="2954782" y="2256453"/>
                </a:lnTo>
                <a:lnTo>
                  <a:pt x="3002209" y="2240169"/>
                </a:lnTo>
                <a:lnTo>
                  <a:pt x="3049830" y="2225086"/>
                </a:lnTo>
                <a:lnTo>
                  <a:pt x="3097646" y="2211200"/>
                </a:lnTo>
                <a:lnTo>
                  <a:pt x="3145654" y="2198505"/>
                </a:lnTo>
                <a:lnTo>
                  <a:pt x="3193853" y="2186997"/>
                </a:lnTo>
                <a:lnTo>
                  <a:pt x="3242243" y="2176672"/>
                </a:lnTo>
                <a:lnTo>
                  <a:pt x="3290823" y="2167524"/>
                </a:lnTo>
                <a:lnTo>
                  <a:pt x="3339590" y="2159549"/>
                </a:lnTo>
                <a:lnTo>
                  <a:pt x="3388544" y="2152743"/>
                </a:lnTo>
                <a:lnTo>
                  <a:pt x="3437684" y="2147101"/>
                </a:lnTo>
                <a:lnTo>
                  <a:pt x="3487008" y="2142618"/>
                </a:lnTo>
                <a:lnTo>
                  <a:pt x="3536516" y="2139289"/>
                </a:lnTo>
                <a:lnTo>
                  <a:pt x="3586206" y="2137110"/>
                </a:lnTo>
                <a:lnTo>
                  <a:pt x="3636078" y="2136076"/>
                </a:lnTo>
                <a:lnTo>
                  <a:pt x="3686129" y="2136183"/>
                </a:lnTo>
                <a:lnTo>
                  <a:pt x="3736359" y="2137426"/>
                </a:lnTo>
                <a:lnTo>
                  <a:pt x="3786766" y="2139799"/>
                </a:lnTo>
                <a:lnTo>
                  <a:pt x="3930426" y="2148217"/>
                </a:lnTo>
                <a:lnTo>
                  <a:pt x="4074381" y="2157520"/>
                </a:lnTo>
                <a:lnTo>
                  <a:pt x="4218042" y="2167710"/>
                </a:lnTo>
                <a:lnTo>
                  <a:pt x="4270458" y="2172011"/>
                </a:lnTo>
                <a:lnTo>
                  <a:pt x="4322875" y="2176866"/>
                </a:lnTo>
                <a:lnTo>
                  <a:pt x="4375291" y="2182163"/>
                </a:lnTo>
                <a:lnTo>
                  <a:pt x="4480125" y="2193645"/>
                </a:lnTo>
                <a:lnTo>
                  <a:pt x="4532541" y="2199608"/>
                </a:lnTo>
                <a:lnTo>
                  <a:pt x="4581088" y="2205721"/>
                </a:lnTo>
                <a:lnTo>
                  <a:pt x="4629508" y="2213111"/>
                </a:lnTo>
                <a:lnTo>
                  <a:pt x="4677673" y="2222095"/>
                </a:lnTo>
                <a:lnTo>
                  <a:pt x="4725455" y="2232994"/>
                </a:lnTo>
                <a:lnTo>
                  <a:pt x="4772728" y="2246125"/>
                </a:lnTo>
                <a:lnTo>
                  <a:pt x="4809200" y="2255553"/>
                </a:lnTo>
                <a:lnTo>
                  <a:pt x="4846543" y="2262738"/>
                </a:lnTo>
                <a:lnTo>
                  <a:pt x="4884134" y="2268927"/>
                </a:lnTo>
                <a:lnTo>
                  <a:pt x="4921353" y="2275364"/>
                </a:lnTo>
                <a:lnTo>
                  <a:pt x="4967342" y="2283920"/>
                </a:lnTo>
                <a:lnTo>
                  <a:pt x="5059817" y="2300035"/>
                </a:lnTo>
                <a:lnTo>
                  <a:pt x="5105806" y="2308591"/>
                </a:lnTo>
                <a:lnTo>
                  <a:pt x="5152844" y="2318946"/>
                </a:lnTo>
                <a:lnTo>
                  <a:pt x="5199463" y="2330874"/>
                </a:lnTo>
                <a:lnTo>
                  <a:pt x="5245740" y="2344079"/>
                </a:lnTo>
                <a:lnTo>
                  <a:pt x="5291752" y="2358265"/>
                </a:lnTo>
                <a:lnTo>
                  <a:pt x="5337578" y="2373137"/>
                </a:lnTo>
                <a:lnTo>
                  <a:pt x="5474712" y="2418904"/>
                </a:lnTo>
                <a:lnTo>
                  <a:pt x="5524594" y="2435161"/>
                </a:lnTo>
                <a:lnTo>
                  <a:pt x="5574694" y="2451030"/>
                </a:lnTo>
                <a:lnTo>
                  <a:pt x="5624980" y="2466493"/>
                </a:lnTo>
                <a:lnTo>
                  <a:pt x="5675421" y="2481536"/>
                </a:lnTo>
                <a:lnTo>
                  <a:pt x="5725987" y="2496143"/>
                </a:lnTo>
                <a:lnTo>
                  <a:pt x="5776647" y="2510298"/>
                </a:lnTo>
                <a:lnTo>
                  <a:pt x="5827368" y="2523986"/>
                </a:lnTo>
                <a:lnTo>
                  <a:pt x="5878121" y="2537191"/>
                </a:lnTo>
                <a:lnTo>
                  <a:pt x="5905502" y="2543499"/>
                </a:lnTo>
                <a:lnTo>
                  <a:pt x="5905502" y="2668691"/>
                </a:lnTo>
                <a:lnTo>
                  <a:pt x="5860506" y="2657303"/>
                </a:lnTo>
                <a:lnTo>
                  <a:pt x="5810444" y="2643516"/>
                </a:lnTo>
                <a:lnTo>
                  <a:pt x="5672436" y="2603447"/>
                </a:lnTo>
                <a:lnTo>
                  <a:pt x="5580430" y="2576151"/>
                </a:lnTo>
                <a:lnTo>
                  <a:pt x="5488425" y="2547980"/>
                </a:lnTo>
                <a:lnTo>
                  <a:pt x="5442422" y="2533457"/>
                </a:lnTo>
                <a:lnTo>
                  <a:pt x="5396419" y="2518584"/>
                </a:lnTo>
                <a:lnTo>
                  <a:pt x="5346869" y="2502899"/>
                </a:lnTo>
                <a:lnTo>
                  <a:pt x="5297264" y="2487817"/>
                </a:lnTo>
                <a:lnTo>
                  <a:pt x="5247549" y="2473445"/>
                </a:lnTo>
                <a:lnTo>
                  <a:pt x="5197671" y="2459893"/>
                </a:lnTo>
                <a:lnTo>
                  <a:pt x="5147575" y="2447272"/>
                </a:lnTo>
                <a:lnTo>
                  <a:pt x="5097205" y="2435689"/>
                </a:lnTo>
                <a:lnTo>
                  <a:pt x="5046508" y="2425256"/>
                </a:lnTo>
                <a:lnTo>
                  <a:pt x="4995428" y="2416080"/>
                </a:lnTo>
                <a:lnTo>
                  <a:pt x="4943912" y="2408271"/>
                </a:lnTo>
                <a:lnTo>
                  <a:pt x="4889401" y="2399072"/>
                </a:lnTo>
                <a:lnTo>
                  <a:pt x="4835263" y="2386508"/>
                </a:lnTo>
                <a:lnTo>
                  <a:pt x="4727610" y="2357767"/>
                </a:lnTo>
                <a:lnTo>
                  <a:pt x="4682206" y="2346347"/>
                </a:lnTo>
                <a:lnTo>
                  <a:pt x="4636674" y="2336268"/>
                </a:lnTo>
                <a:lnTo>
                  <a:pt x="4590887" y="2327910"/>
                </a:lnTo>
                <a:lnTo>
                  <a:pt x="4544718" y="2321659"/>
                </a:lnTo>
                <a:lnTo>
                  <a:pt x="4498039" y="2317895"/>
                </a:lnTo>
                <a:lnTo>
                  <a:pt x="4451470" y="2314447"/>
                </a:lnTo>
                <a:lnTo>
                  <a:pt x="4358828" y="2304064"/>
                </a:lnTo>
                <a:lnTo>
                  <a:pt x="4312259" y="2300617"/>
                </a:lnTo>
                <a:lnTo>
                  <a:pt x="4259179" y="2297898"/>
                </a:lnTo>
                <a:lnTo>
                  <a:pt x="4206099" y="2294327"/>
                </a:lnTo>
                <a:lnTo>
                  <a:pt x="4153019" y="2290132"/>
                </a:lnTo>
                <a:lnTo>
                  <a:pt x="3993778" y="2276103"/>
                </a:lnTo>
                <a:lnTo>
                  <a:pt x="3940698" y="2271711"/>
                </a:lnTo>
                <a:lnTo>
                  <a:pt x="3887618" y="2267844"/>
                </a:lnTo>
                <a:lnTo>
                  <a:pt x="3834538" y="2264732"/>
                </a:lnTo>
                <a:lnTo>
                  <a:pt x="3783185" y="2262823"/>
                </a:lnTo>
                <a:lnTo>
                  <a:pt x="3731839" y="2261904"/>
                </a:lnTo>
                <a:lnTo>
                  <a:pt x="3680509" y="2262005"/>
                </a:lnTo>
                <a:lnTo>
                  <a:pt x="3629203" y="2263158"/>
                </a:lnTo>
                <a:lnTo>
                  <a:pt x="3577929" y="2265396"/>
                </a:lnTo>
                <a:lnTo>
                  <a:pt x="3526695" y="2268751"/>
                </a:lnTo>
                <a:lnTo>
                  <a:pt x="3475509" y="2273254"/>
                </a:lnTo>
                <a:lnTo>
                  <a:pt x="3424378" y="2278937"/>
                </a:lnTo>
                <a:lnTo>
                  <a:pt x="3373311" y="2285832"/>
                </a:lnTo>
                <a:lnTo>
                  <a:pt x="3322316" y="2293971"/>
                </a:lnTo>
                <a:lnTo>
                  <a:pt x="3270053" y="2304615"/>
                </a:lnTo>
                <a:lnTo>
                  <a:pt x="3218236" y="2318192"/>
                </a:lnTo>
                <a:lnTo>
                  <a:pt x="3166674" y="2333493"/>
                </a:lnTo>
                <a:lnTo>
                  <a:pt x="3115176" y="2349303"/>
                </a:lnTo>
                <a:lnTo>
                  <a:pt x="3049617" y="2368628"/>
                </a:lnTo>
                <a:lnTo>
                  <a:pt x="3021750" y="2378056"/>
                </a:lnTo>
                <a:lnTo>
                  <a:pt x="2961626" y="2399584"/>
                </a:lnTo>
                <a:lnTo>
                  <a:pt x="2915372" y="2415703"/>
                </a:lnTo>
                <a:lnTo>
                  <a:pt x="2868991" y="2431248"/>
                </a:lnTo>
                <a:lnTo>
                  <a:pt x="2822418" y="2446091"/>
                </a:lnTo>
                <a:lnTo>
                  <a:pt x="2726386" y="2475044"/>
                </a:lnTo>
                <a:lnTo>
                  <a:pt x="2677499" y="2490939"/>
                </a:lnTo>
                <a:lnTo>
                  <a:pt x="2628931" y="2507473"/>
                </a:lnTo>
                <a:lnTo>
                  <a:pt x="2532750" y="2541178"/>
                </a:lnTo>
                <a:lnTo>
                  <a:pt x="2489042" y="2555966"/>
                </a:lnTo>
                <a:lnTo>
                  <a:pt x="2438858" y="2571661"/>
                </a:lnTo>
                <a:lnTo>
                  <a:pt x="2384174" y="2587794"/>
                </a:lnTo>
                <a:lnTo>
                  <a:pt x="2326968" y="2603894"/>
                </a:lnTo>
                <a:lnTo>
                  <a:pt x="2269215" y="2619491"/>
                </a:lnTo>
                <a:lnTo>
                  <a:pt x="2212893" y="2634114"/>
                </a:lnTo>
                <a:lnTo>
                  <a:pt x="2159979" y="2647294"/>
                </a:lnTo>
                <a:lnTo>
                  <a:pt x="2112449" y="2658559"/>
                </a:lnTo>
                <a:lnTo>
                  <a:pt x="2072280" y="2667440"/>
                </a:lnTo>
                <a:lnTo>
                  <a:pt x="1975015" y="2687583"/>
                </a:lnTo>
                <a:lnTo>
                  <a:pt x="1926608" y="2698044"/>
                </a:lnTo>
                <a:lnTo>
                  <a:pt x="1878372" y="2708973"/>
                </a:lnTo>
                <a:lnTo>
                  <a:pt x="1830322" y="2720524"/>
                </a:lnTo>
                <a:lnTo>
                  <a:pt x="1782475" y="2732855"/>
                </a:lnTo>
                <a:lnTo>
                  <a:pt x="1734846" y="2746119"/>
                </a:lnTo>
                <a:lnTo>
                  <a:pt x="1687449" y="2760474"/>
                </a:lnTo>
                <a:lnTo>
                  <a:pt x="1640466" y="2775335"/>
                </a:lnTo>
                <a:lnTo>
                  <a:pt x="1593296" y="2789769"/>
                </a:lnTo>
                <a:lnTo>
                  <a:pt x="1545952" y="2803743"/>
                </a:lnTo>
                <a:lnTo>
                  <a:pt x="1498444" y="2817225"/>
                </a:lnTo>
                <a:lnTo>
                  <a:pt x="1450783" y="2830182"/>
                </a:lnTo>
                <a:lnTo>
                  <a:pt x="1402980" y="2842581"/>
                </a:lnTo>
                <a:lnTo>
                  <a:pt x="1355045" y="2854390"/>
                </a:lnTo>
                <a:lnTo>
                  <a:pt x="1306991" y="2865575"/>
                </a:lnTo>
                <a:lnTo>
                  <a:pt x="1221962" y="2883974"/>
                </a:lnTo>
                <a:lnTo>
                  <a:pt x="1147235" y="2897223"/>
                </a:lnTo>
                <a:lnTo>
                  <a:pt x="1108877" y="2901356"/>
                </a:lnTo>
                <a:lnTo>
                  <a:pt x="1060736" y="2902131"/>
                </a:lnTo>
                <a:close/>
              </a:path>
            </a:pathLst>
          </a:custGeom>
          <a:solidFill>
            <a:srgbClr val="CF6145"/>
          </a:solid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18144" y="571500"/>
            <a:ext cx="7216140" cy="936154"/>
          </a:xfrm>
          <a:prstGeom prst="rect">
            <a:avLst/>
          </a:prstGeom>
        </p:spPr>
        <p:txBody>
          <a:bodyPr vert="horz" wrap="square" lIns="0" tIns="12700" rIns="0" bIns="0" rtlCol="0">
            <a:spAutoFit/>
          </a:bodyPr>
          <a:lstStyle/>
          <a:p>
            <a:pPr marL="12700">
              <a:lnSpc>
                <a:spcPct val="100000"/>
              </a:lnSpc>
              <a:spcBef>
                <a:spcPts val="100"/>
              </a:spcBef>
            </a:pPr>
            <a:r>
              <a:rPr lang="en-US" sz="6000" spc="330" dirty="0">
                <a:solidFill>
                  <a:srgbClr val="994B37"/>
                </a:solidFill>
              </a:rPr>
              <a:t>Daftar Pustaka</a:t>
            </a:r>
            <a:endParaRPr sz="6000" dirty="0"/>
          </a:p>
        </p:txBody>
      </p:sp>
      <p:sp>
        <p:nvSpPr>
          <p:cNvPr id="3" name="object 3"/>
          <p:cNvSpPr txBox="1"/>
          <p:nvPr/>
        </p:nvSpPr>
        <p:spPr>
          <a:xfrm>
            <a:off x="1828800" y="1928300"/>
            <a:ext cx="14097000" cy="5129994"/>
          </a:xfrm>
          <a:prstGeom prst="rect">
            <a:avLst/>
          </a:prstGeom>
        </p:spPr>
        <p:txBody>
          <a:bodyPr vert="horz" wrap="square" lIns="0" tIns="12700" rIns="0" bIns="0" rtlCol="0">
            <a:spAutoFit/>
          </a:bodyPr>
          <a:lstStyle/>
          <a:p>
            <a:pPr marL="3948113" indent="-3935413">
              <a:lnSpc>
                <a:spcPct val="150000"/>
              </a:lnSpc>
              <a:spcBef>
                <a:spcPts val="100"/>
              </a:spcBef>
            </a:pPr>
            <a:r>
              <a:rPr lang="en-ID" sz="2800" spc="65" dirty="0">
                <a:solidFill>
                  <a:srgbClr val="994B37"/>
                </a:solidFill>
                <a:latin typeface="Trebuchet MS"/>
                <a:cs typeface="Trebuchet MS"/>
              </a:rPr>
              <a:t>Banyu </a:t>
            </a:r>
            <a:r>
              <a:rPr lang="en-ID" sz="2800" spc="65" dirty="0" err="1">
                <a:solidFill>
                  <a:srgbClr val="994B37"/>
                </a:solidFill>
                <a:latin typeface="Trebuchet MS"/>
                <a:cs typeface="Trebuchet MS"/>
              </a:rPr>
              <a:t>Perwita</a:t>
            </a:r>
            <a:r>
              <a:rPr lang="en-ID" sz="2800" spc="65" dirty="0">
                <a:solidFill>
                  <a:srgbClr val="994B37"/>
                </a:solidFill>
                <a:latin typeface="Trebuchet MS"/>
                <a:cs typeface="Trebuchet MS"/>
              </a:rPr>
              <a:t>, Anak Agung, dan Muhammad </a:t>
            </a:r>
            <a:r>
              <a:rPr lang="en-ID" sz="2800" spc="65" dirty="0" err="1">
                <a:solidFill>
                  <a:srgbClr val="994B37"/>
                </a:solidFill>
                <a:latin typeface="Trebuchet MS"/>
                <a:cs typeface="Trebuchet MS"/>
              </a:rPr>
              <a:t>Yani</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Yanyan</a:t>
            </a:r>
            <a:r>
              <a:rPr lang="en-ID" sz="2800" spc="65" dirty="0">
                <a:solidFill>
                  <a:srgbClr val="994B37"/>
                </a:solidFill>
                <a:latin typeface="Trebuchet MS"/>
                <a:cs typeface="Trebuchet MS"/>
              </a:rPr>
              <a:t>. 2006. </a:t>
            </a:r>
            <a:r>
              <a:rPr lang="en-ID" sz="2800" spc="65" dirty="0" err="1">
                <a:solidFill>
                  <a:srgbClr val="994B37"/>
                </a:solidFill>
                <a:latin typeface="Trebuchet MS"/>
                <a:cs typeface="Trebuchet MS"/>
              </a:rPr>
              <a:t>Pengantar</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Hubungan</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Internasional</a:t>
            </a:r>
            <a:r>
              <a:rPr lang="en-ID" sz="2800" spc="65" dirty="0">
                <a:solidFill>
                  <a:srgbClr val="994B37"/>
                </a:solidFill>
                <a:latin typeface="Trebuchet MS"/>
                <a:cs typeface="Trebuchet MS"/>
              </a:rPr>
              <a:t>. Bandung: PT. </a:t>
            </a:r>
            <a:r>
              <a:rPr lang="en-ID" sz="2800" spc="65" dirty="0" err="1">
                <a:solidFill>
                  <a:srgbClr val="994B37"/>
                </a:solidFill>
                <a:latin typeface="Trebuchet MS"/>
                <a:cs typeface="Trebuchet MS"/>
              </a:rPr>
              <a:t>Remaja</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Rosdakarya</a:t>
            </a:r>
            <a:r>
              <a:rPr lang="en-ID" sz="2800" spc="65" dirty="0">
                <a:solidFill>
                  <a:srgbClr val="994B37"/>
                </a:solidFill>
                <a:latin typeface="Trebuchet MS"/>
                <a:cs typeface="Trebuchet MS"/>
              </a:rPr>
              <a:t>.</a:t>
            </a:r>
          </a:p>
          <a:p>
            <a:pPr marL="3948113" indent="-3935413">
              <a:lnSpc>
                <a:spcPct val="150000"/>
              </a:lnSpc>
              <a:spcBef>
                <a:spcPts val="100"/>
              </a:spcBef>
            </a:pPr>
            <a:r>
              <a:rPr lang="en-ID" sz="2800" spc="65" dirty="0" err="1">
                <a:solidFill>
                  <a:srgbClr val="994B37"/>
                </a:solidFill>
                <a:latin typeface="Trebuchet MS"/>
                <a:cs typeface="Trebuchet MS"/>
              </a:rPr>
              <a:t>Dugis</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Vinsensio</a:t>
            </a:r>
            <a:r>
              <a:rPr lang="en-ID" sz="2800" spc="65" dirty="0">
                <a:solidFill>
                  <a:srgbClr val="994B37"/>
                </a:solidFill>
                <a:latin typeface="Trebuchet MS"/>
                <a:cs typeface="Trebuchet MS"/>
              </a:rPr>
              <a:t> MA. 2017. “</a:t>
            </a:r>
            <a:r>
              <a:rPr lang="en-ID" sz="2800" spc="65" dirty="0" err="1">
                <a:solidFill>
                  <a:srgbClr val="994B37"/>
                </a:solidFill>
                <a:latin typeface="Trebuchet MS"/>
                <a:cs typeface="Trebuchet MS"/>
              </a:rPr>
              <a:t>Memperkokoh</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Hubungan</a:t>
            </a:r>
            <a:r>
              <a:rPr lang="en-ID" sz="2800" spc="65" dirty="0">
                <a:solidFill>
                  <a:srgbClr val="994B37"/>
                </a:solidFill>
                <a:latin typeface="Trebuchet MS"/>
                <a:cs typeface="Trebuchet MS"/>
              </a:rPr>
              <a:t> Indonesia-Australia.” </a:t>
            </a:r>
            <a:r>
              <a:rPr lang="en-ID" sz="2800" spc="65" dirty="0" err="1">
                <a:solidFill>
                  <a:srgbClr val="994B37"/>
                </a:solidFill>
                <a:latin typeface="Trebuchet MS"/>
                <a:cs typeface="Trebuchet MS"/>
              </a:rPr>
              <a:t>Jurnal</a:t>
            </a:r>
            <a:r>
              <a:rPr lang="en-ID" sz="2800" spc="65" dirty="0">
                <a:solidFill>
                  <a:srgbClr val="994B37"/>
                </a:solidFill>
                <a:latin typeface="Trebuchet MS"/>
                <a:cs typeface="Trebuchet MS"/>
              </a:rPr>
              <a:t> Global &amp; </a:t>
            </a:r>
            <a:r>
              <a:rPr lang="en-ID" sz="2800" spc="65" dirty="0" err="1">
                <a:solidFill>
                  <a:srgbClr val="994B37"/>
                </a:solidFill>
                <a:latin typeface="Trebuchet MS"/>
                <a:cs typeface="Trebuchet MS"/>
              </a:rPr>
              <a:t>Strategis</a:t>
            </a:r>
            <a:r>
              <a:rPr lang="en-ID" sz="2800" spc="65" dirty="0">
                <a:solidFill>
                  <a:srgbClr val="994B37"/>
                </a:solidFill>
                <a:latin typeface="Trebuchet MS"/>
                <a:cs typeface="Trebuchet MS"/>
              </a:rPr>
              <a:t> 9(2): 309–24.</a:t>
            </a:r>
          </a:p>
          <a:p>
            <a:pPr marL="3948113" indent="-3935413">
              <a:lnSpc>
                <a:spcPct val="150000"/>
              </a:lnSpc>
              <a:spcBef>
                <a:spcPts val="100"/>
              </a:spcBef>
            </a:pPr>
            <a:r>
              <a:rPr lang="en-ID" sz="2800" spc="65" dirty="0" err="1">
                <a:solidFill>
                  <a:srgbClr val="994B37"/>
                </a:solidFill>
                <a:latin typeface="Trebuchet MS"/>
                <a:cs typeface="Trebuchet MS"/>
              </a:rPr>
              <a:t>Murtasidin</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Bahjatul</a:t>
            </a:r>
            <a:r>
              <a:rPr lang="en-ID" sz="2800" spc="65" dirty="0">
                <a:solidFill>
                  <a:srgbClr val="994B37"/>
                </a:solidFill>
                <a:latin typeface="Trebuchet MS"/>
                <a:cs typeface="Trebuchet MS"/>
              </a:rPr>
              <a:t>. 2021. </a:t>
            </a:r>
            <a:r>
              <a:rPr lang="en-ID" sz="2800" spc="65" dirty="0" err="1">
                <a:solidFill>
                  <a:srgbClr val="994B37"/>
                </a:solidFill>
                <a:latin typeface="Trebuchet MS"/>
                <a:cs typeface="Trebuchet MS"/>
              </a:rPr>
              <a:t>Kepentingan</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Ekonomi</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Politik</a:t>
            </a:r>
            <a:r>
              <a:rPr lang="en-ID" sz="2800" spc="65" dirty="0">
                <a:solidFill>
                  <a:srgbClr val="994B37"/>
                </a:solidFill>
                <a:latin typeface="Trebuchet MS"/>
                <a:cs typeface="Trebuchet MS"/>
              </a:rPr>
              <a:t> Indonesia </a:t>
            </a:r>
            <a:r>
              <a:rPr lang="en-ID" sz="2800" spc="65" dirty="0" err="1">
                <a:solidFill>
                  <a:srgbClr val="994B37"/>
                </a:solidFill>
                <a:latin typeface="Trebuchet MS"/>
                <a:cs typeface="Trebuchet MS"/>
              </a:rPr>
              <a:t>dalam</a:t>
            </a:r>
            <a:r>
              <a:rPr lang="en-ID" sz="2800" spc="65" dirty="0">
                <a:solidFill>
                  <a:srgbClr val="994B37"/>
                </a:solidFill>
                <a:latin typeface="Trebuchet MS"/>
                <a:cs typeface="Trebuchet MS"/>
              </a:rPr>
              <a:t> Kerjasama Comprehensive Economic Partnership Agreement </a:t>
            </a:r>
            <a:r>
              <a:rPr lang="en-ID" sz="2800" spc="65" dirty="0" err="1">
                <a:solidFill>
                  <a:srgbClr val="994B37"/>
                </a:solidFill>
                <a:latin typeface="Trebuchet MS"/>
                <a:cs typeface="Trebuchet MS"/>
              </a:rPr>
              <a:t>dengan</a:t>
            </a:r>
            <a:r>
              <a:rPr lang="en-ID" sz="2800" spc="65" dirty="0">
                <a:solidFill>
                  <a:srgbClr val="994B37"/>
                </a:solidFill>
                <a:latin typeface="Trebuchet MS"/>
                <a:cs typeface="Trebuchet MS"/>
              </a:rPr>
              <a:t> Australia. </a:t>
            </a:r>
            <a:r>
              <a:rPr lang="en-ID" sz="2800" spc="65" dirty="0" err="1">
                <a:solidFill>
                  <a:srgbClr val="994B37"/>
                </a:solidFill>
                <a:latin typeface="Trebuchet MS"/>
                <a:cs typeface="Trebuchet MS"/>
              </a:rPr>
              <a:t>Jurnal</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Dinamika</a:t>
            </a:r>
            <a:r>
              <a:rPr lang="en-ID" sz="2800" spc="65" dirty="0">
                <a:solidFill>
                  <a:srgbClr val="994B37"/>
                </a:solidFill>
                <a:latin typeface="Trebuchet MS"/>
                <a:cs typeface="Trebuchet MS"/>
              </a:rPr>
              <a:t> </a:t>
            </a:r>
            <a:r>
              <a:rPr lang="en-ID" sz="2800" spc="65" dirty="0" err="1">
                <a:solidFill>
                  <a:srgbClr val="994B37"/>
                </a:solidFill>
                <a:latin typeface="Trebuchet MS"/>
                <a:cs typeface="Trebuchet MS"/>
              </a:rPr>
              <a:t>Pemerintahan</a:t>
            </a:r>
            <a:r>
              <a:rPr lang="en-ID" sz="2800" spc="65" dirty="0">
                <a:solidFill>
                  <a:srgbClr val="994B37"/>
                </a:solidFill>
                <a:latin typeface="Trebuchet MS"/>
                <a:cs typeface="Trebuchet MS"/>
              </a:rPr>
              <a:t>. Vol.4, No. 1. Universitas Bangka Belitung.</a:t>
            </a:r>
          </a:p>
        </p:txBody>
      </p:sp>
      <p:sp>
        <p:nvSpPr>
          <p:cNvPr id="4" name="object 4"/>
          <p:cNvSpPr/>
          <p:nvPr/>
        </p:nvSpPr>
        <p:spPr>
          <a:xfrm>
            <a:off x="1868" y="6063005"/>
            <a:ext cx="6109970" cy="4215765"/>
          </a:xfrm>
          <a:custGeom>
            <a:avLst/>
            <a:gdLst/>
            <a:ahLst/>
            <a:cxnLst/>
            <a:rect l="l" t="t" r="r" b="b"/>
            <a:pathLst>
              <a:path w="6109970" h="4215765">
                <a:moveTo>
                  <a:pt x="5469811" y="338131"/>
                </a:moveTo>
                <a:lnTo>
                  <a:pt x="5265590" y="233534"/>
                </a:lnTo>
                <a:lnTo>
                  <a:pt x="5303741" y="238805"/>
                </a:lnTo>
                <a:lnTo>
                  <a:pt x="5449533" y="313476"/>
                </a:lnTo>
                <a:lnTo>
                  <a:pt x="5469811" y="338131"/>
                </a:lnTo>
                <a:close/>
              </a:path>
              <a:path w="6109970" h="4215765">
                <a:moveTo>
                  <a:pt x="5714579" y="520570"/>
                </a:moveTo>
                <a:lnTo>
                  <a:pt x="4900126" y="103429"/>
                </a:lnTo>
                <a:lnTo>
                  <a:pt x="4929844" y="104380"/>
                </a:lnTo>
                <a:lnTo>
                  <a:pt x="4975124" y="127572"/>
                </a:lnTo>
                <a:lnTo>
                  <a:pt x="5129332" y="163747"/>
                </a:lnTo>
                <a:lnTo>
                  <a:pt x="5602579" y="406131"/>
                </a:lnTo>
                <a:lnTo>
                  <a:pt x="5680897" y="474782"/>
                </a:lnTo>
                <a:lnTo>
                  <a:pt x="5714579" y="520570"/>
                </a:lnTo>
                <a:close/>
              </a:path>
              <a:path w="6109970" h="4215765">
                <a:moveTo>
                  <a:pt x="5771871" y="564182"/>
                </a:moveTo>
                <a:lnTo>
                  <a:pt x="4846480" y="90221"/>
                </a:lnTo>
                <a:lnTo>
                  <a:pt x="4876198" y="91173"/>
                </a:lnTo>
                <a:lnTo>
                  <a:pt x="5760213" y="543942"/>
                </a:lnTo>
                <a:lnTo>
                  <a:pt x="5771871" y="564182"/>
                </a:lnTo>
                <a:close/>
              </a:path>
              <a:path w="6109970" h="4215765">
                <a:moveTo>
                  <a:pt x="3380400" y="1536736"/>
                </a:moveTo>
                <a:lnTo>
                  <a:pt x="2828950" y="1254297"/>
                </a:lnTo>
                <a:lnTo>
                  <a:pt x="2837398" y="1244355"/>
                </a:lnTo>
                <a:lnTo>
                  <a:pt x="2838727" y="1245036"/>
                </a:lnTo>
                <a:lnTo>
                  <a:pt x="2843188" y="1233052"/>
                </a:lnTo>
                <a:lnTo>
                  <a:pt x="2732997" y="1176615"/>
                </a:lnTo>
                <a:lnTo>
                  <a:pt x="2745122" y="1168556"/>
                </a:lnTo>
                <a:lnTo>
                  <a:pt x="2757994" y="1160880"/>
                </a:lnTo>
                <a:lnTo>
                  <a:pt x="2765700" y="1164827"/>
                </a:lnTo>
                <a:lnTo>
                  <a:pt x="2796949" y="1152294"/>
                </a:lnTo>
                <a:lnTo>
                  <a:pt x="2827575" y="1139442"/>
                </a:lnTo>
                <a:lnTo>
                  <a:pt x="2851664" y="1137511"/>
                </a:lnTo>
                <a:lnTo>
                  <a:pt x="2880670" y="1123829"/>
                </a:lnTo>
                <a:lnTo>
                  <a:pt x="2894664" y="1116728"/>
                </a:lnTo>
                <a:lnTo>
                  <a:pt x="2909032" y="1109818"/>
                </a:lnTo>
                <a:lnTo>
                  <a:pt x="2917859" y="1114339"/>
                </a:lnTo>
                <a:lnTo>
                  <a:pt x="2932601" y="1107621"/>
                </a:lnTo>
                <a:lnTo>
                  <a:pt x="2982543" y="1090393"/>
                </a:lnTo>
                <a:lnTo>
                  <a:pt x="3023719" y="1082945"/>
                </a:lnTo>
                <a:lnTo>
                  <a:pt x="3067884" y="1062759"/>
                </a:lnTo>
                <a:lnTo>
                  <a:pt x="3109423" y="1041227"/>
                </a:lnTo>
                <a:lnTo>
                  <a:pt x="3148512" y="1018441"/>
                </a:lnTo>
                <a:lnTo>
                  <a:pt x="3191114" y="983185"/>
                </a:lnTo>
                <a:lnTo>
                  <a:pt x="3225825" y="958157"/>
                </a:lnTo>
                <a:lnTo>
                  <a:pt x="3264401" y="920839"/>
                </a:lnTo>
                <a:lnTo>
                  <a:pt x="3295437" y="893928"/>
                </a:lnTo>
                <a:lnTo>
                  <a:pt x="3331136" y="855137"/>
                </a:lnTo>
                <a:lnTo>
                  <a:pt x="3365742" y="815786"/>
                </a:lnTo>
                <a:lnTo>
                  <a:pt x="3393513" y="787203"/>
                </a:lnTo>
                <a:lnTo>
                  <a:pt x="3426073" y="746804"/>
                </a:lnTo>
                <a:lnTo>
                  <a:pt x="3457680" y="705917"/>
                </a:lnTo>
                <a:lnTo>
                  <a:pt x="3482590" y="675869"/>
                </a:lnTo>
                <a:lnTo>
                  <a:pt x="3512429" y="634076"/>
                </a:lnTo>
                <a:lnTo>
                  <a:pt x="3527498" y="613256"/>
                </a:lnTo>
                <a:lnTo>
                  <a:pt x="3543563" y="592947"/>
                </a:lnTo>
                <a:lnTo>
                  <a:pt x="3554836" y="584452"/>
                </a:lnTo>
                <a:lnTo>
                  <a:pt x="3572896" y="565164"/>
                </a:lnTo>
                <a:lnTo>
                  <a:pt x="3603828" y="538199"/>
                </a:lnTo>
                <a:lnTo>
                  <a:pt x="3634386" y="511044"/>
                </a:lnTo>
                <a:lnTo>
                  <a:pt x="3670982" y="472712"/>
                </a:lnTo>
                <a:lnTo>
                  <a:pt x="3702662" y="446131"/>
                </a:lnTo>
                <a:lnTo>
                  <a:pt x="3731620" y="418157"/>
                </a:lnTo>
                <a:lnTo>
                  <a:pt x="3752546" y="400337"/>
                </a:lnTo>
                <a:lnTo>
                  <a:pt x="3777766" y="370447"/>
                </a:lnTo>
                <a:lnTo>
                  <a:pt x="3802238" y="340174"/>
                </a:lnTo>
                <a:lnTo>
                  <a:pt x="3812202" y="331009"/>
                </a:lnTo>
                <a:lnTo>
                  <a:pt x="3828081" y="310604"/>
                </a:lnTo>
                <a:lnTo>
                  <a:pt x="3843710" y="290071"/>
                </a:lnTo>
                <a:lnTo>
                  <a:pt x="3852927" y="280523"/>
                </a:lnTo>
                <a:lnTo>
                  <a:pt x="3868701" y="260064"/>
                </a:lnTo>
                <a:lnTo>
                  <a:pt x="3880930" y="252059"/>
                </a:lnTo>
                <a:lnTo>
                  <a:pt x="3900942" y="233771"/>
                </a:lnTo>
                <a:lnTo>
                  <a:pt x="3916909" y="227680"/>
                </a:lnTo>
                <a:lnTo>
                  <a:pt x="3932170" y="221227"/>
                </a:lnTo>
                <a:lnTo>
                  <a:pt x="3946434" y="214264"/>
                </a:lnTo>
                <a:lnTo>
                  <a:pt x="3965491" y="195486"/>
                </a:lnTo>
                <a:lnTo>
                  <a:pt x="3977761" y="187502"/>
                </a:lnTo>
                <a:lnTo>
                  <a:pt x="4023060" y="153628"/>
                </a:lnTo>
                <a:lnTo>
                  <a:pt x="4067805" y="133738"/>
                </a:lnTo>
                <a:lnTo>
                  <a:pt x="4121828" y="104332"/>
                </a:lnTo>
                <a:lnTo>
                  <a:pt x="4171807" y="87124"/>
                </a:lnTo>
                <a:lnTo>
                  <a:pt x="4220477" y="69245"/>
                </a:lnTo>
                <a:lnTo>
                  <a:pt x="4264729" y="63372"/>
                </a:lnTo>
                <a:lnTo>
                  <a:pt x="4314022" y="45812"/>
                </a:lnTo>
                <a:lnTo>
                  <a:pt x="4360449" y="26784"/>
                </a:lnTo>
                <a:lnTo>
                  <a:pt x="4410405" y="9564"/>
                </a:lnTo>
                <a:lnTo>
                  <a:pt x="4456012" y="4384"/>
                </a:lnTo>
                <a:lnTo>
                  <a:pt x="4503169" y="0"/>
                </a:lnTo>
                <a:lnTo>
                  <a:pt x="4546199" y="7769"/>
                </a:lnTo>
                <a:lnTo>
                  <a:pt x="4596790" y="5143"/>
                </a:lnTo>
                <a:lnTo>
                  <a:pt x="4690391" y="24546"/>
                </a:lnTo>
                <a:lnTo>
                  <a:pt x="4732017" y="45865"/>
                </a:lnTo>
                <a:lnTo>
                  <a:pt x="4779930" y="56136"/>
                </a:lnTo>
                <a:lnTo>
                  <a:pt x="5788321" y="572608"/>
                </a:lnTo>
                <a:lnTo>
                  <a:pt x="5797986" y="591827"/>
                </a:lnTo>
                <a:lnTo>
                  <a:pt x="5806653" y="610534"/>
                </a:lnTo>
                <a:lnTo>
                  <a:pt x="5814219" y="628679"/>
                </a:lnTo>
                <a:lnTo>
                  <a:pt x="5824153" y="648036"/>
                </a:lnTo>
                <a:lnTo>
                  <a:pt x="5835832" y="668286"/>
                </a:lnTo>
                <a:lnTo>
                  <a:pt x="5886161" y="694063"/>
                </a:lnTo>
                <a:lnTo>
                  <a:pt x="5895929" y="713335"/>
                </a:lnTo>
                <a:lnTo>
                  <a:pt x="5932304" y="746234"/>
                </a:lnTo>
                <a:lnTo>
                  <a:pt x="5970202" y="794182"/>
                </a:lnTo>
                <a:lnTo>
                  <a:pt x="5981866" y="828694"/>
                </a:lnTo>
                <a:lnTo>
                  <a:pt x="5997726" y="865354"/>
                </a:lnTo>
                <a:lnTo>
                  <a:pt x="6019499" y="890775"/>
                </a:lnTo>
                <a:lnTo>
                  <a:pt x="6034237" y="926861"/>
                </a:lnTo>
                <a:lnTo>
                  <a:pt x="6052450" y="978996"/>
                </a:lnTo>
                <a:lnTo>
                  <a:pt x="6060037" y="997150"/>
                </a:lnTo>
                <a:lnTo>
                  <a:pt x="6068621" y="1015816"/>
                </a:lnTo>
                <a:lnTo>
                  <a:pt x="6083493" y="1023433"/>
                </a:lnTo>
                <a:lnTo>
                  <a:pt x="6097311" y="1044779"/>
                </a:lnTo>
                <a:lnTo>
                  <a:pt x="6102349" y="1075897"/>
                </a:lnTo>
                <a:lnTo>
                  <a:pt x="6109687" y="1093924"/>
                </a:lnTo>
                <a:lnTo>
                  <a:pt x="6107248" y="1121212"/>
                </a:lnTo>
                <a:lnTo>
                  <a:pt x="6108577" y="1121893"/>
                </a:lnTo>
                <a:lnTo>
                  <a:pt x="6104117" y="1133878"/>
                </a:lnTo>
                <a:lnTo>
                  <a:pt x="6104736" y="1177001"/>
                </a:lnTo>
                <a:lnTo>
                  <a:pt x="6094638" y="1214636"/>
                </a:lnTo>
                <a:lnTo>
                  <a:pt x="6075566" y="1247674"/>
                </a:lnTo>
                <a:lnTo>
                  <a:pt x="6043477" y="1288315"/>
                </a:lnTo>
                <a:lnTo>
                  <a:pt x="6033720" y="1297586"/>
                </a:lnTo>
                <a:lnTo>
                  <a:pt x="6024088" y="1306922"/>
                </a:lnTo>
                <a:lnTo>
                  <a:pt x="6014705" y="1316385"/>
                </a:lnTo>
                <a:lnTo>
                  <a:pt x="6005696" y="1326040"/>
                </a:lnTo>
                <a:lnTo>
                  <a:pt x="5977755" y="1354536"/>
                </a:lnTo>
                <a:lnTo>
                  <a:pt x="5943210" y="1379649"/>
                </a:lnTo>
                <a:lnTo>
                  <a:pt x="5908720" y="1390522"/>
                </a:lnTo>
                <a:lnTo>
                  <a:pt x="5869370" y="1398906"/>
                </a:lnTo>
                <a:lnTo>
                  <a:pt x="5820013" y="1416432"/>
                </a:lnTo>
                <a:lnTo>
                  <a:pt x="5775934" y="1422394"/>
                </a:lnTo>
                <a:lnTo>
                  <a:pt x="5730834" y="1427833"/>
                </a:lnTo>
                <a:lnTo>
                  <a:pt x="5684203" y="1432487"/>
                </a:lnTo>
                <a:lnTo>
                  <a:pt x="5641320" y="1424792"/>
                </a:lnTo>
                <a:lnTo>
                  <a:pt x="5609899" y="1422968"/>
                </a:lnTo>
                <a:lnTo>
                  <a:pt x="5573436" y="1432831"/>
                </a:lnTo>
                <a:lnTo>
                  <a:pt x="5543760" y="1431900"/>
                </a:lnTo>
                <a:lnTo>
                  <a:pt x="5515330" y="1431608"/>
                </a:lnTo>
                <a:lnTo>
                  <a:pt x="5460338" y="1446249"/>
                </a:lnTo>
                <a:lnTo>
                  <a:pt x="5409717" y="1448860"/>
                </a:lnTo>
                <a:lnTo>
                  <a:pt x="5357757" y="1450785"/>
                </a:lnTo>
                <a:lnTo>
                  <a:pt x="5304535" y="1452064"/>
                </a:lnTo>
                <a:lnTo>
                  <a:pt x="5250129" y="1452736"/>
                </a:lnTo>
                <a:lnTo>
                  <a:pt x="4900556" y="1373576"/>
                </a:lnTo>
                <a:lnTo>
                  <a:pt x="4846534" y="1374445"/>
                </a:lnTo>
                <a:lnTo>
                  <a:pt x="4824101" y="1362955"/>
                </a:lnTo>
                <a:lnTo>
                  <a:pt x="4807282" y="1368610"/>
                </a:lnTo>
                <a:lnTo>
                  <a:pt x="4796876" y="1363280"/>
                </a:lnTo>
                <a:lnTo>
                  <a:pt x="4737181" y="1375513"/>
                </a:lnTo>
                <a:lnTo>
                  <a:pt x="4682000" y="1375788"/>
                </a:lnTo>
                <a:lnTo>
                  <a:pt x="4631970" y="1364433"/>
                </a:lnTo>
                <a:lnTo>
                  <a:pt x="4520969" y="1364656"/>
                </a:lnTo>
                <a:lnTo>
                  <a:pt x="4475491" y="1369902"/>
                </a:lnTo>
                <a:lnTo>
                  <a:pt x="4435804" y="1363844"/>
                </a:lnTo>
                <a:lnTo>
                  <a:pt x="4344849" y="1374334"/>
                </a:lnTo>
                <a:lnTo>
                  <a:pt x="4304082" y="1367723"/>
                </a:lnTo>
                <a:lnTo>
                  <a:pt x="4163774" y="1381474"/>
                </a:lnTo>
                <a:lnTo>
                  <a:pt x="4115941" y="1385513"/>
                </a:lnTo>
                <a:lnTo>
                  <a:pt x="4051022" y="1380801"/>
                </a:lnTo>
                <a:lnTo>
                  <a:pt x="4013708" y="1390228"/>
                </a:lnTo>
                <a:lnTo>
                  <a:pt x="3983305" y="1388925"/>
                </a:lnTo>
                <a:lnTo>
                  <a:pt x="3932905" y="1391649"/>
                </a:lnTo>
                <a:lnTo>
                  <a:pt x="3880885" y="1393543"/>
                </a:lnTo>
                <a:lnTo>
                  <a:pt x="3827619" y="1394799"/>
                </a:lnTo>
                <a:lnTo>
                  <a:pt x="3773480" y="1395609"/>
                </a:lnTo>
                <a:lnTo>
                  <a:pt x="3718448" y="1395960"/>
                </a:lnTo>
                <a:lnTo>
                  <a:pt x="3662113" y="1409914"/>
                </a:lnTo>
                <a:lnTo>
                  <a:pt x="3609767" y="1425910"/>
                </a:lnTo>
                <a:lnTo>
                  <a:pt x="3560909" y="1443693"/>
                </a:lnTo>
                <a:lnTo>
                  <a:pt x="3544381" y="1449496"/>
                </a:lnTo>
                <a:lnTo>
                  <a:pt x="3522438" y="1466795"/>
                </a:lnTo>
                <a:lnTo>
                  <a:pt x="3506533" y="1472918"/>
                </a:lnTo>
                <a:lnTo>
                  <a:pt x="3490753" y="1479105"/>
                </a:lnTo>
                <a:lnTo>
                  <a:pt x="3461020" y="1492414"/>
                </a:lnTo>
                <a:lnTo>
                  <a:pt x="3395266" y="1530081"/>
                </a:lnTo>
                <a:lnTo>
                  <a:pt x="3380400" y="1536736"/>
                </a:lnTo>
                <a:close/>
              </a:path>
              <a:path w="6109970" h="4215765">
                <a:moveTo>
                  <a:pt x="3344231" y="2859482"/>
                </a:moveTo>
                <a:lnTo>
                  <a:pt x="330276" y="1315813"/>
                </a:lnTo>
                <a:lnTo>
                  <a:pt x="345246" y="1309212"/>
                </a:lnTo>
                <a:lnTo>
                  <a:pt x="359468" y="1302227"/>
                </a:lnTo>
                <a:lnTo>
                  <a:pt x="412064" y="1286359"/>
                </a:lnTo>
                <a:lnTo>
                  <a:pt x="466654" y="1271512"/>
                </a:lnTo>
                <a:lnTo>
                  <a:pt x="516452" y="1268479"/>
                </a:lnTo>
                <a:lnTo>
                  <a:pt x="572039" y="1254143"/>
                </a:lnTo>
                <a:lnTo>
                  <a:pt x="630285" y="1241168"/>
                </a:lnTo>
                <a:lnTo>
                  <a:pt x="658008" y="1241098"/>
                </a:lnTo>
                <a:lnTo>
                  <a:pt x="719643" y="1244129"/>
                </a:lnTo>
                <a:lnTo>
                  <a:pt x="744027" y="1256618"/>
                </a:lnTo>
                <a:lnTo>
                  <a:pt x="774700" y="1258059"/>
                </a:lnTo>
                <a:lnTo>
                  <a:pt x="813126" y="1277740"/>
                </a:lnTo>
                <a:lnTo>
                  <a:pt x="824503" y="1269298"/>
                </a:lnTo>
                <a:lnTo>
                  <a:pt x="829717" y="1271968"/>
                </a:lnTo>
                <a:lnTo>
                  <a:pt x="928964" y="1279993"/>
                </a:lnTo>
                <a:lnTo>
                  <a:pt x="967670" y="1271280"/>
                </a:lnTo>
                <a:lnTo>
                  <a:pt x="981504" y="1278365"/>
                </a:lnTo>
                <a:lnTo>
                  <a:pt x="1001376" y="1274274"/>
                </a:lnTo>
                <a:lnTo>
                  <a:pt x="1022245" y="1270694"/>
                </a:lnTo>
                <a:lnTo>
                  <a:pt x="1044859" y="1268007"/>
                </a:lnTo>
                <a:lnTo>
                  <a:pt x="1080751" y="1286391"/>
                </a:lnTo>
                <a:lnTo>
                  <a:pt x="1098484" y="1281204"/>
                </a:lnTo>
                <a:lnTo>
                  <a:pt x="1133068" y="1298917"/>
                </a:lnTo>
                <a:lnTo>
                  <a:pt x="1185048" y="1297002"/>
                </a:lnTo>
                <a:lnTo>
                  <a:pt x="1230856" y="1306195"/>
                </a:lnTo>
                <a:lnTo>
                  <a:pt x="1333924" y="1301908"/>
                </a:lnTo>
                <a:lnTo>
                  <a:pt x="1380115" y="1311297"/>
                </a:lnTo>
                <a:lnTo>
                  <a:pt x="1434253" y="1310488"/>
                </a:lnTo>
                <a:lnTo>
                  <a:pt x="1487520" y="1309232"/>
                </a:lnTo>
                <a:lnTo>
                  <a:pt x="1539540" y="1307337"/>
                </a:lnTo>
                <a:lnTo>
                  <a:pt x="1589940" y="1304613"/>
                </a:lnTo>
                <a:lnTo>
                  <a:pt x="1610934" y="1301097"/>
                </a:lnTo>
                <a:lnTo>
                  <a:pt x="1632426" y="1297836"/>
                </a:lnTo>
                <a:lnTo>
                  <a:pt x="1648627" y="1306134"/>
                </a:lnTo>
                <a:lnTo>
                  <a:pt x="1671117" y="1303383"/>
                </a:lnTo>
                <a:lnTo>
                  <a:pt x="1746338" y="1313372"/>
                </a:lnTo>
                <a:lnTo>
                  <a:pt x="1789427" y="1306903"/>
                </a:lnTo>
                <a:lnTo>
                  <a:pt x="1826352" y="1311546"/>
                </a:lnTo>
                <a:lnTo>
                  <a:pt x="1933424" y="1309311"/>
                </a:lnTo>
                <a:lnTo>
                  <a:pt x="1981483" y="1319656"/>
                </a:lnTo>
                <a:lnTo>
                  <a:pt x="2035705" y="1318890"/>
                </a:lnTo>
                <a:lnTo>
                  <a:pt x="2050431" y="1326432"/>
                </a:lnTo>
                <a:lnTo>
                  <a:pt x="2070574" y="1322480"/>
                </a:lnTo>
                <a:lnTo>
                  <a:pt x="2110235" y="1314256"/>
                </a:lnTo>
                <a:lnTo>
                  <a:pt x="2265111" y="1307966"/>
                </a:lnTo>
                <a:lnTo>
                  <a:pt x="2322452" y="1294528"/>
                </a:lnTo>
                <a:lnTo>
                  <a:pt x="2424780" y="1289862"/>
                </a:lnTo>
                <a:lnTo>
                  <a:pt x="2458812" y="1278755"/>
                </a:lnTo>
                <a:lnTo>
                  <a:pt x="2518595" y="1266568"/>
                </a:lnTo>
                <a:lnTo>
                  <a:pt x="2597476" y="1235624"/>
                </a:lnTo>
                <a:lnTo>
                  <a:pt x="2643446" y="1216362"/>
                </a:lnTo>
                <a:lnTo>
                  <a:pt x="2681383" y="1207255"/>
                </a:lnTo>
                <a:lnTo>
                  <a:pt x="2727534" y="1173817"/>
                </a:lnTo>
                <a:lnTo>
                  <a:pt x="2839200" y="1231009"/>
                </a:lnTo>
                <a:lnTo>
                  <a:pt x="2829422" y="1240270"/>
                </a:lnTo>
                <a:lnTo>
                  <a:pt x="2823633" y="1251574"/>
                </a:lnTo>
                <a:lnTo>
                  <a:pt x="3380400" y="1536736"/>
                </a:lnTo>
                <a:lnTo>
                  <a:pt x="3365534" y="1543390"/>
                </a:lnTo>
                <a:lnTo>
                  <a:pt x="3315519" y="1574849"/>
                </a:lnTo>
                <a:lnTo>
                  <a:pt x="3277649" y="1598260"/>
                </a:lnTo>
                <a:lnTo>
                  <a:pt x="3234931" y="1647725"/>
                </a:lnTo>
                <a:lnTo>
                  <a:pt x="3205106" y="1689525"/>
                </a:lnTo>
                <a:lnTo>
                  <a:pt x="3178292" y="1732867"/>
                </a:lnTo>
                <a:lnTo>
                  <a:pt x="3153473" y="1777231"/>
                </a:lnTo>
                <a:lnTo>
                  <a:pt x="3130149" y="1822360"/>
                </a:lnTo>
                <a:lnTo>
                  <a:pt x="3109816" y="1869021"/>
                </a:lnTo>
                <a:lnTo>
                  <a:pt x="3093199" y="1917586"/>
                </a:lnTo>
                <a:lnTo>
                  <a:pt x="3076900" y="1966314"/>
                </a:lnTo>
                <a:lnTo>
                  <a:pt x="3060921" y="2015205"/>
                </a:lnTo>
                <a:lnTo>
                  <a:pt x="3045261" y="2064259"/>
                </a:lnTo>
                <a:lnTo>
                  <a:pt x="3029919" y="2113477"/>
                </a:lnTo>
                <a:lnTo>
                  <a:pt x="3019183" y="2165054"/>
                </a:lnTo>
                <a:lnTo>
                  <a:pt x="3015176" y="2220077"/>
                </a:lnTo>
                <a:lnTo>
                  <a:pt x="3017650" y="2278419"/>
                </a:lnTo>
                <a:lnTo>
                  <a:pt x="3032144" y="2328649"/>
                </a:lnTo>
                <a:lnTo>
                  <a:pt x="3035099" y="2344432"/>
                </a:lnTo>
                <a:lnTo>
                  <a:pt x="3037680" y="2360023"/>
                </a:lnTo>
                <a:lnTo>
                  <a:pt x="3040012" y="2375486"/>
                </a:lnTo>
                <a:lnTo>
                  <a:pt x="3048009" y="2379582"/>
                </a:lnTo>
                <a:lnTo>
                  <a:pt x="3056231" y="2426599"/>
                </a:lnTo>
                <a:lnTo>
                  <a:pt x="3073233" y="2463845"/>
                </a:lnTo>
                <a:lnTo>
                  <a:pt x="3092727" y="2502367"/>
                </a:lnTo>
                <a:lnTo>
                  <a:pt x="3114216" y="2541911"/>
                </a:lnTo>
                <a:lnTo>
                  <a:pt x="3206299" y="2674686"/>
                </a:lnTo>
                <a:lnTo>
                  <a:pt x="3237844" y="2719381"/>
                </a:lnTo>
                <a:lnTo>
                  <a:pt x="3270346" y="2764565"/>
                </a:lnTo>
                <a:lnTo>
                  <a:pt x="3344231" y="2859482"/>
                </a:lnTo>
                <a:close/>
              </a:path>
              <a:path w="6109970" h="4215765">
                <a:moveTo>
                  <a:pt x="2389" y="4215680"/>
                </a:moveTo>
                <a:lnTo>
                  <a:pt x="0" y="1432031"/>
                </a:lnTo>
                <a:lnTo>
                  <a:pt x="24940" y="1416267"/>
                </a:lnTo>
                <a:lnTo>
                  <a:pt x="58515" y="1404926"/>
                </a:lnTo>
                <a:lnTo>
                  <a:pt x="81544" y="1402452"/>
                </a:lnTo>
                <a:lnTo>
                  <a:pt x="110114" y="1388547"/>
                </a:lnTo>
                <a:lnTo>
                  <a:pt x="131398" y="1385179"/>
                </a:lnTo>
                <a:lnTo>
                  <a:pt x="155730" y="1369104"/>
                </a:lnTo>
                <a:lnTo>
                  <a:pt x="191819" y="1359050"/>
                </a:lnTo>
                <a:lnTo>
                  <a:pt x="232201" y="1336926"/>
                </a:lnTo>
                <a:lnTo>
                  <a:pt x="267294" y="1326362"/>
                </a:lnTo>
                <a:lnTo>
                  <a:pt x="304878" y="1317074"/>
                </a:lnTo>
                <a:lnTo>
                  <a:pt x="320596" y="1310856"/>
                </a:lnTo>
                <a:lnTo>
                  <a:pt x="3366830" y="2871057"/>
                </a:lnTo>
                <a:lnTo>
                  <a:pt x="3388375" y="2896360"/>
                </a:lnTo>
                <a:lnTo>
                  <a:pt x="3444041" y="2924871"/>
                </a:lnTo>
                <a:lnTo>
                  <a:pt x="3465586" y="2950175"/>
                </a:lnTo>
                <a:lnTo>
                  <a:pt x="3484161" y="2973957"/>
                </a:lnTo>
                <a:lnTo>
                  <a:pt x="3503359" y="2998059"/>
                </a:lnTo>
                <a:lnTo>
                  <a:pt x="3528596" y="3010985"/>
                </a:lnTo>
                <a:lnTo>
                  <a:pt x="3547919" y="3035150"/>
                </a:lnTo>
                <a:lnTo>
                  <a:pt x="3569070" y="3060252"/>
                </a:lnTo>
                <a:lnTo>
                  <a:pt x="3596134" y="3074114"/>
                </a:lnTo>
                <a:lnTo>
                  <a:pt x="3639557" y="3124891"/>
                </a:lnTo>
                <a:lnTo>
                  <a:pt x="3669447" y="3140200"/>
                </a:lnTo>
                <a:lnTo>
                  <a:pt x="3693422" y="3166748"/>
                </a:lnTo>
                <a:lnTo>
                  <a:pt x="3722938" y="3181865"/>
                </a:lnTo>
                <a:lnTo>
                  <a:pt x="3746290" y="3208095"/>
                </a:lnTo>
                <a:lnTo>
                  <a:pt x="3817297" y="3273000"/>
                </a:lnTo>
                <a:lnTo>
                  <a:pt x="3895090" y="3327113"/>
                </a:lnTo>
                <a:lnTo>
                  <a:pt x="3927015" y="3343464"/>
                </a:lnTo>
                <a:lnTo>
                  <a:pt x="3953275" y="3371182"/>
                </a:lnTo>
                <a:lnTo>
                  <a:pt x="4121936" y="3457566"/>
                </a:lnTo>
                <a:lnTo>
                  <a:pt x="4192235" y="3522109"/>
                </a:lnTo>
                <a:lnTo>
                  <a:pt x="4233654" y="3543323"/>
                </a:lnTo>
                <a:lnTo>
                  <a:pt x="4269505" y="3575954"/>
                </a:lnTo>
                <a:lnTo>
                  <a:pt x="5315601" y="4111737"/>
                </a:lnTo>
                <a:lnTo>
                  <a:pt x="5354188" y="4145769"/>
                </a:lnTo>
                <a:lnTo>
                  <a:pt x="5398740" y="4168587"/>
                </a:lnTo>
                <a:lnTo>
                  <a:pt x="5437614" y="4202766"/>
                </a:lnTo>
                <a:lnTo>
                  <a:pt x="5457765" y="4213087"/>
                </a:lnTo>
                <a:lnTo>
                  <a:pt x="2389" y="4215680"/>
                </a:lnTo>
                <a:close/>
              </a:path>
              <a:path w="6109970" h="4215765">
                <a:moveTo>
                  <a:pt x="4070590" y="3431268"/>
                </a:moveTo>
                <a:lnTo>
                  <a:pt x="4018247" y="3404459"/>
                </a:lnTo>
                <a:lnTo>
                  <a:pt x="4050519" y="3406720"/>
                </a:lnTo>
                <a:lnTo>
                  <a:pt x="4070590" y="3431268"/>
                </a:lnTo>
                <a:close/>
              </a:path>
              <a:path w="6109970" h="4215765">
                <a:moveTo>
                  <a:pt x="5233820" y="4055582"/>
                </a:moveTo>
                <a:lnTo>
                  <a:pt x="4943192" y="3906730"/>
                </a:lnTo>
                <a:lnTo>
                  <a:pt x="4962940" y="3902575"/>
                </a:lnTo>
                <a:lnTo>
                  <a:pt x="4982672" y="3912682"/>
                </a:lnTo>
                <a:lnTo>
                  <a:pt x="5007945" y="3911357"/>
                </a:lnTo>
                <a:lnTo>
                  <a:pt x="5047160" y="3931442"/>
                </a:lnTo>
                <a:lnTo>
                  <a:pt x="5080866" y="3934436"/>
                </a:lnTo>
                <a:lnTo>
                  <a:pt x="5136699" y="3963032"/>
                </a:lnTo>
                <a:lnTo>
                  <a:pt x="5158825" y="3988634"/>
                </a:lnTo>
                <a:lnTo>
                  <a:pt x="5233820" y="4055582"/>
                </a:lnTo>
                <a:close/>
              </a:path>
              <a:path w="6109970" h="4215765">
                <a:moveTo>
                  <a:pt x="5315601" y="4111737"/>
                </a:moveTo>
                <a:lnTo>
                  <a:pt x="4529958" y="3709351"/>
                </a:lnTo>
                <a:lnTo>
                  <a:pt x="4548626" y="3704643"/>
                </a:lnTo>
                <a:lnTo>
                  <a:pt x="4568789" y="3700701"/>
                </a:lnTo>
                <a:lnTo>
                  <a:pt x="4879170" y="3859671"/>
                </a:lnTo>
                <a:lnTo>
                  <a:pt x="4901318" y="3885283"/>
                </a:lnTo>
                <a:lnTo>
                  <a:pt x="5277543" y="4077976"/>
                </a:lnTo>
                <a:lnTo>
                  <a:pt x="5315601" y="4111737"/>
                </a:lnTo>
                <a:close/>
              </a:path>
              <a:path w="6109970" h="4215765">
                <a:moveTo>
                  <a:pt x="4385226" y="3635223"/>
                </a:moveTo>
                <a:lnTo>
                  <a:pt x="4311293" y="3597356"/>
                </a:lnTo>
                <a:lnTo>
                  <a:pt x="4358945" y="3607493"/>
                </a:lnTo>
                <a:lnTo>
                  <a:pt x="4374917" y="3615674"/>
                </a:lnTo>
                <a:lnTo>
                  <a:pt x="4385226" y="3635223"/>
                </a:lnTo>
                <a:close/>
              </a:path>
            </a:pathLst>
          </a:custGeom>
          <a:solidFill>
            <a:srgbClr val="EFD5C8"/>
          </a:solidFill>
        </p:spPr>
        <p:txBody>
          <a:bodyPr wrap="square" lIns="0" tIns="0" rIns="0" bIns="0" rtlCol="0"/>
          <a:lstStyle/>
          <a:p>
            <a:endParaRPr/>
          </a:p>
        </p:txBody>
      </p:sp>
      <p:sp>
        <p:nvSpPr>
          <p:cNvPr id="5" name="object 5"/>
          <p:cNvSpPr/>
          <p:nvPr/>
        </p:nvSpPr>
        <p:spPr>
          <a:xfrm>
            <a:off x="15011400" y="-122147"/>
            <a:ext cx="4373245" cy="2625090"/>
          </a:xfrm>
          <a:custGeom>
            <a:avLst/>
            <a:gdLst/>
            <a:ahLst/>
            <a:cxnLst/>
            <a:rect l="l" t="t" r="r" b="b"/>
            <a:pathLst>
              <a:path w="4373244" h="2625090">
                <a:moveTo>
                  <a:pt x="4324536" y="2477585"/>
                </a:moveTo>
                <a:lnTo>
                  <a:pt x="4294489" y="2506052"/>
                </a:lnTo>
                <a:lnTo>
                  <a:pt x="4254849" y="2526113"/>
                </a:lnTo>
                <a:lnTo>
                  <a:pt x="4190865" y="2586732"/>
                </a:lnTo>
                <a:lnTo>
                  <a:pt x="4147243" y="2610566"/>
                </a:lnTo>
                <a:lnTo>
                  <a:pt x="4098927" y="2621351"/>
                </a:lnTo>
                <a:lnTo>
                  <a:pt x="4045110" y="2619855"/>
                </a:lnTo>
                <a:lnTo>
                  <a:pt x="4003217" y="2624555"/>
                </a:lnTo>
                <a:lnTo>
                  <a:pt x="3953683" y="2619001"/>
                </a:lnTo>
                <a:lnTo>
                  <a:pt x="3905794" y="2611887"/>
                </a:lnTo>
                <a:lnTo>
                  <a:pt x="3851372" y="2593469"/>
                </a:lnTo>
                <a:lnTo>
                  <a:pt x="3808438" y="2581661"/>
                </a:lnTo>
                <a:lnTo>
                  <a:pt x="3760077" y="2557501"/>
                </a:lnTo>
                <a:lnTo>
                  <a:pt x="3721424" y="2541636"/>
                </a:lnTo>
                <a:lnTo>
                  <a:pt x="3624659" y="2493356"/>
                </a:lnTo>
                <a:lnTo>
                  <a:pt x="3577195" y="2468346"/>
                </a:lnTo>
                <a:lnTo>
                  <a:pt x="3531618" y="2441547"/>
                </a:lnTo>
                <a:lnTo>
                  <a:pt x="3487071" y="2413773"/>
                </a:lnTo>
                <a:lnTo>
                  <a:pt x="3442165" y="2386339"/>
                </a:lnTo>
                <a:lnTo>
                  <a:pt x="3405634" y="2368465"/>
                </a:lnTo>
                <a:lnTo>
                  <a:pt x="3360010" y="2341711"/>
                </a:lnTo>
                <a:lnTo>
                  <a:pt x="3314026" y="2315298"/>
                </a:lnTo>
                <a:lnTo>
                  <a:pt x="3267683" y="2289226"/>
                </a:lnTo>
                <a:lnTo>
                  <a:pt x="3221163" y="2263321"/>
                </a:lnTo>
                <a:lnTo>
                  <a:pt x="3174324" y="2237718"/>
                </a:lnTo>
                <a:lnTo>
                  <a:pt x="3127114" y="2212467"/>
                </a:lnTo>
                <a:lnTo>
                  <a:pt x="3088216" y="2196836"/>
                </a:lnTo>
                <a:lnTo>
                  <a:pt x="3040109" y="2172434"/>
                </a:lnTo>
                <a:lnTo>
                  <a:pt x="2991478" y="2148529"/>
                </a:lnTo>
                <a:lnTo>
                  <a:pt x="2942269" y="2125172"/>
                </a:lnTo>
                <a:lnTo>
                  <a:pt x="2892433" y="2102409"/>
                </a:lnTo>
                <a:lnTo>
                  <a:pt x="2850651" y="2089510"/>
                </a:lnTo>
                <a:lnTo>
                  <a:pt x="2799403" y="2068084"/>
                </a:lnTo>
                <a:lnTo>
                  <a:pt x="2747372" y="2047400"/>
                </a:lnTo>
                <a:lnTo>
                  <a:pt x="2703242" y="2036726"/>
                </a:lnTo>
                <a:lnTo>
                  <a:pt x="2649491" y="2017672"/>
                </a:lnTo>
                <a:lnTo>
                  <a:pt x="2603839" y="2008438"/>
                </a:lnTo>
                <a:lnTo>
                  <a:pt x="2548746" y="1990656"/>
                </a:lnTo>
                <a:lnTo>
                  <a:pt x="2455120" y="1974390"/>
                </a:lnTo>
                <a:lnTo>
                  <a:pt x="2411767" y="1962980"/>
                </a:lnTo>
                <a:lnTo>
                  <a:pt x="2280799" y="1929609"/>
                </a:lnTo>
                <a:lnTo>
                  <a:pt x="2233020" y="1922391"/>
                </a:lnTo>
                <a:lnTo>
                  <a:pt x="2184338" y="1916030"/>
                </a:lnTo>
                <a:lnTo>
                  <a:pt x="2134709" y="1910565"/>
                </a:lnTo>
                <a:lnTo>
                  <a:pt x="2084092" y="1906036"/>
                </a:lnTo>
                <a:lnTo>
                  <a:pt x="2032443" y="1902485"/>
                </a:lnTo>
                <a:lnTo>
                  <a:pt x="1979720" y="1899952"/>
                </a:lnTo>
                <a:lnTo>
                  <a:pt x="1934614" y="1907696"/>
                </a:lnTo>
                <a:lnTo>
                  <a:pt x="1888349" y="1916539"/>
                </a:lnTo>
                <a:lnTo>
                  <a:pt x="1832147" y="1917301"/>
                </a:lnTo>
                <a:lnTo>
                  <a:pt x="1783435" y="1928463"/>
                </a:lnTo>
                <a:lnTo>
                  <a:pt x="1742170" y="1950063"/>
                </a:lnTo>
                <a:lnTo>
                  <a:pt x="1690840" y="1963704"/>
                </a:lnTo>
                <a:lnTo>
                  <a:pt x="1638138" y="1978646"/>
                </a:lnTo>
                <a:lnTo>
                  <a:pt x="1592376" y="2004507"/>
                </a:lnTo>
                <a:lnTo>
                  <a:pt x="1433285" y="2050264"/>
                </a:lnTo>
                <a:lnTo>
                  <a:pt x="1379565" y="2066170"/>
                </a:lnTo>
                <a:lnTo>
                  <a:pt x="1371247" y="2074050"/>
                </a:lnTo>
                <a:lnTo>
                  <a:pt x="1354397" y="2072520"/>
                </a:lnTo>
                <a:lnTo>
                  <a:pt x="1346281" y="2080209"/>
                </a:lnTo>
                <a:lnTo>
                  <a:pt x="1329229" y="2078870"/>
                </a:lnTo>
                <a:lnTo>
                  <a:pt x="1287298" y="2101100"/>
                </a:lnTo>
                <a:lnTo>
                  <a:pt x="1237441" y="2113346"/>
                </a:lnTo>
                <a:lnTo>
                  <a:pt x="1197063" y="2134107"/>
                </a:lnTo>
                <a:lnTo>
                  <a:pt x="1148628" y="2145005"/>
                </a:lnTo>
                <a:lnTo>
                  <a:pt x="1100808" y="2155321"/>
                </a:lnTo>
                <a:lnTo>
                  <a:pt x="1053538" y="2165116"/>
                </a:lnTo>
                <a:lnTo>
                  <a:pt x="960387" y="2183390"/>
                </a:lnTo>
                <a:lnTo>
                  <a:pt x="868658" y="2200317"/>
                </a:lnTo>
                <a:lnTo>
                  <a:pt x="833812" y="2198340"/>
                </a:lnTo>
                <a:lnTo>
                  <a:pt x="772856" y="2203608"/>
                </a:lnTo>
                <a:lnTo>
                  <a:pt x="746745" y="2210851"/>
                </a:lnTo>
                <a:lnTo>
                  <a:pt x="702542" y="2217740"/>
                </a:lnTo>
                <a:lnTo>
                  <a:pt x="652643" y="2212531"/>
                </a:lnTo>
                <a:lnTo>
                  <a:pt x="605678" y="2204542"/>
                </a:lnTo>
                <a:lnTo>
                  <a:pt x="561542" y="2193874"/>
                </a:lnTo>
                <a:lnTo>
                  <a:pt x="520129" y="2180624"/>
                </a:lnTo>
                <a:lnTo>
                  <a:pt x="481336" y="2164894"/>
                </a:lnTo>
                <a:lnTo>
                  <a:pt x="387474" y="2113863"/>
                </a:lnTo>
                <a:lnTo>
                  <a:pt x="349350" y="2097498"/>
                </a:lnTo>
                <a:lnTo>
                  <a:pt x="302700" y="2071716"/>
                </a:lnTo>
                <a:lnTo>
                  <a:pt x="256379" y="2045623"/>
                </a:lnTo>
                <a:lnTo>
                  <a:pt x="219240" y="2028325"/>
                </a:lnTo>
                <a:lnTo>
                  <a:pt x="173935" y="2001269"/>
                </a:lnTo>
                <a:lnTo>
                  <a:pt x="129318" y="1973561"/>
                </a:lnTo>
                <a:lnTo>
                  <a:pt x="106949" y="1959764"/>
                </a:lnTo>
                <a:lnTo>
                  <a:pt x="78372" y="1934355"/>
                </a:lnTo>
                <a:lnTo>
                  <a:pt x="47474" y="1893649"/>
                </a:lnTo>
                <a:lnTo>
                  <a:pt x="30535" y="1857213"/>
                </a:lnTo>
                <a:lnTo>
                  <a:pt x="8980" y="1807657"/>
                </a:lnTo>
                <a:lnTo>
                  <a:pt x="0" y="1763681"/>
                </a:lnTo>
                <a:lnTo>
                  <a:pt x="3316" y="1725549"/>
                </a:lnTo>
                <a:lnTo>
                  <a:pt x="1183" y="1675086"/>
                </a:lnTo>
                <a:lnTo>
                  <a:pt x="10792" y="1630994"/>
                </a:lnTo>
                <a:lnTo>
                  <a:pt x="31863" y="1593536"/>
                </a:lnTo>
                <a:lnTo>
                  <a:pt x="46650" y="1544537"/>
                </a:lnTo>
                <a:lnTo>
                  <a:pt x="131411" y="1464234"/>
                </a:lnTo>
                <a:lnTo>
                  <a:pt x="218666" y="1416556"/>
                </a:lnTo>
                <a:lnTo>
                  <a:pt x="253927" y="1383149"/>
                </a:lnTo>
                <a:lnTo>
                  <a:pt x="428536" y="1287701"/>
                </a:lnTo>
                <a:lnTo>
                  <a:pt x="479758" y="1274162"/>
                </a:lnTo>
                <a:lnTo>
                  <a:pt x="572278" y="1238991"/>
                </a:lnTo>
                <a:lnTo>
                  <a:pt x="623684" y="1225277"/>
                </a:lnTo>
                <a:lnTo>
                  <a:pt x="666880" y="1201848"/>
                </a:lnTo>
                <a:lnTo>
                  <a:pt x="128220" y="1712182"/>
                </a:lnTo>
                <a:lnTo>
                  <a:pt x="128443" y="1729465"/>
                </a:lnTo>
                <a:lnTo>
                  <a:pt x="120184" y="1737290"/>
                </a:lnTo>
                <a:lnTo>
                  <a:pt x="115229" y="1759478"/>
                </a:lnTo>
                <a:lnTo>
                  <a:pt x="124162" y="1786005"/>
                </a:lnTo>
                <a:lnTo>
                  <a:pt x="129815" y="1798143"/>
                </a:lnTo>
                <a:lnTo>
                  <a:pt x="149961" y="1814046"/>
                </a:lnTo>
                <a:lnTo>
                  <a:pt x="187792" y="1830689"/>
                </a:lnTo>
                <a:lnTo>
                  <a:pt x="234609" y="1856312"/>
                </a:lnTo>
                <a:lnTo>
                  <a:pt x="272388" y="1873003"/>
                </a:lnTo>
                <a:lnTo>
                  <a:pt x="318044" y="1899727"/>
                </a:lnTo>
                <a:lnTo>
                  <a:pt x="366405" y="1923888"/>
                </a:lnTo>
                <a:lnTo>
                  <a:pt x="409180" y="1935846"/>
                </a:lnTo>
                <a:lnTo>
                  <a:pt x="463620" y="1954247"/>
                </a:lnTo>
                <a:lnTo>
                  <a:pt x="512041" y="1960857"/>
                </a:lnTo>
                <a:lnTo>
                  <a:pt x="562959" y="1965100"/>
                </a:lnTo>
                <a:lnTo>
                  <a:pt x="616158" y="1967183"/>
                </a:lnTo>
                <a:lnTo>
                  <a:pt x="671421" y="1967310"/>
                </a:lnTo>
                <a:lnTo>
                  <a:pt x="762633" y="1950874"/>
                </a:lnTo>
                <a:lnTo>
                  <a:pt x="808820" y="1942104"/>
                </a:lnTo>
                <a:lnTo>
                  <a:pt x="864162" y="1942156"/>
                </a:lnTo>
                <a:lnTo>
                  <a:pt x="958735" y="1922535"/>
                </a:lnTo>
                <a:lnTo>
                  <a:pt x="998015" y="1902816"/>
                </a:lnTo>
                <a:lnTo>
                  <a:pt x="1046546" y="1891826"/>
                </a:lnTo>
                <a:lnTo>
                  <a:pt x="1095619" y="1880323"/>
                </a:lnTo>
                <a:lnTo>
                  <a:pt x="1145258" y="1868284"/>
                </a:lnTo>
                <a:lnTo>
                  <a:pt x="1186752" y="1846466"/>
                </a:lnTo>
                <a:lnTo>
                  <a:pt x="1237531" y="1833347"/>
                </a:lnTo>
                <a:lnTo>
                  <a:pt x="1279392" y="1811181"/>
                </a:lnTo>
                <a:lnTo>
                  <a:pt x="1329825" y="1798390"/>
                </a:lnTo>
                <a:lnTo>
                  <a:pt x="1371376" y="1776519"/>
                </a:lnTo>
                <a:lnTo>
                  <a:pt x="1471581" y="1751562"/>
                </a:lnTo>
                <a:lnTo>
                  <a:pt x="1512799" y="1730006"/>
                </a:lnTo>
                <a:lnTo>
                  <a:pt x="1662011" y="1693608"/>
                </a:lnTo>
                <a:lnTo>
                  <a:pt x="1710527" y="1682633"/>
                </a:lnTo>
                <a:lnTo>
                  <a:pt x="1758008" y="1672639"/>
                </a:lnTo>
                <a:lnTo>
                  <a:pt x="1804414" y="1663662"/>
                </a:lnTo>
                <a:lnTo>
                  <a:pt x="1858444" y="1664957"/>
                </a:lnTo>
                <a:lnTo>
                  <a:pt x="1902591" y="1658121"/>
                </a:lnTo>
                <a:lnTo>
                  <a:pt x="1954285" y="1661630"/>
                </a:lnTo>
                <a:lnTo>
                  <a:pt x="2004754" y="1666299"/>
                </a:lnTo>
                <a:lnTo>
                  <a:pt x="2054036" y="1672092"/>
                </a:lnTo>
                <a:lnTo>
                  <a:pt x="2102865" y="1678315"/>
                </a:lnTo>
                <a:lnTo>
                  <a:pt x="2151238" y="1684970"/>
                </a:lnTo>
                <a:lnTo>
                  <a:pt x="2199150" y="1692061"/>
                </a:lnTo>
                <a:lnTo>
                  <a:pt x="2246599" y="1699591"/>
                </a:lnTo>
                <a:lnTo>
                  <a:pt x="2293579" y="1707565"/>
                </a:lnTo>
                <a:lnTo>
                  <a:pt x="2340089" y="1715985"/>
                </a:lnTo>
                <a:lnTo>
                  <a:pt x="2386123" y="1724856"/>
                </a:lnTo>
                <a:lnTo>
                  <a:pt x="2440413" y="1743400"/>
                </a:lnTo>
                <a:lnTo>
                  <a:pt x="2485485" y="1753181"/>
                </a:lnTo>
                <a:lnTo>
                  <a:pt x="2530071" y="1763424"/>
                </a:lnTo>
                <a:lnTo>
                  <a:pt x="2582902" y="1783350"/>
                </a:lnTo>
                <a:lnTo>
                  <a:pt x="2627042" y="1794014"/>
                </a:lnTo>
                <a:lnTo>
                  <a:pt x="2670643" y="1805190"/>
                </a:lnTo>
                <a:lnTo>
                  <a:pt x="2722437" y="1826099"/>
                </a:lnTo>
                <a:lnTo>
                  <a:pt x="2764952" y="1838304"/>
                </a:lnTo>
                <a:lnTo>
                  <a:pt x="2815654" y="1860247"/>
                </a:lnTo>
                <a:lnTo>
                  <a:pt x="2865807" y="1882709"/>
                </a:lnTo>
                <a:lnTo>
                  <a:pt x="2906674" y="1896475"/>
                </a:lnTo>
                <a:lnTo>
                  <a:pt x="2955722" y="1919985"/>
                </a:lnTo>
                <a:lnTo>
                  <a:pt x="2995480" y="1934802"/>
                </a:lnTo>
                <a:lnTo>
                  <a:pt x="3043413" y="1959368"/>
                </a:lnTo>
                <a:lnTo>
                  <a:pt x="3090785" y="1984465"/>
                </a:lnTo>
                <a:lnTo>
                  <a:pt x="3128860" y="2000877"/>
                </a:lnTo>
                <a:lnTo>
                  <a:pt x="3175104" y="2027044"/>
                </a:lnTo>
                <a:lnTo>
                  <a:pt x="3220779" y="2053749"/>
                </a:lnTo>
                <a:lnTo>
                  <a:pt x="3265885" y="2080994"/>
                </a:lnTo>
                <a:lnTo>
                  <a:pt x="3301683" y="2099562"/>
                </a:lnTo>
                <a:lnTo>
                  <a:pt x="3345641" y="2127895"/>
                </a:lnTo>
                <a:lnTo>
                  <a:pt x="3389021" y="2156774"/>
                </a:lnTo>
                <a:lnTo>
                  <a:pt x="3431821" y="2186203"/>
                </a:lnTo>
                <a:lnTo>
                  <a:pt x="3475737" y="2214575"/>
                </a:lnTo>
                <a:lnTo>
                  <a:pt x="3521331" y="2241358"/>
                </a:lnTo>
                <a:lnTo>
                  <a:pt x="3568432" y="2266712"/>
                </a:lnTo>
                <a:lnTo>
                  <a:pt x="3616872" y="2290798"/>
                </a:lnTo>
                <a:lnTo>
                  <a:pt x="3666480" y="2313777"/>
                </a:lnTo>
                <a:lnTo>
                  <a:pt x="3717088" y="2335809"/>
                </a:lnTo>
                <a:lnTo>
                  <a:pt x="3768525" y="2357055"/>
                </a:lnTo>
                <a:lnTo>
                  <a:pt x="3811869" y="2368475"/>
                </a:lnTo>
                <a:lnTo>
                  <a:pt x="3866248" y="2386934"/>
                </a:lnTo>
                <a:lnTo>
                  <a:pt x="3905447" y="2384786"/>
                </a:lnTo>
                <a:lnTo>
                  <a:pt x="3955655" y="2389702"/>
                </a:lnTo>
                <a:lnTo>
                  <a:pt x="3999391" y="2383255"/>
                </a:lnTo>
                <a:lnTo>
                  <a:pt x="4045374" y="2374679"/>
                </a:lnTo>
                <a:lnTo>
                  <a:pt x="4093593" y="2363985"/>
                </a:lnTo>
                <a:lnTo>
                  <a:pt x="4135299" y="2341967"/>
                </a:lnTo>
                <a:lnTo>
                  <a:pt x="4179214" y="2317856"/>
                </a:lnTo>
                <a:lnTo>
                  <a:pt x="4332058" y="2173050"/>
                </a:lnTo>
                <a:lnTo>
                  <a:pt x="4346248" y="2212090"/>
                </a:lnTo>
                <a:lnTo>
                  <a:pt x="4349986" y="2243538"/>
                </a:lnTo>
                <a:lnTo>
                  <a:pt x="4361701" y="2284923"/>
                </a:lnTo>
                <a:lnTo>
                  <a:pt x="4366702" y="2315174"/>
                </a:lnTo>
                <a:lnTo>
                  <a:pt x="4370036" y="2347005"/>
                </a:lnTo>
                <a:lnTo>
                  <a:pt x="4372662" y="2379506"/>
                </a:lnTo>
                <a:lnTo>
                  <a:pt x="4366807" y="2402548"/>
                </a:lnTo>
                <a:lnTo>
                  <a:pt x="4324536" y="2477585"/>
                </a:lnTo>
                <a:close/>
              </a:path>
              <a:path w="4373244" h="2625090">
                <a:moveTo>
                  <a:pt x="934296" y="1210914"/>
                </a:moveTo>
                <a:lnTo>
                  <a:pt x="832702" y="1307166"/>
                </a:lnTo>
                <a:lnTo>
                  <a:pt x="750928" y="1349650"/>
                </a:lnTo>
                <a:lnTo>
                  <a:pt x="702362" y="1360673"/>
                </a:lnTo>
                <a:lnTo>
                  <a:pt x="654512" y="1371017"/>
                </a:lnTo>
                <a:lnTo>
                  <a:pt x="607948" y="1380144"/>
                </a:lnTo>
                <a:lnTo>
                  <a:pt x="569309" y="1399256"/>
                </a:lnTo>
                <a:lnTo>
                  <a:pt x="521128" y="1409914"/>
                </a:lnTo>
                <a:lnTo>
                  <a:pt x="472139" y="1421338"/>
                </a:lnTo>
                <a:lnTo>
                  <a:pt x="427616" y="1446025"/>
                </a:lnTo>
                <a:lnTo>
                  <a:pt x="853750" y="1042300"/>
                </a:lnTo>
                <a:lnTo>
                  <a:pt x="881405" y="998604"/>
                </a:lnTo>
                <a:lnTo>
                  <a:pt x="920979" y="961111"/>
                </a:lnTo>
                <a:lnTo>
                  <a:pt x="1011429" y="822933"/>
                </a:lnTo>
                <a:lnTo>
                  <a:pt x="1032241" y="768227"/>
                </a:lnTo>
                <a:lnTo>
                  <a:pt x="1170065" y="550177"/>
                </a:lnTo>
                <a:lnTo>
                  <a:pt x="1206988" y="515197"/>
                </a:lnTo>
                <a:lnTo>
                  <a:pt x="1235344" y="470837"/>
                </a:lnTo>
                <a:lnTo>
                  <a:pt x="1272586" y="435553"/>
                </a:lnTo>
                <a:lnTo>
                  <a:pt x="1301228" y="390922"/>
                </a:lnTo>
                <a:lnTo>
                  <a:pt x="1488220" y="213764"/>
                </a:lnTo>
                <a:lnTo>
                  <a:pt x="1579101" y="162651"/>
                </a:lnTo>
                <a:lnTo>
                  <a:pt x="1634072" y="145561"/>
                </a:lnTo>
                <a:lnTo>
                  <a:pt x="1725601" y="93834"/>
                </a:lnTo>
                <a:lnTo>
                  <a:pt x="1833091" y="61975"/>
                </a:lnTo>
                <a:lnTo>
                  <a:pt x="1877442" y="37451"/>
                </a:lnTo>
                <a:lnTo>
                  <a:pt x="1930037" y="22611"/>
                </a:lnTo>
                <a:lnTo>
                  <a:pt x="1955012" y="16444"/>
                </a:lnTo>
                <a:lnTo>
                  <a:pt x="1487970" y="458926"/>
                </a:lnTo>
                <a:lnTo>
                  <a:pt x="1439525" y="539813"/>
                </a:lnTo>
                <a:lnTo>
                  <a:pt x="1408720" y="568997"/>
                </a:lnTo>
                <a:lnTo>
                  <a:pt x="1386499" y="607545"/>
                </a:lnTo>
                <a:lnTo>
                  <a:pt x="1324334" y="666441"/>
                </a:lnTo>
                <a:lnTo>
                  <a:pt x="1298227" y="708670"/>
                </a:lnTo>
                <a:lnTo>
                  <a:pt x="1263179" y="741875"/>
                </a:lnTo>
                <a:lnTo>
                  <a:pt x="1237098" y="784079"/>
                </a:lnTo>
                <a:lnTo>
                  <a:pt x="1202954" y="816427"/>
                </a:lnTo>
                <a:lnTo>
                  <a:pt x="1187393" y="866159"/>
                </a:lnTo>
                <a:lnTo>
                  <a:pt x="1071195" y="1046225"/>
                </a:lnTo>
                <a:lnTo>
                  <a:pt x="1032906" y="1082500"/>
                </a:lnTo>
                <a:lnTo>
                  <a:pt x="1003150" y="1128186"/>
                </a:lnTo>
                <a:lnTo>
                  <a:pt x="964457" y="1164845"/>
                </a:lnTo>
                <a:lnTo>
                  <a:pt x="934296" y="1210914"/>
                </a:lnTo>
                <a:close/>
              </a:path>
              <a:path w="4373244" h="2625090">
                <a:moveTo>
                  <a:pt x="745875" y="1144502"/>
                </a:moveTo>
                <a:lnTo>
                  <a:pt x="390867" y="1480841"/>
                </a:lnTo>
                <a:lnTo>
                  <a:pt x="344879" y="1506916"/>
                </a:lnTo>
                <a:lnTo>
                  <a:pt x="701806" y="1168758"/>
                </a:lnTo>
                <a:lnTo>
                  <a:pt x="745875" y="1144502"/>
                </a:lnTo>
                <a:close/>
              </a:path>
              <a:path w="4373244" h="2625090">
                <a:moveTo>
                  <a:pt x="4332058" y="2173050"/>
                </a:moveTo>
                <a:lnTo>
                  <a:pt x="4203797" y="2294566"/>
                </a:lnTo>
                <a:lnTo>
                  <a:pt x="4205712" y="2275257"/>
                </a:lnTo>
                <a:lnTo>
                  <a:pt x="4206466" y="2257048"/>
                </a:lnTo>
                <a:lnTo>
                  <a:pt x="4202833" y="2208006"/>
                </a:lnTo>
                <a:lnTo>
                  <a:pt x="4194806" y="2163127"/>
                </a:lnTo>
                <a:lnTo>
                  <a:pt x="4174508" y="2112379"/>
                </a:lnTo>
                <a:lnTo>
                  <a:pt x="4151533" y="2064168"/>
                </a:lnTo>
                <a:lnTo>
                  <a:pt x="4127968" y="2016514"/>
                </a:lnTo>
                <a:lnTo>
                  <a:pt x="4104758" y="1968526"/>
                </a:lnTo>
                <a:lnTo>
                  <a:pt x="4082254" y="1919867"/>
                </a:lnTo>
                <a:lnTo>
                  <a:pt x="4052077" y="1860985"/>
                </a:lnTo>
                <a:lnTo>
                  <a:pt x="3963156" y="1805272"/>
                </a:lnTo>
                <a:lnTo>
                  <a:pt x="3829698" y="1721776"/>
                </a:lnTo>
                <a:lnTo>
                  <a:pt x="3793909" y="1703200"/>
                </a:lnTo>
                <a:lnTo>
                  <a:pt x="3749358" y="1675429"/>
                </a:lnTo>
                <a:lnTo>
                  <a:pt x="3704775" y="1647688"/>
                </a:lnTo>
                <a:lnTo>
                  <a:pt x="3660158" y="1619981"/>
                </a:lnTo>
                <a:lnTo>
                  <a:pt x="3616641" y="1591231"/>
                </a:lnTo>
                <a:lnTo>
                  <a:pt x="3581707" y="1571844"/>
                </a:lnTo>
                <a:lnTo>
                  <a:pt x="3536725" y="1544482"/>
                </a:lnTo>
                <a:lnTo>
                  <a:pt x="3498002" y="1528684"/>
                </a:lnTo>
                <a:lnTo>
                  <a:pt x="3448658" y="1505455"/>
                </a:lnTo>
                <a:lnTo>
                  <a:pt x="3401379" y="1480269"/>
                </a:lnTo>
                <a:lnTo>
                  <a:pt x="3355805" y="1453468"/>
                </a:lnTo>
                <a:lnTo>
                  <a:pt x="3311575" y="1425394"/>
                </a:lnTo>
                <a:lnTo>
                  <a:pt x="3268331" y="1396385"/>
                </a:lnTo>
                <a:lnTo>
                  <a:pt x="3225711" y="1366785"/>
                </a:lnTo>
                <a:lnTo>
                  <a:pt x="3183357" y="1336933"/>
                </a:lnTo>
                <a:lnTo>
                  <a:pt x="3140908" y="1307171"/>
                </a:lnTo>
                <a:lnTo>
                  <a:pt x="3099560" y="1276366"/>
                </a:lnTo>
                <a:lnTo>
                  <a:pt x="3061781" y="1242180"/>
                </a:lnTo>
                <a:lnTo>
                  <a:pt x="3019173" y="1195074"/>
                </a:lnTo>
                <a:lnTo>
                  <a:pt x="2989541" y="1153169"/>
                </a:lnTo>
                <a:lnTo>
                  <a:pt x="2964487" y="1106928"/>
                </a:lnTo>
                <a:lnTo>
                  <a:pt x="2939550" y="1060574"/>
                </a:lnTo>
                <a:lnTo>
                  <a:pt x="2922338" y="1024398"/>
                </a:lnTo>
                <a:lnTo>
                  <a:pt x="2895381" y="979959"/>
                </a:lnTo>
                <a:lnTo>
                  <a:pt x="2867413" y="936477"/>
                </a:lnTo>
                <a:lnTo>
                  <a:pt x="2848107" y="902284"/>
                </a:lnTo>
                <a:lnTo>
                  <a:pt x="2820910" y="858072"/>
                </a:lnTo>
                <a:lnTo>
                  <a:pt x="2794527" y="813089"/>
                </a:lnTo>
                <a:lnTo>
                  <a:pt x="2768930" y="767361"/>
                </a:lnTo>
                <a:lnTo>
                  <a:pt x="2752824" y="730136"/>
                </a:lnTo>
                <a:lnTo>
                  <a:pt x="2728711" y="683003"/>
                </a:lnTo>
                <a:lnTo>
                  <a:pt x="2714031" y="644427"/>
                </a:lnTo>
                <a:lnTo>
                  <a:pt x="2691286" y="595998"/>
                </a:lnTo>
                <a:lnTo>
                  <a:pt x="2677915" y="556182"/>
                </a:lnTo>
                <a:lnTo>
                  <a:pt x="2656420" y="506567"/>
                </a:lnTo>
                <a:lnTo>
                  <a:pt x="2637528" y="454487"/>
                </a:lnTo>
                <a:lnTo>
                  <a:pt x="2618333" y="402694"/>
                </a:lnTo>
                <a:lnTo>
                  <a:pt x="2598734" y="351284"/>
                </a:lnTo>
                <a:lnTo>
                  <a:pt x="2578630" y="300352"/>
                </a:lnTo>
                <a:lnTo>
                  <a:pt x="2555760" y="269536"/>
                </a:lnTo>
                <a:lnTo>
                  <a:pt x="2493667" y="240890"/>
                </a:lnTo>
                <a:lnTo>
                  <a:pt x="2449782" y="229983"/>
                </a:lnTo>
                <a:lnTo>
                  <a:pt x="2395527" y="211407"/>
                </a:lnTo>
                <a:lnTo>
                  <a:pt x="2348250" y="203714"/>
                </a:lnTo>
                <a:lnTo>
                  <a:pt x="2299097" y="197798"/>
                </a:lnTo>
                <a:lnTo>
                  <a:pt x="2256683" y="202992"/>
                </a:lnTo>
                <a:lnTo>
                  <a:pt x="2203419" y="200971"/>
                </a:lnTo>
                <a:lnTo>
                  <a:pt x="2156655" y="210287"/>
                </a:lnTo>
                <a:lnTo>
                  <a:pt x="2107536" y="221834"/>
                </a:lnTo>
                <a:lnTo>
                  <a:pt x="1794622" y="308357"/>
                </a:lnTo>
                <a:lnTo>
                  <a:pt x="1750444" y="332717"/>
                </a:lnTo>
                <a:lnTo>
                  <a:pt x="1643846" y="363730"/>
                </a:lnTo>
                <a:lnTo>
                  <a:pt x="1561900" y="406378"/>
                </a:lnTo>
                <a:lnTo>
                  <a:pt x="1529392" y="437177"/>
                </a:lnTo>
                <a:lnTo>
                  <a:pt x="1487970" y="458926"/>
                </a:lnTo>
                <a:lnTo>
                  <a:pt x="1955012" y="16444"/>
                </a:lnTo>
                <a:lnTo>
                  <a:pt x="1979986" y="10278"/>
                </a:lnTo>
                <a:lnTo>
                  <a:pt x="2036750" y="8983"/>
                </a:lnTo>
                <a:lnTo>
                  <a:pt x="2083164" y="0"/>
                </a:lnTo>
                <a:lnTo>
                  <a:pt x="2136998" y="1480"/>
                </a:lnTo>
                <a:lnTo>
                  <a:pt x="2188198" y="5456"/>
                </a:lnTo>
                <a:lnTo>
                  <a:pt x="2237738" y="11005"/>
                </a:lnTo>
                <a:lnTo>
                  <a:pt x="2285724" y="18026"/>
                </a:lnTo>
                <a:lnTo>
                  <a:pt x="2332265" y="26417"/>
                </a:lnTo>
                <a:lnTo>
                  <a:pt x="2386201" y="45296"/>
                </a:lnTo>
                <a:lnTo>
                  <a:pt x="2430172" y="56121"/>
                </a:lnTo>
                <a:lnTo>
                  <a:pt x="2473019" y="68012"/>
                </a:lnTo>
                <a:lnTo>
                  <a:pt x="2523583" y="90085"/>
                </a:lnTo>
                <a:lnTo>
                  <a:pt x="2571664" y="114512"/>
                </a:lnTo>
                <a:lnTo>
                  <a:pt x="2612924" y="145399"/>
                </a:lnTo>
                <a:lnTo>
                  <a:pt x="2647416" y="182699"/>
                </a:lnTo>
                <a:lnTo>
                  <a:pt x="2675190" y="226365"/>
                </a:lnTo>
                <a:lnTo>
                  <a:pt x="2685832" y="251272"/>
                </a:lnTo>
                <a:lnTo>
                  <a:pt x="2704652" y="285925"/>
                </a:lnTo>
                <a:lnTo>
                  <a:pt x="2721957" y="322014"/>
                </a:lnTo>
                <a:lnTo>
                  <a:pt x="2728052" y="351229"/>
                </a:lnTo>
                <a:lnTo>
                  <a:pt x="2736463" y="395745"/>
                </a:lnTo>
                <a:lnTo>
                  <a:pt x="2755907" y="447301"/>
                </a:lnTo>
                <a:lnTo>
                  <a:pt x="2768248" y="488093"/>
                </a:lnTo>
                <a:lnTo>
                  <a:pt x="2790285" y="537194"/>
                </a:lnTo>
                <a:lnTo>
                  <a:pt x="2812614" y="586018"/>
                </a:lnTo>
                <a:lnTo>
                  <a:pt x="2825831" y="625979"/>
                </a:lnTo>
                <a:lnTo>
                  <a:pt x="2846737" y="676152"/>
                </a:lnTo>
                <a:lnTo>
                  <a:pt x="2855375" y="702958"/>
                </a:lnTo>
                <a:lnTo>
                  <a:pt x="2874717" y="737116"/>
                </a:lnTo>
                <a:lnTo>
                  <a:pt x="2895170" y="770222"/>
                </a:lnTo>
                <a:lnTo>
                  <a:pt x="2907142" y="793869"/>
                </a:lnTo>
                <a:lnTo>
                  <a:pt x="2929313" y="825348"/>
                </a:lnTo>
                <a:lnTo>
                  <a:pt x="2943608" y="846794"/>
                </a:lnTo>
                <a:lnTo>
                  <a:pt x="2957600" y="868527"/>
                </a:lnTo>
                <a:lnTo>
                  <a:pt x="2978862" y="900867"/>
                </a:lnTo>
                <a:lnTo>
                  <a:pt x="3004472" y="946583"/>
                </a:lnTo>
                <a:lnTo>
                  <a:pt x="3033527" y="989034"/>
                </a:lnTo>
                <a:lnTo>
                  <a:pt x="3065725" y="1028508"/>
                </a:lnTo>
                <a:lnTo>
                  <a:pt x="3100761" y="1065293"/>
                </a:lnTo>
                <a:lnTo>
                  <a:pt x="3138332" y="1099676"/>
                </a:lnTo>
                <a:lnTo>
                  <a:pt x="3178134" y="1131946"/>
                </a:lnTo>
                <a:lnTo>
                  <a:pt x="3219862" y="1162391"/>
                </a:lnTo>
                <a:lnTo>
                  <a:pt x="3263213" y="1191298"/>
                </a:lnTo>
                <a:lnTo>
                  <a:pt x="3307883" y="1218956"/>
                </a:lnTo>
                <a:lnTo>
                  <a:pt x="3344834" y="1236432"/>
                </a:lnTo>
                <a:lnTo>
                  <a:pt x="3436328" y="1289706"/>
                </a:lnTo>
                <a:lnTo>
                  <a:pt x="3482042" y="1316375"/>
                </a:lnTo>
                <a:lnTo>
                  <a:pt x="3527716" y="1343081"/>
                </a:lnTo>
                <a:lnTo>
                  <a:pt x="3564603" y="1360618"/>
                </a:lnTo>
                <a:lnTo>
                  <a:pt x="3610158" y="1387438"/>
                </a:lnTo>
                <a:lnTo>
                  <a:pt x="3655633" y="1414332"/>
                </a:lnTo>
                <a:lnTo>
                  <a:pt x="3701016" y="1441314"/>
                </a:lnTo>
                <a:lnTo>
                  <a:pt x="3746293" y="1468397"/>
                </a:lnTo>
                <a:lnTo>
                  <a:pt x="3782716" y="1486373"/>
                </a:lnTo>
                <a:lnTo>
                  <a:pt x="3827741" y="1513694"/>
                </a:lnTo>
                <a:lnTo>
                  <a:pt x="3872621" y="1541153"/>
                </a:lnTo>
                <a:lnTo>
                  <a:pt x="3917341" y="1568763"/>
                </a:lnTo>
                <a:lnTo>
                  <a:pt x="3961767" y="1596652"/>
                </a:lnTo>
                <a:lnTo>
                  <a:pt x="4004020" y="1626600"/>
                </a:lnTo>
                <a:lnTo>
                  <a:pt x="4053120" y="1667555"/>
                </a:lnTo>
                <a:lnTo>
                  <a:pt x="4091881" y="1700811"/>
                </a:lnTo>
                <a:lnTo>
                  <a:pt x="4129324" y="1735316"/>
                </a:lnTo>
                <a:lnTo>
                  <a:pt x="4164159" y="1772291"/>
                </a:lnTo>
                <a:lnTo>
                  <a:pt x="4195140" y="1812918"/>
                </a:lnTo>
                <a:lnTo>
                  <a:pt x="4221647" y="1857783"/>
                </a:lnTo>
                <a:lnTo>
                  <a:pt x="4243059" y="1907476"/>
                </a:lnTo>
                <a:lnTo>
                  <a:pt x="4258755" y="1962583"/>
                </a:lnTo>
                <a:lnTo>
                  <a:pt x="4266715" y="2007526"/>
                </a:lnTo>
                <a:lnTo>
                  <a:pt x="4277555" y="2049741"/>
                </a:lnTo>
                <a:lnTo>
                  <a:pt x="4299654" y="2098782"/>
                </a:lnTo>
                <a:lnTo>
                  <a:pt x="4315191" y="2136546"/>
                </a:lnTo>
                <a:lnTo>
                  <a:pt x="4332058" y="2173050"/>
                </a:lnTo>
                <a:close/>
              </a:path>
            </a:pathLst>
          </a:custGeom>
          <a:solidFill>
            <a:srgbClr val="CF6145"/>
          </a:solid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4F4F4"/>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TotalTime>
  <Words>665</Words>
  <Application>Microsoft Office PowerPoint</Application>
  <PresentationFormat>Custom</PresentationFormat>
  <Paragraphs>39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Black</vt:lpstr>
      <vt:lpstr>Calibri</vt:lpstr>
      <vt:lpstr>Komiko</vt:lpstr>
      <vt:lpstr>Trebuchet MS</vt:lpstr>
      <vt:lpstr>Office Theme</vt:lpstr>
      <vt:lpstr>IMPLIKASI KERJASAMA INDONESIA-AUSTRALIA DALAM COMPREHENSIVE ECONOMY PARTNERSHIP AGREEMENT (IA-CEPA) DAN DAMPAKNYA BAGI KEPENTINGAN INDONESIA</vt:lpstr>
      <vt:lpstr>PowerPoint Presentation</vt:lpstr>
      <vt:lpstr>PowerPoint Presentation</vt:lpstr>
      <vt:lpstr>PERJANJIAN KERJASAMA  IA-CEPA</vt:lpstr>
      <vt:lpstr>PERJANJIAN KERJASAMA  IA-CEPA</vt:lpstr>
      <vt:lpstr>Proses Pelaksanaan IA-CEPA</vt:lpstr>
      <vt:lpstr>3. Mengurangi hambatan perdagangan internasional.</vt:lpstr>
      <vt:lpstr> Dampak Negatif  IA-CEPA Bagi Indonesia  </vt:lpstr>
      <vt:lpstr>Daftar Pustaka</vt:lpstr>
      <vt:lpstr>TERIMAKASIH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IMPLIKASI KERJASAMA INDONESIA-AUSTRALIA DALAM COMPREHENSIVE ECONOMY PARTNERSHIP AGREEMENT (IA-CEPA) DAN DAMPAKNYA BAGI KEPENTINGAN INDONESIA</dc:title>
  <dc:creator>Asus</dc:creator>
  <cp:lastModifiedBy>Reni Nur Silawati</cp:lastModifiedBy>
  <cp:revision>11</cp:revision>
  <dcterms:created xsi:type="dcterms:W3CDTF">2021-06-08T05:16:50Z</dcterms:created>
  <dcterms:modified xsi:type="dcterms:W3CDTF">2021-06-08T08:26:07Z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2021-06-08T00:00:00Z</vt:filetime>
  </property>
</Properties>
</file>