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1" r:id="rId5"/>
    <p:sldId id="260" r:id="rId6"/>
    <p:sldId id="266" r:id="rId7"/>
    <p:sldId id="26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84BE93-2B7E-4F73-A85A-6501C5EE31E9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4031E80-3325-45B8-AEED-FEE67B6817E7}">
      <dgm:prSet phldrT="[Text]"/>
      <dgm:spPr/>
      <dgm:t>
        <a:bodyPr/>
        <a:lstStyle/>
        <a:p>
          <a:r>
            <a:rPr lang="en-US" dirty="0" err="1" smtClean="0"/>
            <a:t>Tumbuhnya</a:t>
          </a:r>
          <a:r>
            <a:rPr lang="en-US" dirty="0" smtClean="0"/>
            <a:t> </a:t>
          </a:r>
          <a:r>
            <a:rPr lang="en-US" dirty="0" err="1" smtClean="0"/>
            <a:t>kekuatan</a:t>
          </a:r>
          <a:r>
            <a:rPr lang="en-US" dirty="0" smtClean="0"/>
            <a:t> Athena </a:t>
          </a:r>
          <a:r>
            <a:rPr lang="en-US" dirty="0" err="1" smtClean="0"/>
            <a:t>menjadi</a:t>
          </a:r>
          <a:r>
            <a:rPr lang="en-US" dirty="0" smtClean="0"/>
            <a:t> </a:t>
          </a:r>
          <a:r>
            <a:rPr lang="en-US" dirty="0" err="1" smtClean="0"/>
            <a:t>penyebab</a:t>
          </a:r>
          <a:r>
            <a:rPr lang="en-US" dirty="0" smtClean="0"/>
            <a:t> </a:t>
          </a:r>
          <a:r>
            <a:rPr lang="en-US" dirty="0" err="1" smtClean="0"/>
            <a:t>perang</a:t>
          </a:r>
          <a:endParaRPr lang="en-US" dirty="0"/>
        </a:p>
      </dgm:t>
    </dgm:pt>
    <dgm:pt modelId="{59F27EBB-A1C3-449D-93F2-3ECE709B7597}" type="parTrans" cxnId="{0B62D46C-C05A-4115-8EFC-AA99688815EB}">
      <dgm:prSet/>
      <dgm:spPr/>
      <dgm:t>
        <a:bodyPr/>
        <a:lstStyle/>
        <a:p>
          <a:endParaRPr lang="en-US"/>
        </a:p>
      </dgm:t>
    </dgm:pt>
    <dgm:pt modelId="{39B9F21A-D8FC-4A59-A785-1857B94DBA29}" type="sibTrans" cxnId="{0B62D46C-C05A-4115-8EFC-AA99688815EB}">
      <dgm:prSet/>
      <dgm:spPr/>
      <dgm:t>
        <a:bodyPr/>
        <a:lstStyle/>
        <a:p>
          <a:endParaRPr lang="en-US"/>
        </a:p>
      </dgm:t>
    </dgm:pt>
    <dgm:pt modelId="{3B988DAE-80FD-4934-99A5-551C848B763A}">
      <dgm:prSet phldrT="[Text]"/>
      <dgm:spPr/>
      <dgm:t>
        <a:bodyPr/>
        <a:lstStyle/>
        <a:p>
          <a:r>
            <a:rPr lang="en-US" dirty="0" err="1" smtClean="0"/>
            <a:t>Perbedaan</a:t>
          </a:r>
          <a:r>
            <a:rPr lang="en-US" dirty="0" smtClean="0"/>
            <a:t> </a:t>
          </a:r>
          <a:r>
            <a:rPr lang="en-US" dirty="0" err="1" smtClean="0"/>
            <a:t>motivasi</a:t>
          </a:r>
          <a:r>
            <a:rPr lang="en-US" dirty="0" smtClean="0"/>
            <a:t> </a:t>
          </a:r>
          <a:r>
            <a:rPr lang="en-US" dirty="0" err="1" smtClean="0"/>
            <a:t>antara</a:t>
          </a:r>
          <a:r>
            <a:rPr lang="en-US" dirty="0" smtClean="0"/>
            <a:t> Sparta </a:t>
          </a:r>
          <a:r>
            <a:rPr lang="en-US" dirty="0" err="1" smtClean="0"/>
            <a:t>dan</a:t>
          </a:r>
          <a:r>
            <a:rPr lang="en-US" dirty="0" smtClean="0"/>
            <a:t> Athena </a:t>
          </a:r>
          <a:r>
            <a:rPr lang="en-US" dirty="0" err="1" smtClean="0"/>
            <a:t>mempengaruhi</a:t>
          </a:r>
          <a:r>
            <a:rPr lang="en-US" dirty="0" smtClean="0"/>
            <a:t> </a:t>
          </a:r>
          <a:r>
            <a:rPr lang="en-US" dirty="0" err="1" smtClean="0"/>
            <a:t>tujuan</a:t>
          </a:r>
          <a:r>
            <a:rPr lang="en-US" dirty="0" smtClean="0"/>
            <a:t> </a:t>
          </a:r>
          <a:r>
            <a:rPr lang="en-US" dirty="0" err="1" smtClean="0"/>
            <a:t>politik</a:t>
          </a:r>
          <a:r>
            <a:rPr lang="en-US" dirty="0" smtClean="0"/>
            <a:t> yang </a:t>
          </a:r>
          <a:r>
            <a:rPr lang="en-US" dirty="0" err="1" smtClean="0"/>
            <a:t>berbeda</a:t>
          </a:r>
          <a:r>
            <a:rPr lang="en-US" dirty="0" smtClean="0"/>
            <a:t> </a:t>
          </a:r>
          <a:r>
            <a:rPr lang="en-US" dirty="0" err="1" smtClean="0"/>
            <a:t>keduanya</a:t>
          </a:r>
          <a:endParaRPr lang="en-US" dirty="0"/>
        </a:p>
      </dgm:t>
    </dgm:pt>
    <dgm:pt modelId="{5D1FCC31-78C6-4EC6-B4AB-5AB3731D5DE3}" type="parTrans" cxnId="{09D25279-3C2D-4A95-8C6A-9DE0FF4C661D}">
      <dgm:prSet/>
      <dgm:spPr/>
      <dgm:t>
        <a:bodyPr/>
        <a:lstStyle/>
        <a:p>
          <a:endParaRPr lang="en-US"/>
        </a:p>
      </dgm:t>
    </dgm:pt>
    <dgm:pt modelId="{7B5EBBFE-DBB1-46F6-B081-BA2ABB33F40A}" type="sibTrans" cxnId="{09D25279-3C2D-4A95-8C6A-9DE0FF4C661D}">
      <dgm:prSet/>
      <dgm:spPr/>
      <dgm:t>
        <a:bodyPr/>
        <a:lstStyle/>
        <a:p>
          <a:endParaRPr lang="en-US"/>
        </a:p>
      </dgm:t>
    </dgm:pt>
    <dgm:pt modelId="{AAA676E8-72AD-4B1F-8F21-0E4923889806}">
      <dgm:prSet phldrT="[Text]"/>
      <dgm:spPr/>
      <dgm:t>
        <a:bodyPr/>
        <a:lstStyle/>
        <a:p>
          <a:r>
            <a:rPr lang="en-US" dirty="0" err="1" smtClean="0"/>
            <a:t>Faktor</a:t>
          </a:r>
          <a:r>
            <a:rPr lang="en-US" dirty="0" smtClean="0"/>
            <a:t> </a:t>
          </a:r>
          <a:r>
            <a:rPr lang="en-US" dirty="0" err="1" smtClean="0"/>
            <a:t>kepemimpinan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keberuntungan</a:t>
          </a:r>
          <a:r>
            <a:rPr lang="en-US" dirty="0" smtClean="0"/>
            <a:t> </a:t>
          </a:r>
          <a:endParaRPr lang="en-US" dirty="0"/>
        </a:p>
      </dgm:t>
    </dgm:pt>
    <dgm:pt modelId="{612C6659-BE19-479A-A0C7-A8305632D9B9}" type="parTrans" cxnId="{C62401CD-B619-441A-9918-C79841C9F592}">
      <dgm:prSet/>
      <dgm:spPr/>
      <dgm:t>
        <a:bodyPr/>
        <a:lstStyle/>
        <a:p>
          <a:endParaRPr lang="en-US"/>
        </a:p>
      </dgm:t>
    </dgm:pt>
    <dgm:pt modelId="{81096A12-D056-4ACB-A16E-976A19735A44}" type="sibTrans" cxnId="{C62401CD-B619-441A-9918-C79841C9F592}">
      <dgm:prSet/>
      <dgm:spPr/>
      <dgm:t>
        <a:bodyPr/>
        <a:lstStyle/>
        <a:p>
          <a:endParaRPr lang="en-US"/>
        </a:p>
      </dgm:t>
    </dgm:pt>
    <dgm:pt modelId="{83215EA1-876E-4DB7-ABF4-0FCE45EBCED3}">
      <dgm:prSet phldrT="[Text]"/>
      <dgm:spPr/>
      <dgm:t>
        <a:bodyPr/>
        <a:lstStyle/>
        <a:p>
          <a:r>
            <a:rPr lang="en-US" dirty="0" err="1" smtClean="0"/>
            <a:t>Perdamaian</a:t>
          </a:r>
          <a:r>
            <a:rPr lang="en-US" dirty="0" smtClean="0"/>
            <a:t> </a:t>
          </a:r>
          <a:r>
            <a:rPr lang="en-US" dirty="0" err="1" smtClean="0"/>
            <a:t>sulit</a:t>
          </a:r>
          <a:r>
            <a:rPr lang="en-US" dirty="0" smtClean="0"/>
            <a:t> </a:t>
          </a:r>
          <a:r>
            <a:rPr lang="en-US" dirty="0" err="1" smtClean="0"/>
            <a:t>dicapai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sulit</a:t>
          </a:r>
          <a:r>
            <a:rPr lang="en-US" dirty="0" smtClean="0"/>
            <a:t> </a:t>
          </a:r>
          <a:r>
            <a:rPr lang="en-US" dirty="0" err="1" smtClean="0"/>
            <a:t>bertahan</a:t>
          </a:r>
          <a:r>
            <a:rPr lang="en-US" dirty="0" smtClean="0"/>
            <a:t> lama</a:t>
          </a:r>
          <a:endParaRPr lang="en-US" dirty="0"/>
        </a:p>
      </dgm:t>
    </dgm:pt>
    <dgm:pt modelId="{0BF1770E-34FC-498F-9DEE-4A430F3888EB}" type="parTrans" cxnId="{A13E2293-AE8E-41B9-B0A4-0E6094CF32F4}">
      <dgm:prSet/>
      <dgm:spPr/>
      <dgm:t>
        <a:bodyPr/>
        <a:lstStyle/>
        <a:p>
          <a:endParaRPr lang="en-US"/>
        </a:p>
      </dgm:t>
    </dgm:pt>
    <dgm:pt modelId="{BB90852B-FB32-459B-B617-82FA3148FCEB}" type="sibTrans" cxnId="{A13E2293-AE8E-41B9-B0A4-0E6094CF32F4}">
      <dgm:prSet/>
      <dgm:spPr/>
      <dgm:t>
        <a:bodyPr/>
        <a:lstStyle/>
        <a:p>
          <a:endParaRPr lang="en-US"/>
        </a:p>
      </dgm:t>
    </dgm:pt>
    <dgm:pt modelId="{B54AEB46-7C55-47B9-97BF-313EF89DB0C9}" type="pres">
      <dgm:prSet presAssocID="{BD84BE93-2B7E-4F73-A85A-6501C5EE31E9}" presName="diagram" presStyleCnt="0">
        <dgm:presLayoutVars>
          <dgm:dir/>
          <dgm:resizeHandles val="exact"/>
        </dgm:presLayoutVars>
      </dgm:prSet>
      <dgm:spPr/>
    </dgm:pt>
    <dgm:pt modelId="{2DC70973-5B47-40D5-8984-376261BA5EBE}" type="pres">
      <dgm:prSet presAssocID="{C4031E80-3325-45B8-AEED-FEE67B6817E7}" presName="node" presStyleLbl="node1" presStyleIdx="0" presStyleCnt="4">
        <dgm:presLayoutVars>
          <dgm:bulletEnabled val="1"/>
        </dgm:presLayoutVars>
      </dgm:prSet>
      <dgm:spPr/>
    </dgm:pt>
    <dgm:pt modelId="{3EBE689C-8B7C-415B-9C93-B2A55170A6EC}" type="pres">
      <dgm:prSet presAssocID="{39B9F21A-D8FC-4A59-A785-1857B94DBA29}" presName="sibTrans" presStyleCnt="0"/>
      <dgm:spPr/>
    </dgm:pt>
    <dgm:pt modelId="{D6767DE3-FC92-4BC5-B172-D249A88194EC}" type="pres">
      <dgm:prSet presAssocID="{3B988DAE-80FD-4934-99A5-551C848B763A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5AC064-5288-4A58-9291-FC21F98C93D7}" type="pres">
      <dgm:prSet presAssocID="{7B5EBBFE-DBB1-46F6-B081-BA2ABB33F40A}" presName="sibTrans" presStyleCnt="0"/>
      <dgm:spPr/>
    </dgm:pt>
    <dgm:pt modelId="{C2C80EED-9885-4020-987B-85542F1789D4}" type="pres">
      <dgm:prSet presAssocID="{AAA676E8-72AD-4B1F-8F21-0E4923889806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25AC83-585A-4C5E-B68C-286EE05AC64F}" type="pres">
      <dgm:prSet presAssocID="{81096A12-D056-4ACB-A16E-976A19735A44}" presName="sibTrans" presStyleCnt="0"/>
      <dgm:spPr/>
    </dgm:pt>
    <dgm:pt modelId="{71572229-C3D9-4571-AD37-BEDB51A836B7}" type="pres">
      <dgm:prSet presAssocID="{83215EA1-876E-4DB7-ABF4-0FCE45EBCED3}" presName="node" presStyleLbl="node1" presStyleIdx="3" presStyleCnt="4">
        <dgm:presLayoutVars>
          <dgm:bulletEnabled val="1"/>
        </dgm:presLayoutVars>
      </dgm:prSet>
      <dgm:spPr/>
    </dgm:pt>
  </dgm:ptLst>
  <dgm:cxnLst>
    <dgm:cxn modelId="{749B6968-3815-4B50-B893-6012CF430681}" type="presOf" srcId="{3B988DAE-80FD-4934-99A5-551C848B763A}" destId="{D6767DE3-FC92-4BC5-B172-D249A88194EC}" srcOrd="0" destOrd="0" presId="urn:microsoft.com/office/officeart/2005/8/layout/default"/>
    <dgm:cxn modelId="{301D059B-8E95-411E-BCED-997AB8674F2B}" type="presOf" srcId="{C4031E80-3325-45B8-AEED-FEE67B6817E7}" destId="{2DC70973-5B47-40D5-8984-376261BA5EBE}" srcOrd="0" destOrd="0" presId="urn:microsoft.com/office/officeart/2005/8/layout/default"/>
    <dgm:cxn modelId="{A13E2293-AE8E-41B9-B0A4-0E6094CF32F4}" srcId="{BD84BE93-2B7E-4F73-A85A-6501C5EE31E9}" destId="{83215EA1-876E-4DB7-ABF4-0FCE45EBCED3}" srcOrd="3" destOrd="0" parTransId="{0BF1770E-34FC-498F-9DEE-4A430F3888EB}" sibTransId="{BB90852B-FB32-459B-B617-82FA3148FCEB}"/>
    <dgm:cxn modelId="{1B3205F4-E26A-44EF-93B4-B182660A9148}" type="presOf" srcId="{AAA676E8-72AD-4B1F-8F21-0E4923889806}" destId="{C2C80EED-9885-4020-987B-85542F1789D4}" srcOrd="0" destOrd="0" presId="urn:microsoft.com/office/officeart/2005/8/layout/default"/>
    <dgm:cxn modelId="{C62401CD-B619-441A-9918-C79841C9F592}" srcId="{BD84BE93-2B7E-4F73-A85A-6501C5EE31E9}" destId="{AAA676E8-72AD-4B1F-8F21-0E4923889806}" srcOrd="2" destOrd="0" parTransId="{612C6659-BE19-479A-A0C7-A8305632D9B9}" sibTransId="{81096A12-D056-4ACB-A16E-976A19735A44}"/>
    <dgm:cxn modelId="{0B62D46C-C05A-4115-8EFC-AA99688815EB}" srcId="{BD84BE93-2B7E-4F73-A85A-6501C5EE31E9}" destId="{C4031E80-3325-45B8-AEED-FEE67B6817E7}" srcOrd="0" destOrd="0" parTransId="{59F27EBB-A1C3-449D-93F2-3ECE709B7597}" sibTransId="{39B9F21A-D8FC-4A59-A785-1857B94DBA29}"/>
    <dgm:cxn modelId="{E726D87D-1113-49A3-AE5F-E76FDC4A0443}" type="presOf" srcId="{BD84BE93-2B7E-4F73-A85A-6501C5EE31E9}" destId="{B54AEB46-7C55-47B9-97BF-313EF89DB0C9}" srcOrd="0" destOrd="0" presId="urn:microsoft.com/office/officeart/2005/8/layout/default"/>
    <dgm:cxn modelId="{09D25279-3C2D-4A95-8C6A-9DE0FF4C661D}" srcId="{BD84BE93-2B7E-4F73-A85A-6501C5EE31E9}" destId="{3B988DAE-80FD-4934-99A5-551C848B763A}" srcOrd="1" destOrd="0" parTransId="{5D1FCC31-78C6-4EC6-B4AB-5AB3731D5DE3}" sibTransId="{7B5EBBFE-DBB1-46F6-B081-BA2ABB33F40A}"/>
    <dgm:cxn modelId="{37059751-69E7-46B3-81EE-C7B01C5AD0CE}" type="presOf" srcId="{83215EA1-876E-4DB7-ABF4-0FCE45EBCED3}" destId="{71572229-C3D9-4571-AD37-BEDB51A836B7}" srcOrd="0" destOrd="0" presId="urn:microsoft.com/office/officeart/2005/8/layout/default"/>
    <dgm:cxn modelId="{8413DCF6-31E1-45C9-A82E-74769B7A2D33}" type="presParOf" srcId="{B54AEB46-7C55-47B9-97BF-313EF89DB0C9}" destId="{2DC70973-5B47-40D5-8984-376261BA5EBE}" srcOrd="0" destOrd="0" presId="urn:microsoft.com/office/officeart/2005/8/layout/default"/>
    <dgm:cxn modelId="{1B224152-3096-4E32-9DA5-3644B9C375F3}" type="presParOf" srcId="{B54AEB46-7C55-47B9-97BF-313EF89DB0C9}" destId="{3EBE689C-8B7C-415B-9C93-B2A55170A6EC}" srcOrd="1" destOrd="0" presId="urn:microsoft.com/office/officeart/2005/8/layout/default"/>
    <dgm:cxn modelId="{E9137DBE-BF8B-4F8E-BC49-6813187CA24B}" type="presParOf" srcId="{B54AEB46-7C55-47B9-97BF-313EF89DB0C9}" destId="{D6767DE3-FC92-4BC5-B172-D249A88194EC}" srcOrd="2" destOrd="0" presId="urn:microsoft.com/office/officeart/2005/8/layout/default"/>
    <dgm:cxn modelId="{B2A00590-826F-45B4-94F8-BC9B5A6F38B7}" type="presParOf" srcId="{B54AEB46-7C55-47B9-97BF-313EF89DB0C9}" destId="{8C5AC064-5288-4A58-9291-FC21F98C93D7}" srcOrd="3" destOrd="0" presId="urn:microsoft.com/office/officeart/2005/8/layout/default"/>
    <dgm:cxn modelId="{CE894D96-9FEB-4CC5-8D77-65C90DF48ADD}" type="presParOf" srcId="{B54AEB46-7C55-47B9-97BF-313EF89DB0C9}" destId="{C2C80EED-9885-4020-987B-85542F1789D4}" srcOrd="4" destOrd="0" presId="urn:microsoft.com/office/officeart/2005/8/layout/default"/>
    <dgm:cxn modelId="{78874153-393C-4613-AD1C-F347F71F5FA0}" type="presParOf" srcId="{B54AEB46-7C55-47B9-97BF-313EF89DB0C9}" destId="{2025AC83-585A-4C5E-B68C-286EE05AC64F}" srcOrd="5" destOrd="0" presId="urn:microsoft.com/office/officeart/2005/8/layout/default"/>
    <dgm:cxn modelId="{7586DD64-4BB5-4D0D-A7F4-E5E99E86A72E}" type="presParOf" srcId="{B54AEB46-7C55-47B9-97BF-313EF89DB0C9}" destId="{71572229-C3D9-4571-AD37-BEDB51A836B7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3776FB-CA22-42AA-AC03-14FF64321D9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AC85833-6E8F-427F-BF75-829FAD4C429C}">
      <dgm:prSet phldrT="[Text]"/>
      <dgm:spPr/>
      <dgm:t>
        <a:bodyPr/>
        <a:lstStyle/>
        <a:p>
          <a:r>
            <a:rPr lang="id-ID" dirty="0" smtClean="0"/>
            <a:t>menjadi efisien, menghindari keributan, dan menghargai kecerdasan dan keterampilan komandan di atas segalanya.</a:t>
          </a:r>
          <a:endParaRPr lang="en-US" dirty="0"/>
        </a:p>
      </dgm:t>
    </dgm:pt>
    <dgm:pt modelId="{5C7DF50D-CB79-4C4A-A178-3C009CD2686A}" type="parTrans" cxnId="{2932E07D-62AF-4D1B-B866-94FAA805D2AA}">
      <dgm:prSet/>
      <dgm:spPr/>
      <dgm:t>
        <a:bodyPr/>
        <a:lstStyle/>
        <a:p>
          <a:endParaRPr lang="en-US"/>
        </a:p>
      </dgm:t>
    </dgm:pt>
    <dgm:pt modelId="{B8AF1280-EEEF-4D8D-84DD-2FE6219D01DD}" type="sibTrans" cxnId="{2932E07D-62AF-4D1B-B866-94FAA805D2AA}">
      <dgm:prSet/>
      <dgm:spPr/>
      <dgm:t>
        <a:bodyPr/>
        <a:lstStyle/>
        <a:p>
          <a:endParaRPr lang="en-US"/>
        </a:p>
      </dgm:t>
    </dgm:pt>
    <dgm:pt modelId="{03E2AB6C-52D3-41C6-8F3C-92C4CC39B272}">
      <dgm:prSet phldrT="[Text]"/>
      <dgm:spPr/>
      <dgm:t>
        <a:bodyPr/>
        <a:lstStyle/>
        <a:p>
          <a:r>
            <a:rPr lang="en-US" dirty="0" err="1" smtClean="0"/>
            <a:t>Memiliki</a:t>
          </a:r>
          <a:r>
            <a:rPr lang="en-US" dirty="0" smtClean="0"/>
            <a:t> </a:t>
          </a:r>
          <a:r>
            <a:rPr lang="en-US" dirty="0" err="1" smtClean="0"/>
            <a:t>inisiatif</a:t>
          </a:r>
          <a:r>
            <a:rPr lang="en-US" dirty="0" smtClean="0"/>
            <a:t> </a:t>
          </a:r>
          <a:r>
            <a:rPr lang="en-US" dirty="0" err="1" smtClean="0"/>
            <a:t>operasional</a:t>
          </a:r>
          <a:endParaRPr lang="en-US" dirty="0"/>
        </a:p>
      </dgm:t>
    </dgm:pt>
    <dgm:pt modelId="{13A9224E-EB5C-4855-B845-A4CC47DEF05F}" type="parTrans" cxnId="{38B75155-916D-4BD3-AD54-0FEC0FB583F2}">
      <dgm:prSet/>
      <dgm:spPr/>
      <dgm:t>
        <a:bodyPr/>
        <a:lstStyle/>
        <a:p>
          <a:endParaRPr lang="en-US"/>
        </a:p>
      </dgm:t>
    </dgm:pt>
    <dgm:pt modelId="{5295044E-2642-4DBF-8C65-299A969DEB4F}" type="sibTrans" cxnId="{38B75155-916D-4BD3-AD54-0FEC0FB583F2}">
      <dgm:prSet/>
      <dgm:spPr/>
      <dgm:t>
        <a:bodyPr/>
        <a:lstStyle/>
        <a:p>
          <a:endParaRPr lang="en-US"/>
        </a:p>
      </dgm:t>
    </dgm:pt>
    <dgm:pt modelId="{49FABE08-AE78-4802-9578-E25DA87FDBFB}">
      <dgm:prSet phldrT="[Text]"/>
      <dgm:spPr/>
      <dgm:t>
        <a:bodyPr/>
        <a:lstStyle/>
        <a:p>
          <a:r>
            <a:rPr lang="en-US" smtClean="0"/>
            <a:t>Rational choice</a:t>
          </a:r>
          <a:endParaRPr lang="en-US" dirty="0"/>
        </a:p>
      </dgm:t>
    </dgm:pt>
    <dgm:pt modelId="{6ED72A45-2828-41F5-A658-AF73B7F57290}" type="parTrans" cxnId="{E377B271-0FD3-4F47-8FB1-9D965ADEE223}">
      <dgm:prSet/>
      <dgm:spPr/>
      <dgm:t>
        <a:bodyPr/>
        <a:lstStyle/>
        <a:p>
          <a:endParaRPr lang="en-US"/>
        </a:p>
      </dgm:t>
    </dgm:pt>
    <dgm:pt modelId="{A4BEA9D3-FEDB-49B9-BAFD-BDF90C666DE3}" type="sibTrans" cxnId="{E377B271-0FD3-4F47-8FB1-9D965ADEE223}">
      <dgm:prSet/>
      <dgm:spPr/>
      <dgm:t>
        <a:bodyPr/>
        <a:lstStyle/>
        <a:p>
          <a:endParaRPr lang="en-US"/>
        </a:p>
      </dgm:t>
    </dgm:pt>
    <dgm:pt modelId="{E7DA5172-3EFF-4B71-AC4E-6A84BFAED4DA}">
      <dgm:prSet/>
      <dgm:spPr/>
      <dgm:t>
        <a:bodyPr/>
        <a:lstStyle/>
        <a:p>
          <a:r>
            <a:rPr lang="en-US" dirty="0" err="1" smtClean="0"/>
            <a:t>Tujuan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keberadaan</a:t>
          </a:r>
          <a:r>
            <a:rPr lang="en-US" dirty="0" smtClean="0"/>
            <a:t> </a:t>
          </a:r>
          <a:r>
            <a:rPr lang="en-US" dirty="0" err="1" smtClean="0"/>
            <a:t>kekuatan</a:t>
          </a:r>
          <a:r>
            <a:rPr lang="en-US" dirty="0" smtClean="0"/>
            <a:t> </a:t>
          </a:r>
          <a:r>
            <a:rPr lang="en-US" dirty="0" err="1" smtClean="0"/>
            <a:t>militer</a:t>
          </a:r>
          <a:r>
            <a:rPr lang="en-US" dirty="0" smtClean="0"/>
            <a:t> </a:t>
          </a:r>
          <a:r>
            <a:rPr lang="en-US" dirty="0" err="1" smtClean="0"/>
            <a:t>untuk</a:t>
          </a:r>
          <a:r>
            <a:rPr lang="en-US" dirty="0" smtClean="0"/>
            <a:t> </a:t>
          </a:r>
          <a:r>
            <a:rPr lang="en-US" dirty="0" err="1" smtClean="0"/>
            <a:t>kekayaan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kekuasaan</a:t>
          </a:r>
          <a:r>
            <a:rPr lang="en-US" dirty="0" smtClean="0"/>
            <a:t> </a:t>
          </a:r>
          <a:r>
            <a:rPr lang="en-US" dirty="0" err="1" smtClean="0"/>
            <a:t>negara</a:t>
          </a:r>
          <a:r>
            <a:rPr lang="en-US" dirty="0" smtClean="0"/>
            <a:t>.</a:t>
          </a:r>
          <a:endParaRPr lang="en-US" dirty="0"/>
        </a:p>
      </dgm:t>
    </dgm:pt>
    <dgm:pt modelId="{F926AB07-C12D-47D8-9F24-F8C8B5B5EF10}" type="parTrans" cxnId="{7BE75B41-953F-426F-8D42-AF4B4C87D490}">
      <dgm:prSet/>
      <dgm:spPr/>
    </dgm:pt>
    <dgm:pt modelId="{E8DE74CE-9EE6-4200-AA28-80889EA73532}" type="sibTrans" cxnId="{7BE75B41-953F-426F-8D42-AF4B4C87D490}">
      <dgm:prSet/>
      <dgm:spPr/>
    </dgm:pt>
    <dgm:pt modelId="{BE03463C-616A-40C9-ABD3-E241814C5AA1}">
      <dgm:prSet/>
      <dgm:spPr/>
      <dgm:t>
        <a:bodyPr/>
        <a:lstStyle/>
        <a:p>
          <a:r>
            <a:rPr lang="en-US" dirty="0" err="1" smtClean="0"/>
            <a:t>Kekuatan</a:t>
          </a:r>
          <a:r>
            <a:rPr lang="en-US" dirty="0" smtClean="0"/>
            <a:t> </a:t>
          </a:r>
          <a:r>
            <a:rPr lang="en-US" dirty="0" err="1" smtClean="0"/>
            <a:t>militer</a:t>
          </a:r>
          <a:r>
            <a:rPr lang="en-US" dirty="0" smtClean="0"/>
            <a:t> </a:t>
          </a:r>
          <a:r>
            <a:rPr lang="en-US" dirty="0" err="1" smtClean="0"/>
            <a:t>diiringi</a:t>
          </a:r>
          <a:r>
            <a:rPr lang="en-US" dirty="0" smtClean="0"/>
            <a:t> </a:t>
          </a:r>
          <a:r>
            <a:rPr lang="en-US" dirty="0" err="1" smtClean="0"/>
            <a:t>dengan</a:t>
          </a:r>
          <a:r>
            <a:rPr lang="en-US" dirty="0" smtClean="0"/>
            <a:t> </a:t>
          </a:r>
          <a:r>
            <a:rPr lang="en-US" dirty="0" err="1" smtClean="0"/>
            <a:t>keterampilan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kecakapan</a:t>
          </a:r>
          <a:r>
            <a:rPr lang="en-US" dirty="0" smtClean="0"/>
            <a:t> </a:t>
          </a:r>
          <a:r>
            <a:rPr lang="en-US" dirty="0" err="1" smtClean="0"/>
            <a:t>dalam</a:t>
          </a:r>
          <a:r>
            <a:rPr lang="en-US" dirty="0" smtClean="0"/>
            <a:t> </a:t>
          </a:r>
          <a:r>
            <a:rPr lang="en-US" dirty="0" err="1" smtClean="0"/>
            <a:t>mempergunakan</a:t>
          </a:r>
          <a:r>
            <a:rPr lang="en-US" dirty="0" smtClean="0"/>
            <a:t> </a:t>
          </a:r>
          <a:r>
            <a:rPr lang="en-US" dirty="0" err="1" smtClean="0"/>
            <a:t>senjata</a:t>
          </a:r>
          <a:endParaRPr lang="en-US" dirty="0"/>
        </a:p>
      </dgm:t>
    </dgm:pt>
    <dgm:pt modelId="{B9EB0E1E-46D9-42A7-AA25-8447DADC9538}" type="parTrans" cxnId="{EBCACD1C-55CF-4BB4-8CC0-C38D81386030}">
      <dgm:prSet/>
      <dgm:spPr/>
    </dgm:pt>
    <dgm:pt modelId="{D31E195C-E2AA-42D6-8729-2F0E7EF2273E}" type="sibTrans" cxnId="{EBCACD1C-55CF-4BB4-8CC0-C38D81386030}">
      <dgm:prSet/>
      <dgm:spPr/>
    </dgm:pt>
    <dgm:pt modelId="{BA91CDD0-1079-4990-BA70-85A00B8A08F9}" type="pres">
      <dgm:prSet presAssocID="{023776FB-CA22-42AA-AC03-14FF64321D98}" presName="diagram" presStyleCnt="0">
        <dgm:presLayoutVars>
          <dgm:dir/>
          <dgm:resizeHandles val="exact"/>
        </dgm:presLayoutVars>
      </dgm:prSet>
      <dgm:spPr/>
    </dgm:pt>
    <dgm:pt modelId="{12C52F02-C9F5-4A39-95EE-D0088413585D}" type="pres">
      <dgm:prSet presAssocID="{E7DA5172-3EFF-4B71-AC4E-6A84BFAED4D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7CB458-BD4A-402D-825C-923AED1351B9}" type="pres">
      <dgm:prSet presAssocID="{E8DE74CE-9EE6-4200-AA28-80889EA73532}" presName="sibTrans" presStyleCnt="0"/>
      <dgm:spPr/>
    </dgm:pt>
    <dgm:pt modelId="{DEF695E4-B162-4A10-AF46-D70D477B3B5B}" type="pres">
      <dgm:prSet presAssocID="{BE03463C-616A-40C9-ABD3-E241814C5AA1}" presName="node" presStyleLbl="node1" presStyleIdx="1" presStyleCnt="5">
        <dgm:presLayoutVars>
          <dgm:bulletEnabled val="1"/>
        </dgm:presLayoutVars>
      </dgm:prSet>
      <dgm:spPr/>
    </dgm:pt>
    <dgm:pt modelId="{057A1230-3798-473E-A508-41F4E1C1CE01}" type="pres">
      <dgm:prSet presAssocID="{D31E195C-E2AA-42D6-8729-2F0E7EF2273E}" presName="sibTrans" presStyleCnt="0"/>
      <dgm:spPr/>
    </dgm:pt>
    <dgm:pt modelId="{2F4268C9-5EA9-4D89-810A-9E03A07E344E}" type="pres">
      <dgm:prSet presAssocID="{7AC85833-6E8F-427F-BF75-829FAD4C429C}" presName="node" presStyleLbl="node1" presStyleIdx="2" presStyleCnt="5">
        <dgm:presLayoutVars>
          <dgm:bulletEnabled val="1"/>
        </dgm:presLayoutVars>
      </dgm:prSet>
      <dgm:spPr/>
    </dgm:pt>
    <dgm:pt modelId="{828398CF-E06C-43CE-BB15-A1930FEF6992}" type="pres">
      <dgm:prSet presAssocID="{B8AF1280-EEEF-4D8D-84DD-2FE6219D01DD}" presName="sibTrans" presStyleCnt="0"/>
      <dgm:spPr/>
    </dgm:pt>
    <dgm:pt modelId="{68F75815-B6E9-429A-A6BF-D08828D4BE13}" type="pres">
      <dgm:prSet presAssocID="{03E2AB6C-52D3-41C6-8F3C-92C4CC39B272}" presName="node" presStyleLbl="node1" presStyleIdx="3" presStyleCnt="5">
        <dgm:presLayoutVars>
          <dgm:bulletEnabled val="1"/>
        </dgm:presLayoutVars>
      </dgm:prSet>
      <dgm:spPr/>
    </dgm:pt>
    <dgm:pt modelId="{0FFAD8AD-1BDF-4CAD-8205-3FC5FFDF0578}" type="pres">
      <dgm:prSet presAssocID="{5295044E-2642-4DBF-8C65-299A969DEB4F}" presName="sibTrans" presStyleCnt="0"/>
      <dgm:spPr/>
    </dgm:pt>
    <dgm:pt modelId="{495C68D8-19F4-4AF4-968A-D9867C760E09}" type="pres">
      <dgm:prSet presAssocID="{49FABE08-AE78-4802-9578-E25DA87FDBFB}" presName="node" presStyleLbl="node1" presStyleIdx="4" presStyleCnt="5">
        <dgm:presLayoutVars>
          <dgm:bulletEnabled val="1"/>
        </dgm:presLayoutVars>
      </dgm:prSet>
      <dgm:spPr/>
    </dgm:pt>
  </dgm:ptLst>
  <dgm:cxnLst>
    <dgm:cxn modelId="{9C07069D-0810-4D2C-A78D-612EE07A78CC}" type="presOf" srcId="{E7DA5172-3EFF-4B71-AC4E-6A84BFAED4DA}" destId="{12C52F02-C9F5-4A39-95EE-D0088413585D}" srcOrd="0" destOrd="0" presId="urn:microsoft.com/office/officeart/2005/8/layout/default"/>
    <dgm:cxn modelId="{DEA6EF58-0BCC-4A9D-BE5D-D46D7F0F4FB6}" type="presOf" srcId="{03E2AB6C-52D3-41C6-8F3C-92C4CC39B272}" destId="{68F75815-B6E9-429A-A6BF-D08828D4BE13}" srcOrd="0" destOrd="0" presId="urn:microsoft.com/office/officeart/2005/8/layout/default"/>
    <dgm:cxn modelId="{AF14355E-AAF5-4E73-9899-194182A19285}" type="presOf" srcId="{49FABE08-AE78-4802-9578-E25DA87FDBFB}" destId="{495C68D8-19F4-4AF4-968A-D9867C760E09}" srcOrd="0" destOrd="0" presId="urn:microsoft.com/office/officeart/2005/8/layout/default"/>
    <dgm:cxn modelId="{2932E07D-62AF-4D1B-B866-94FAA805D2AA}" srcId="{023776FB-CA22-42AA-AC03-14FF64321D98}" destId="{7AC85833-6E8F-427F-BF75-829FAD4C429C}" srcOrd="2" destOrd="0" parTransId="{5C7DF50D-CB79-4C4A-A178-3C009CD2686A}" sibTransId="{B8AF1280-EEEF-4D8D-84DD-2FE6219D01DD}"/>
    <dgm:cxn modelId="{14B01C28-317B-4724-B40E-295902C09322}" type="presOf" srcId="{7AC85833-6E8F-427F-BF75-829FAD4C429C}" destId="{2F4268C9-5EA9-4D89-810A-9E03A07E344E}" srcOrd="0" destOrd="0" presId="urn:microsoft.com/office/officeart/2005/8/layout/default"/>
    <dgm:cxn modelId="{38B75155-916D-4BD3-AD54-0FEC0FB583F2}" srcId="{023776FB-CA22-42AA-AC03-14FF64321D98}" destId="{03E2AB6C-52D3-41C6-8F3C-92C4CC39B272}" srcOrd="3" destOrd="0" parTransId="{13A9224E-EB5C-4855-B845-A4CC47DEF05F}" sibTransId="{5295044E-2642-4DBF-8C65-299A969DEB4F}"/>
    <dgm:cxn modelId="{E377B271-0FD3-4F47-8FB1-9D965ADEE223}" srcId="{023776FB-CA22-42AA-AC03-14FF64321D98}" destId="{49FABE08-AE78-4802-9578-E25DA87FDBFB}" srcOrd="4" destOrd="0" parTransId="{6ED72A45-2828-41F5-A658-AF73B7F57290}" sibTransId="{A4BEA9D3-FEDB-49B9-BAFD-BDF90C666DE3}"/>
    <dgm:cxn modelId="{BEAA037D-8A57-4862-B8A3-663F1C32016D}" type="presOf" srcId="{BE03463C-616A-40C9-ABD3-E241814C5AA1}" destId="{DEF695E4-B162-4A10-AF46-D70D477B3B5B}" srcOrd="0" destOrd="0" presId="urn:microsoft.com/office/officeart/2005/8/layout/default"/>
    <dgm:cxn modelId="{5CAD7EDC-DC2E-4856-8980-48867B441053}" type="presOf" srcId="{023776FB-CA22-42AA-AC03-14FF64321D98}" destId="{BA91CDD0-1079-4990-BA70-85A00B8A08F9}" srcOrd="0" destOrd="0" presId="urn:microsoft.com/office/officeart/2005/8/layout/default"/>
    <dgm:cxn modelId="{7BE75B41-953F-426F-8D42-AF4B4C87D490}" srcId="{023776FB-CA22-42AA-AC03-14FF64321D98}" destId="{E7DA5172-3EFF-4B71-AC4E-6A84BFAED4DA}" srcOrd="0" destOrd="0" parTransId="{F926AB07-C12D-47D8-9F24-F8C8B5B5EF10}" sibTransId="{E8DE74CE-9EE6-4200-AA28-80889EA73532}"/>
    <dgm:cxn modelId="{EBCACD1C-55CF-4BB4-8CC0-C38D81386030}" srcId="{023776FB-CA22-42AA-AC03-14FF64321D98}" destId="{BE03463C-616A-40C9-ABD3-E241814C5AA1}" srcOrd="1" destOrd="0" parTransId="{B9EB0E1E-46D9-42A7-AA25-8447DADC9538}" sibTransId="{D31E195C-E2AA-42D6-8729-2F0E7EF2273E}"/>
    <dgm:cxn modelId="{39E57C5D-21A3-4442-8173-FCD38024F1D1}" type="presParOf" srcId="{BA91CDD0-1079-4990-BA70-85A00B8A08F9}" destId="{12C52F02-C9F5-4A39-95EE-D0088413585D}" srcOrd="0" destOrd="0" presId="urn:microsoft.com/office/officeart/2005/8/layout/default"/>
    <dgm:cxn modelId="{EAB345FB-81B3-4449-947D-2D6F5935DA93}" type="presParOf" srcId="{BA91CDD0-1079-4990-BA70-85A00B8A08F9}" destId="{7C7CB458-BD4A-402D-825C-923AED1351B9}" srcOrd="1" destOrd="0" presId="urn:microsoft.com/office/officeart/2005/8/layout/default"/>
    <dgm:cxn modelId="{DBAAC478-8A48-4653-BEFD-D84921F95183}" type="presParOf" srcId="{BA91CDD0-1079-4990-BA70-85A00B8A08F9}" destId="{DEF695E4-B162-4A10-AF46-D70D477B3B5B}" srcOrd="2" destOrd="0" presId="urn:microsoft.com/office/officeart/2005/8/layout/default"/>
    <dgm:cxn modelId="{95A643A5-C99C-4F74-B69E-F3B984F5278D}" type="presParOf" srcId="{BA91CDD0-1079-4990-BA70-85A00B8A08F9}" destId="{057A1230-3798-473E-A508-41F4E1C1CE01}" srcOrd="3" destOrd="0" presId="urn:microsoft.com/office/officeart/2005/8/layout/default"/>
    <dgm:cxn modelId="{74C25DF9-F90E-4643-B457-F6B449D5E785}" type="presParOf" srcId="{BA91CDD0-1079-4990-BA70-85A00B8A08F9}" destId="{2F4268C9-5EA9-4D89-810A-9E03A07E344E}" srcOrd="4" destOrd="0" presId="urn:microsoft.com/office/officeart/2005/8/layout/default"/>
    <dgm:cxn modelId="{F4E1F9BC-7440-440B-B728-D26A6F46F7DE}" type="presParOf" srcId="{BA91CDD0-1079-4990-BA70-85A00B8A08F9}" destId="{828398CF-E06C-43CE-BB15-A1930FEF6992}" srcOrd="5" destOrd="0" presId="urn:microsoft.com/office/officeart/2005/8/layout/default"/>
    <dgm:cxn modelId="{882D4CBC-2A1B-43F7-B09B-C3B3BE9587DC}" type="presParOf" srcId="{BA91CDD0-1079-4990-BA70-85A00B8A08F9}" destId="{68F75815-B6E9-429A-A6BF-D08828D4BE13}" srcOrd="6" destOrd="0" presId="urn:microsoft.com/office/officeart/2005/8/layout/default"/>
    <dgm:cxn modelId="{D7D63945-E7D7-48A5-9A75-E02E816A8CF9}" type="presParOf" srcId="{BA91CDD0-1079-4990-BA70-85A00B8A08F9}" destId="{0FFAD8AD-1BDF-4CAD-8205-3FC5FFDF0578}" srcOrd="7" destOrd="0" presId="urn:microsoft.com/office/officeart/2005/8/layout/default"/>
    <dgm:cxn modelId="{311B6FEA-5D2D-4FE3-9164-5BE23D113E6D}" type="presParOf" srcId="{BA91CDD0-1079-4990-BA70-85A00B8A08F9}" destId="{495C68D8-19F4-4AF4-968A-D9867C760E09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C70973-5B47-40D5-8984-376261BA5EBE}">
      <dsp:nvSpPr>
        <dsp:cNvPr id="0" name=""/>
        <dsp:cNvSpPr/>
      </dsp:nvSpPr>
      <dsp:spPr>
        <a:xfrm>
          <a:off x="78581" y="173"/>
          <a:ext cx="3094136" cy="18564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Tumbuhnya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kekuatan</a:t>
          </a:r>
          <a:r>
            <a:rPr lang="en-US" sz="2300" kern="1200" dirty="0" smtClean="0"/>
            <a:t> Athena </a:t>
          </a:r>
          <a:r>
            <a:rPr lang="en-US" sz="2300" kern="1200" dirty="0" err="1" smtClean="0"/>
            <a:t>menjadi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penyebab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perang</a:t>
          </a:r>
          <a:endParaRPr lang="en-US" sz="2300" kern="1200" dirty="0"/>
        </a:p>
      </dsp:txBody>
      <dsp:txXfrm>
        <a:off x="78581" y="173"/>
        <a:ext cx="3094136" cy="1856482"/>
      </dsp:txXfrm>
    </dsp:sp>
    <dsp:sp modelId="{D6767DE3-FC92-4BC5-B172-D249A88194EC}">
      <dsp:nvSpPr>
        <dsp:cNvPr id="0" name=""/>
        <dsp:cNvSpPr/>
      </dsp:nvSpPr>
      <dsp:spPr>
        <a:xfrm>
          <a:off x="3482131" y="173"/>
          <a:ext cx="3094136" cy="18564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Perbedaan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motivasi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antara</a:t>
          </a:r>
          <a:r>
            <a:rPr lang="en-US" sz="2300" kern="1200" dirty="0" smtClean="0"/>
            <a:t> Sparta </a:t>
          </a:r>
          <a:r>
            <a:rPr lang="en-US" sz="2300" kern="1200" dirty="0" err="1" smtClean="0"/>
            <a:t>dan</a:t>
          </a:r>
          <a:r>
            <a:rPr lang="en-US" sz="2300" kern="1200" dirty="0" smtClean="0"/>
            <a:t> Athena </a:t>
          </a:r>
          <a:r>
            <a:rPr lang="en-US" sz="2300" kern="1200" dirty="0" err="1" smtClean="0"/>
            <a:t>mempengaruhi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tujuan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politik</a:t>
          </a:r>
          <a:r>
            <a:rPr lang="en-US" sz="2300" kern="1200" dirty="0" smtClean="0"/>
            <a:t> yang </a:t>
          </a:r>
          <a:r>
            <a:rPr lang="en-US" sz="2300" kern="1200" dirty="0" err="1" smtClean="0"/>
            <a:t>berbeda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keduanya</a:t>
          </a:r>
          <a:endParaRPr lang="en-US" sz="2300" kern="1200" dirty="0"/>
        </a:p>
      </dsp:txBody>
      <dsp:txXfrm>
        <a:off x="3482131" y="173"/>
        <a:ext cx="3094136" cy="1856482"/>
      </dsp:txXfrm>
    </dsp:sp>
    <dsp:sp modelId="{C2C80EED-9885-4020-987B-85542F1789D4}">
      <dsp:nvSpPr>
        <dsp:cNvPr id="0" name=""/>
        <dsp:cNvSpPr/>
      </dsp:nvSpPr>
      <dsp:spPr>
        <a:xfrm>
          <a:off x="6885682" y="173"/>
          <a:ext cx="3094136" cy="18564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Faktor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kepemimpinan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dan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keberuntungan</a:t>
          </a:r>
          <a:r>
            <a:rPr lang="en-US" sz="2300" kern="1200" dirty="0" smtClean="0"/>
            <a:t> </a:t>
          </a:r>
          <a:endParaRPr lang="en-US" sz="2300" kern="1200" dirty="0"/>
        </a:p>
      </dsp:txBody>
      <dsp:txXfrm>
        <a:off x="6885682" y="173"/>
        <a:ext cx="3094136" cy="1856482"/>
      </dsp:txXfrm>
    </dsp:sp>
    <dsp:sp modelId="{71572229-C3D9-4571-AD37-BEDB51A836B7}">
      <dsp:nvSpPr>
        <dsp:cNvPr id="0" name=""/>
        <dsp:cNvSpPr/>
      </dsp:nvSpPr>
      <dsp:spPr>
        <a:xfrm>
          <a:off x="3482131" y="2166069"/>
          <a:ext cx="3094136" cy="18564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Perdamaian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sulit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dicapai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dan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sulit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bertahan</a:t>
          </a:r>
          <a:r>
            <a:rPr lang="en-US" sz="2300" kern="1200" dirty="0" smtClean="0"/>
            <a:t> lama</a:t>
          </a:r>
          <a:endParaRPr lang="en-US" sz="2300" kern="1200" dirty="0"/>
        </a:p>
      </dsp:txBody>
      <dsp:txXfrm>
        <a:off x="3482131" y="2166069"/>
        <a:ext cx="3094136" cy="18564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C52F02-C9F5-4A39-95EE-D0088413585D}">
      <dsp:nvSpPr>
        <dsp:cNvPr id="0" name=""/>
        <dsp:cNvSpPr/>
      </dsp:nvSpPr>
      <dsp:spPr>
        <a:xfrm>
          <a:off x="78581" y="173"/>
          <a:ext cx="3094136" cy="18564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Tujuan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dan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keberadaan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kekuatan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militer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untuk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kekayaan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dan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kekuasaan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negara</a:t>
          </a:r>
          <a:r>
            <a:rPr lang="en-US" sz="2000" kern="1200" dirty="0" smtClean="0"/>
            <a:t>.</a:t>
          </a:r>
          <a:endParaRPr lang="en-US" sz="2000" kern="1200" dirty="0"/>
        </a:p>
      </dsp:txBody>
      <dsp:txXfrm>
        <a:off x="78581" y="173"/>
        <a:ext cx="3094136" cy="1856482"/>
      </dsp:txXfrm>
    </dsp:sp>
    <dsp:sp modelId="{DEF695E4-B162-4A10-AF46-D70D477B3B5B}">
      <dsp:nvSpPr>
        <dsp:cNvPr id="0" name=""/>
        <dsp:cNvSpPr/>
      </dsp:nvSpPr>
      <dsp:spPr>
        <a:xfrm>
          <a:off x="3482131" y="173"/>
          <a:ext cx="3094136" cy="18564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Kekuatan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militer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diiringi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dengan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keterampilan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dan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kecakapan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dalam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mempergunakan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senjata</a:t>
          </a:r>
          <a:endParaRPr lang="en-US" sz="2000" kern="1200" dirty="0"/>
        </a:p>
      </dsp:txBody>
      <dsp:txXfrm>
        <a:off x="3482131" y="173"/>
        <a:ext cx="3094136" cy="1856482"/>
      </dsp:txXfrm>
    </dsp:sp>
    <dsp:sp modelId="{2F4268C9-5EA9-4D89-810A-9E03A07E344E}">
      <dsp:nvSpPr>
        <dsp:cNvPr id="0" name=""/>
        <dsp:cNvSpPr/>
      </dsp:nvSpPr>
      <dsp:spPr>
        <a:xfrm>
          <a:off x="6885682" y="173"/>
          <a:ext cx="3094136" cy="18564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kern="1200" dirty="0" smtClean="0"/>
            <a:t>menjadi efisien, menghindari keributan, dan menghargai kecerdasan dan keterampilan komandan di atas segalanya.</a:t>
          </a:r>
          <a:endParaRPr lang="en-US" sz="2000" kern="1200" dirty="0"/>
        </a:p>
      </dsp:txBody>
      <dsp:txXfrm>
        <a:off x="6885682" y="173"/>
        <a:ext cx="3094136" cy="1856482"/>
      </dsp:txXfrm>
    </dsp:sp>
    <dsp:sp modelId="{68F75815-B6E9-429A-A6BF-D08828D4BE13}">
      <dsp:nvSpPr>
        <dsp:cNvPr id="0" name=""/>
        <dsp:cNvSpPr/>
      </dsp:nvSpPr>
      <dsp:spPr>
        <a:xfrm>
          <a:off x="1780356" y="2166069"/>
          <a:ext cx="3094136" cy="18564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Memiliki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inisiatif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operasional</a:t>
          </a:r>
          <a:endParaRPr lang="en-US" sz="2000" kern="1200" dirty="0"/>
        </a:p>
      </dsp:txBody>
      <dsp:txXfrm>
        <a:off x="1780356" y="2166069"/>
        <a:ext cx="3094136" cy="1856482"/>
      </dsp:txXfrm>
    </dsp:sp>
    <dsp:sp modelId="{495C68D8-19F4-4AF4-968A-D9867C760E09}">
      <dsp:nvSpPr>
        <dsp:cNvPr id="0" name=""/>
        <dsp:cNvSpPr/>
      </dsp:nvSpPr>
      <dsp:spPr>
        <a:xfrm>
          <a:off x="5183906" y="2166069"/>
          <a:ext cx="3094136" cy="18564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Rational choice</a:t>
          </a:r>
          <a:endParaRPr lang="en-US" sz="2000" kern="1200" dirty="0"/>
        </a:p>
      </dsp:txBody>
      <dsp:txXfrm>
        <a:off x="5183906" y="2166069"/>
        <a:ext cx="3094136" cy="18564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7D7DE-61AE-4BC6-A87E-9454F8FD646E}" type="datetimeFigureOut">
              <a:rPr lang="en-US" dirty="0"/>
              <a:t>8/26/2019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AA0FC-AF95-454C-A4E6-937690C7EEE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8/26/2019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4050791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8/26/2019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1">
              <a:lumMod val="50000"/>
              <a:lumOff val="5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8/26/2019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8/26/2019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Pengkajian</a:t>
            </a:r>
            <a:r>
              <a:rPr lang="en-US" dirty="0" smtClean="0"/>
              <a:t> </a:t>
            </a: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Pemikiran</a:t>
            </a:r>
            <a:r>
              <a:rPr lang="en-US" dirty="0" smtClean="0"/>
              <a:t> </a:t>
            </a:r>
            <a:r>
              <a:rPr lang="en-US" dirty="0" err="1" smtClean="0"/>
              <a:t>Klasik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PERTEMUAN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38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klasik</a:t>
            </a:r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 smtClean="0"/>
              <a:t>Pengkajian</a:t>
            </a:r>
            <a:r>
              <a:rPr lang="en-US" dirty="0" smtClean="0"/>
              <a:t> </a:t>
            </a: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pandangan</a:t>
            </a:r>
            <a:r>
              <a:rPr lang="en-US" dirty="0" smtClean="0"/>
              <a:t> Thucydides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 smtClean="0"/>
              <a:t>Pengkajian</a:t>
            </a:r>
            <a:r>
              <a:rPr lang="en-US" dirty="0" smtClean="0"/>
              <a:t> </a:t>
            </a: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pandangan</a:t>
            </a:r>
            <a:r>
              <a:rPr lang="en-US" dirty="0" smtClean="0"/>
              <a:t> Sun Tzu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 smtClean="0"/>
              <a:t>Diskusi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49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klasik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etimologi</a:t>
            </a:r>
            <a:r>
              <a:rPr lang="en-US" dirty="0" smtClean="0"/>
              <a:t>, </a:t>
            </a:r>
            <a:r>
              <a:rPr lang="en-US" dirty="0" err="1" smtClean="0"/>
              <a:t>s</a:t>
            </a:r>
            <a:r>
              <a:rPr lang="en-US" dirty="0" err="1" smtClean="0"/>
              <a:t>trategi</a:t>
            </a:r>
            <a:r>
              <a:rPr lang="en-US" dirty="0" smtClean="0"/>
              <a:t> </a:t>
            </a:r>
            <a:r>
              <a:rPr lang="en-US" dirty="0" err="1" smtClean="0"/>
              <a:t>berasal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smtClean="0"/>
              <a:t>Bahasa </a:t>
            </a:r>
            <a:r>
              <a:rPr lang="en-US" dirty="0" err="1" smtClean="0"/>
              <a:t>Yunani</a:t>
            </a:r>
            <a:r>
              <a:rPr lang="en-US" dirty="0" smtClean="0"/>
              <a:t> ‘</a:t>
            </a:r>
            <a:r>
              <a:rPr lang="en-US" i="1" dirty="0" err="1" smtClean="0"/>
              <a:t>strategos</a:t>
            </a:r>
            <a:r>
              <a:rPr lang="en-US" dirty="0"/>
              <a:t>”, yang </a:t>
            </a:r>
            <a:r>
              <a:rPr lang="en-US" dirty="0" err="1"/>
              <a:t>berasal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kata </a:t>
            </a:r>
            <a:r>
              <a:rPr lang="en-US" i="1" dirty="0" err="1"/>
              <a:t>stratos</a:t>
            </a:r>
            <a:r>
              <a:rPr lang="en-US" i="1" dirty="0"/>
              <a:t> </a:t>
            </a:r>
            <a:r>
              <a:rPr lang="en-US" dirty="0"/>
              <a:t>yang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militer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/>
              <a:t>Ag </a:t>
            </a:r>
            <a:r>
              <a:rPr lang="en-US" dirty="0"/>
              <a:t>yang </a:t>
            </a:r>
            <a:r>
              <a:rPr lang="en-US" dirty="0" err="1"/>
              <a:t>artinya</a:t>
            </a:r>
            <a:r>
              <a:rPr lang="en-US" dirty="0"/>
              <a:t> </a:t>
            </a:r>
            <a:r>
              <a:rPr lang="en-US" dirty="0" err="1"/>
              <a:t>pemimpin</a:t>
            </a:r>
            <a:r>
              <a:rPr lang="en-US" dirty="0"/>
              <a:t>.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konteks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, </a:t>
            </a:r>
            <a:r>
              <a:rPr lang="en-US" dirty="0" err="1"/>
              <a:t>s</a:t>
            </a:r>
            <a:r>
              <a:rPr lang="en-US" dirty="0" err="1" smtClean="0"/>
              <a:t>trategi</a:t>
            </a:r>
            <a:r>
              <a:rPr lang="en-US" dirty="0" smtClean="0"/>
              <a:t> </a:t>
            </a:r>
            <a:r>
              <a:rPr lang="en-US" dirty="0" err="1" smtClean="0"/>
              <a:t>dimaknai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i="1" dirty="0"/>
              <a:t>generalship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yang </a:t>
            </a:r>
            <a:r>
              <a:rPr lang="en-US" dirty="0" err="1"/>
              <a:t>dikerjakan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para </a:t>
            </a:r>
            <a:r>
              <a:rPr lang="en-US" dirty="0" err="1"/>
              <a:t>jenderal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menaklukan</a:t>
            </a:r>
            <a:r>
              <a:rPr lang="en-US" dirty="0"/>
              <a:t> </a:t>
            </a:r>
            <a:r>
              <a:rPr lang="en-US" dirty="0" err="1"/>
              <a:t>musuh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memenangkan</a:t>
            </a:r>
            <a:r>
              <a:rPr lang="en-US" dirty="0"/>
              <a:t> </a:t>
            </a:r>
            <a:r>
              <a:rPr lang="en-US" dirty="0" err="1" smtClean="0"/>
              <a:t>perang</a:t>
            </a:r>
            <a:r>
              <a:rPr lang="en-US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d-ID" dirty="0" smtClean="0"/>
              <a:t>Strategi </a:t>
            </a:r>
            <a:r>
              <a:rPr lang="id-ID" dirty="0"/>
              <a:t>berkembang dari dialog antara kepemimpinan politik dan kepemimpinan militer, atau apa yang kita sebut perhubungan </a:t>
            </a:r>
            <a:r>
              <a:rPr lang="id-ID" dirty="0" smtClean="0"/>
              <a:t>sipil-militer</a:t>
            </a:r>
            <a:r>
              <a:rPr lang="en-US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 smtClean="0"/>
              <a:t>Tiga</a:t>
            </a:r>
            <a:r>
              <a:rPr lang="en-US" dirty="0" smtClean="0"/>
              <a:t> </a:t>
            </a:r>
            <a:r>
              <a:rPr lang="en-US" dirty="0" err="1" smtClean="0"/>
              <a:t>kebenaran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startegi</a:t>
            </a:r>
            <a:r>
              <a:rPr lang="en-US" dirty="0"/>
              <a:t> </a:t>
            </a:r>
            <a:r>
              <a:rPr lang="en-US" dirty="0" smtClean="0"/>
              <a:t>: 1) </a:t>
            </a:r>
            <a:r>
              <a:rPr lang="en-US" dirty="0" err="1" smtClean="0"/>
              <a:t>perang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dinamis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peluang</a:t>
            </a:r>
            <a:r>
              <a:rPr lang="en-US" dirty="0" smtClean="0"/>
              <a:t>, </a:t>
            </a:r>
            <a:r>
              <a:rPr lang="en-US" dirty="0" err="1" smtClean="0"/>
              <a:t>ketidakpastian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interaksi</a:t>
            </a:r>
            <a:r>
              <a:rPr lang="en-US" dirty="0" smtClean="0"/>
              <a:t>; 2)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perang</a:t>
            </a:r>
            <a:r>
              <a:rPr lang="en-US" dirty="0" smtClean="0"/>
              <a:t>; 3) </a:t>
            </a:r>
            <a:r>
              <a:rPr lang="en-US" dirty="0" err="1" smtClean="0"/>
              <a:t>militer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instrument </a:t>
            </a:r>
            <a:r>
              <a:rPr lang="en-US" dirty="0" err="1" smtClean="0"/>
              <a:t>kebijakan</a:t>
            </a:r>
            <a:r>
              <a:rPr lang="en-US" dirty="0" smtClean="0"/>
              <a:t> yang </a:t>
            </a:r>
            <a:r>
              <a:rPr lang="en-US" dirty="0" err="1" smtClean="0"/>
              <a:t>lemah</a:t>
            </a:r>
            <a:r>
              <a:rPr lang="en-US" dirty="0" smtClean="0"/>
              <a:t>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52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793" y="450761"/>
            <a:ext cx="10689464" cy="5872766"/>
          </a:xfrm>
        </p:spPr>
      </p:pic>
    </p:spTree>
    <p:extLst>
      <p:ext uri="{BB962C8B-B14F-4D97-AF65-F5344CB8AC3E}">
        <p14:creationId xmlns:p14="http://schemas.microsoft.com/office/powerpoint/2010/main" val="73469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Thucydides: History of the Peloponnesian War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0177678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5770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AutoShape 4" descr="Hasil gambar untuk sun tz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066" y="286603"/>
            <a:ext cx="10467948" cy="6049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353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Sun Tzu: The Art of War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4933196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405398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E3DA18C2-75F1-4980-A5F0-165F6F71DE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143</TotalTime>
  <Words>221</Words>
  <Application>Microsoft Office PowerPoint</Application>
  <PresentationFormat>Widescreen</PresentationFormat>
  <Paragraphs>22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Retrospect</vt:lpstr>
      <vt:lpstr>Pengkajian Strategi Dalam Pemikiran Klasik</vt:lpstr>
      <vt:lpstr>Outline </vt:lpstr>
      <vt:lpstr>Pengertian strategi secara klasik</vt:lpstr>
      <vt:lpstr>PowerPoint Presentation</vt:lpstr>
      <vt:lpstr>Thucydides: History of the Peloponnesian War</vt:lpstr>
      <vt:lpstr>PowerPoint Presentation</vt:lpstr>
      <vt:lpstr>Sun Tzu: The Art of War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Pengkajian Strategi Dalam Pemikiran Klasik</dc:title>
  <dc:creator>Hesti</dc:creator>
  <cp:lastModifiedBy>Hesti</cp:lastModifiedBy>
  <cp:revision>13</cp:revision>
  <dcterms:created xsi:type="dcterms:W3CDTF">2019-08-26T16:14:05Z</dcterms:created>
  <dcterms:modified xsi:type="dcterms:W3CDTF">2019-08-26T18:37:54Z</dcterms:modified>
</cp:coreProperties>
</file>