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0C118-EA56-47C4-8FF7-BEF3FA3D91D3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626D17-2B55-488D-89FD-FC095D5F9CB0}">
      <dgm:prSet phldrT="[Text]" custT="1"/>
      <dgm:spPr/>
      <dgm:t>
        <a:bodyPr/>
        <a:lstStyle/>
        <a:p>
          <a:pPr algn="just"/>
          <a:r>
            <a:rPr lang="en-US" sz="1600" i="1" dirty="0" smtClean="0"/>
            <a:t>war is nothing but a duel on a larger scale</a:t>
          </a:r>
          <a:endParaRPr lang="en-US" sz="1600" dirty="0"/>
        </a:p>
      </dgm:t>
    </dgm:pt>
    <dgm:pt modelId="{9763E4CB-A8FF-4E7A-B882-A37E1CC8DC18}" type="parTrans" cxnId="{376AB4EC-E55A-41FB-8F4F-D4529B030FD7}">
      <dgm:prSet/>
      <dgm:spPr/>
      <dgm:t>
        <a:bodyPr/>
        <a:lstStyle/>
        <a:p>
          <a:endParaRPr lang="en-US"/>
        </a:p>
      </dgm:t>
    </dgm:pt>
    <dgm:pt modelId="{F98D276E-04A5-44F8-8306-AE5EFE221071}" type="sibTrans" cxnId="{376AB4EC-E55A-41FB-8F4F-D4529B030FD7}">
      <dgm:prSet/>
      <dgm:spPr/>
      <dgm:t>
        <a:bodyPr/>
        <a:lstStyle/>
        <a:p>
          <a:endParaRPr lang="en-US"/>
        </a:p>
      </dgm:t>
    </dgm:pt>
    <dgm:pt modelId="{A36F0FE2-711F-48DE-B78A-9B9A59093B0A}">
      <dgm:prSet phldrT="[Text]" custT="1"/>
      <dgm:spPr/>
      <dgm:t>
        <a:bodyPr/>
        <a:lstStyle/>
        <a:p>
          <a:pPr algn="just"/>
          <a:r>
            <a:rPr lang="en-US" sz="1600" i="1" dirty="0" smtClean="0"/>
            <a:t>war is thus an act of force to compel our enemy to do our will</a:t>
          </a:r>
          <a:endParaRPr lang="en-US" sz="1600" dirty="0"/>
        </a:p>
      </dgm:t>
    </dgm:pt>
    <dgm:pt modelId="{8B8D477F-78B0-4445-AB6B-B8B89A0D5CB5}" type="parTrans" cxnId="{1CC18A32-AAFB-44F9-9B84-A23B6BA2DE80}">
      <dgm:prSet/>
      <dgm:spPr/>
      <dgm:t>
        <a:bodyPr/>
        <a:lstStyle/>
        <a:p>
          <a:endParaRPr lang="en-US"/>
        </a:p>
      </dgm:t>
    </dgm:pt>
    <dgm:pt modelId="{D64E7E4E-ED1F-4783-B89A-508782938C2A}" type="sibTrans" cxnId="{1CC18A32-AAFB-44F9-9B84-A23B6BA2DE80}">
      <dgm:prSet/>
      <dgm:spPr/>
      <dgm:t>
        <a:bodyPr/>
        <a:lstStyle/>
        <a:p>
          <a:endParaRPr lang="en-US"/>
        </a:p>
      </dgm:t>
    </dgm:pt>
    <dgm:pt modelId="{DA484FA1-8E3A-4968-9E1F-13FAE733FF86}">
      <dgm:prSet phldrT="[Text]" custT="1"/>
      <dgm:spPr/>
      <dgm:t>
        <a:bodyPr/>
        <a:lstStyle/>
        <a:p>
          <a:pPr algn="just"/>
          <a:r>
            <a:rPr lang="en-US" sz="1800" i="1" dirty="0" smtClean="0"/>
            <a:t>war is an art not a science</a:t>
          </a:r>
          <a:endParaRPr lang="en-US" sz="1800" dirty="0"/>
        </a:p>
      </dgm:t>
    </dgm:pt>
    <dgm:pt modelId="{96DAE2EA-7378-4898-9BB9-88B27795E1F5}" type="parTrans" cxnId="{3BFC049F-07C1-4E61-8F43-88525CCE4AE1}">
      <dgm:prSet/>
      <dgm:spPr/>
      <dgm:t>
        <a:bodyPr/>
        <a:lstStyle/>
        <a:p>
          <a:endParaRPr lang="en-US"/>
        </a:p>
      </dgm:t>
    </dgm:pt>
    <dgm:pt modelId="{4BDFAD0E-AB14-4687-95F7-D47FAAD522F3}" type="sibTrans" cxnId="{3BFC049F-07C1-4E61-8F43-88525CCE4AE1}">
      <dgm:prSet/>
      <dgm:spPr/>
      <dgm:t>
        <a:bodyPr/>
        <a:lstStyle/>
        <a:p>
          <a:endParaRPr lang="en-US"/>
        </a:p>
      </dgm:t>
    </dgm:pt>
    <dgm:pt modelId="{70CBFFF1-FB47-4D8C-A442-B168C80303AB}">
      <dgm:prSet phldrT="[Text]" custT="1"/>
      <dgm:spPr/>
      <dgm:t>
        <a:bodyPr/>
        <a:lstStyle/>
        <a:p>
          <a:r>
            <a:rPr lang="en-US" sz="1800" i="1" dirty="0" smtClean="0"/>
            <a:t>no two wars are identical</a:t>
          </a:r>
          <a:endParaRPr lang="en-US" sz="1800" dirty="0"/>
        </a:p>
      </dgm:t>
    </dgm:pt>
    <dgm:pt modelId="{F78AEFAF-8793-4428-9A60-37757573C799}" type="parTrans" cxnId="{4860D81C-2AEA-4831-818B-3372BA05D348}">
      <dgm:prSet/>
      <dgm:spPr/>
      <dgm:t>
        <a:bodyPr/>
        <a:lstStyle/>
        <a:p>
          <a:endParaRPr lang="en-US"/>
        </a:p>
      </dgm:t>
    </dgm:pt>
    <dgm:pt modelId="{CF08AE84-B1BE-43CD-A123-4CA6C41D558F}" type="sibTrans" cxnId="{4860D81C-2AEA-4831-818B-3372BA05D348}">
      <dgm:prSet/>
      <dgm:spPr/>
      <dgm:t>
        <a:bodyPr/>
        <a:lstStyle/>
        <a:p>
          <a:endParaRPr lang="en-US"/>
        </a:p>
      </dgm:t>
    </dgm:pt>
    <dgm:pt modelId="{4234207D-5A14-4DBF-8297-069C54AEA4E9}">
      <dgm:prSet phldrT="[Text]"/>
      <dgm:spPr/>
      <dgm:t>
        <a:bodyPr/>
        <a:lstStyle/>
        <a:p>
          <a:r>
            <a:rPr lang="en-US" dirty="0" err="1" smtClean="0"/>
            <a:t>Hakikat</a:t>
          </a:r>
          <a:r>
            <a:rPr lang="en-US" dirty="0" smtClean="0"/>
            <a:t> </a:t>
          </a:r>
          <a:r>
            <a:rPr lang="en-US" dirty="0" err="1" smtClean="0"/>
            <a:t>perang</a:t>
          </a:r>
          <a:r>
            <a:rPr lang="en-US" dirty="0" smtClean="0"/>
            <a:t> Clausewitz</a:t>
          </a:r>
          <a:endParaRPr lang="en-US" dirty="0"/>
        </a:p>
      </dgm:t>
    </dgm:pt>
    <dgm:pt modelId="{26D3DE4E-B569-45DC-AB67-E714C4C1C779}" type="parTrans" cxnId="{BD311D8D-75A6-4246-B91D-1C6F51062F1C}">
      <dgm:prSet/>
      <dgm:spPr/>
      <dgm:t>
        <a:bodyPr/>
        <a:lstStyle/>
        <a:p>
          <a:endParaRPr lang="en-US"/>
        </a:p>
      </dgm:t>
    </dgm:pt>
    <dgm:pt modelId="{D265D079-EBE3-4F61-B546-EDD99E4E5609}" type="sibTrans" cxnId="{BD311D8D-75A6-4246-B91D-1C6F51062F1C}">
      <dgm:prSet/>
      <dgm:spPr/>
      <dgm:t>
        <a:bodyPr/>
        <a:lstStyle/>
        <a:p>
          <a:endParaRPr lang="en-US"/>
        </a:p>
      </dgm:t>
    </dgm:pt>
    <dgm:pt modelId="{AF1638BB-6F0D-493D-9662-FA98BBB88235}" type="pres">
      <dgm:prSet presAssocID="{5020C118-EA56-47C4-8FF7-BEF3FA3D91D3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n-US"/>
        </a:p>
      </dgm:t>
    </dgm:pt>
    <dgm:pt modelId="{3C1F183E-4D36-4B38-826B-0F1CD80BDE68}" type="pres">
      <dgm:prSet presAssocID="{5020C118-EA56-47C4-8FF7-BEF3FA3D91D3}" presName="arrowNode" presStyleLbl="node1" presStyleIdx="0" presStyleCnt="1"/>
      <dgm:spPr/>
    </dgm:pt>
    <dgm:pt modelId="{24AC411B-F887-4E2E-97A8-14F32E42CF78}" type="pres">
      <dgm:prSet presAssocID="{36626D17-2B55-488D-89FD-FC095D5F9CB0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0D3C8-FFA3-443C-8B92-33B7C07F6E05}" type="pres">
      <dgm:prSet presAssocID="{A36F0FE2-711F-48DE-B78A-9B9A59093B0A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50B01-3B98-4B73-8395-9D55C1A1AC2B}" type="pres">
      <dgm:prSet presAssocID="{D64E7E4E-ED1F-4783-B89A-508782938C2A}" presName="dotNode2" presStyleCnt="0"/>
      <dgm:spPr/>
    </dgm:pt>
    <dgm:pt modelId="{D0A567D9-1FC7-4DE7-9EE2-D1EFFF543859}" type="pres">
      <dgm:prSet presAssocID="{D64E7E4E-ED1F-4783-B89A-508782938C2A}" presName="dotRepeatNode" presStyleLbl="fgShp" presStyleIdx="0" presStyleCnt="3"/>
      <dgm:spPr/>
      <dgm:t>
        <a:bodyPr/>
        <a:lstStyle/>
        <a:p>
          <a:endParaRPr lang="en-US"/>
        </a:p>
      </dgm:t>
    </dgm:pt>
    <dgm:pt modelId="{DDD3B54E-D570-477B-9D47-8B85D11B056B}" type="pres">
      <dgm:prSet presAssocID="{DA484FA1-8E3A-4968-9E1F-13FAE733FF86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372486-753A-4DBB-B01C-17EC77C36E67}" type="pres">
      <dgm:prSet presAssocID="{4BDFAD0E-AB14-4687-95F7-D47FAAD522F3}" presName="dotNode3" presStyleCnt="0"/>
      <dgm:spPr/>
    </dgm:pt>
    <dgm:pt modelId="{9DA61AE4-88D5-4271-BA95-D8B760457C42}" type="pres">
      <dgm:prSet presAssocID="{4BDFAD0E-AB14-4687-95F7-D47FAAD522F3}" presName="dotRepeatNode" presStyleLbl="fgShp" presStyleIdx="1" presStyleCnt="3"/>
      <dgm:spPr/>
      <dgm:t>
        <a:bodyPr/>
        <a:lstStyle/>
        <a:p>
          <a:endParaRPr lang="en-US"/>
        </a:p>
      </dgm:t>
    </dgm:pt>
    <dgm:pt modelId="{B34F9929-52B5-46AF-9B7F-56A9B936F446}" type="pres">
      <dgm:prSet presAssocID="{70CBFFF1-FB47-4D8C-A442-B168C80303AB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71935-0053-4611-A80D-4FA97AFFFC07}" type="pres">
      <dgm:prSet presAssocID="{CF08AE84-B1BE-43CD-A123-4CA6C41D558F}" presName="dotNode4" presStyleCnt="0"/>
      <dgm:spPr/>
    </dgm:pt>
    <dgm:pt modelId="{33B64912-6595-45E0-B4AD-86928DB5EE15}" type="pres">
      <dgm:prSet presAssocID="{CF08AE84-B1BE-43CD-A123-4CA6C41D558F}" presName="dotRepeatNode" presStyleLbl="fgShp" presStyleIdx="2" presStyleCnt="3"/>
      <dgm:spPr/>
      <dgm:t>
        <a:bodyPr/>
        <a:lstStyle/>
        <a:p>
          <a:endParaRPr lang="en-US"/>
        </a:p>
      </dgm:t>
    </dgm:pt>
    <dgm:pt modelId="{08AA6FD7-3C11-43E8-97FF-7A3FA88C4B64}" type="pres">
      <dgm:prSet presAssocID="{4234207D-5A14-4DBF-8297-069C54AEA4E9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2B6781-4361-47BE-A536-E263DD55C2F5}" type="presOf" srcId="{4234207D-5A14-4DBF-8297-069C54AEA4E9}" destId="{08AA6FD7-3C11-43E8-97FF-7A3FA88C4B64}" srcOrd="0" destOrd="0" presId="urn:microsoft.com/office/officeart/2009/3/layout/DescendingProcess"/>
    <dgm:cxn modelId="{AEB19DB7-FE6C-443B-A4FE-54C43C2467B4}" type="presOf" srcId="{D64E7E4E-ED1F-4783-B89A-508782938C2A}" destId="{D0A567D9-1FC7-4DE7-9EE2-D1EFFF543859}" srcOrd="0" destOrd="0" presId="urn:microsoft.com/office/officeart/2009/3/layout/DescendingProcess"/>
    <dgm:cxn modelId="{4860D81C-2AEA-4831-818B-3372BA05D348}" srcId="{5020C118-EA56-47C4-8FF7-BEF3FA3D91D3}" destId="{70CBFFF1-FB47-4D8C-A442-B168C80303AB}" srcOrd="3" destOrd="0" parTransId="{F78AEFAF-8793-4428-9A60-37757573C799}" sibTransId="{CF08AE84-B1BE-43CD-A123-4CA6C41D558F}"/>
    <dgm:cxn modelId="{CEAEE580-F650-4B17-8B8D-2913DD4466E0}" type="presOf" srcId="{36626D17-2B55-488D-89FD-FC095D5F9CB0}" destId="{24AC411B-F887-4E2E-97A8-14F32E42CF78}" srcOrd="0" destOrd="0" presId="urn:microsoft.com/office/officeart/2009/3/layout/DescendingProcess"/>
    <dgm:cxn modelId="{49CB64EE-D147-4965-ADAF-34D351BB90BC}" type="presOf" srcId="{4BDFAD0E-AB14-4687-95F7-D47FAAD522F3}" destId="{9DA61AE4-88D5-4271-BA95-D8B760457C42}" srcOrd="0" destOrd="0" presId="urn:microsoft.com/office/officeart/2009/3/layout/DescendingProcess"/>
    <dgm:cxn modelId="{14BA9AA3-4E45-497C-8E86-203FAEA92737}" type="presOf" srcId="{70CBFFF1-FB47-4D8C-A442-B168C80303AB}" destId="{B34F9929-52B5-46AF-9B7F-56A9B936F446}" srcOrd="0" destOrd="0" presId="urn:microsoft.com/office/officeart/2009/3/layout/DescendingProcess"/>
    <dgm:cxn modelId="{BD311D8D-75A6-4246-B91D-1C6F51062F1C}" srcId="{5020C118-EA56-47C4-8FF7-BEF3FA3D91D3}" destId="{4234207D-5A14-4DBF-8297-069C54AEA4E9}" srcOrd="4" destOrd="0" parTransId="{26D3DE4E-B569-45DC-AB67-E714C4C1C779}" sibTransId="{D265D079-EBE3-4F61-B546-EDD99E4E5609}"/>
    <dgm:cxn modelId="{AB13E2D6-531F-42AE-8385-5B156A6B4984}" type="presOf" srcId="{CF08AE84-B1BE-43CD-A123-4CA6C41D558F}" destId="{33B64912-6595-45E0-B4AD-86928DB5EE15}" srcOrd="0" destOrd="0" presId="urn:microsoft.com/office/officeart/2009/3/layout/DescendingProcess"/>
    <dgm:cxn modelId="{0A80F5A5-C828-44FF-BCFD-4727228C18A5}" type="presOf" srcId="{A36F0FE2-711F-48DE-B78A-9B9A59093B0A}" destId="{D650D3C8-FFA3-443C-8B92-33B7C07F6E05}" srcOrd="0" destOrd="0" presId="urn:microsoft.com/office/officeart/2009/3/layout/DescendingProcess"/>
    <dgm:cxn modelId="{1CC18A32-AAFB-44F9-9B84-A23B6BA2DE80}" srcId="{5020C118-EA56-47C4-8FF7-BEF3FA3D91D3}" destId="{A36F0FE2-711F-48DE-B78A-9B9A59093B0A}" srcOrd="1" destOrd="0" parTransId="{8B8D477F-78B0-4445-AB6B-B8B89A0D5CB5}" sibTransId="{D64E7E4E-ED1F-4783-B89A-508782938C2A}"/>
    <dgm:cxn modelId="{EFAABD03-3706-49A0-B453-C416AAA3B8FF}" type="presOf" srcId="{5020C118-EA56-47C4-8FF7-BEF3FA3D91D3}" destId="{AF1638BB-6F0D-493D-9662-FA98BBB88235}" srcOrd="0" destOrd="0" presId="urn:microsoft.com/office/officeart/2009/3/layout/DescendingProcess"/>
    <dgm:cxn modelId="{376AB4EC-E55A-41FB-8F4F-D4529B030FD7}" srcId="{5020C118-EA56-47C4-8FF7-BEF3FA3D91D3}" destId="{36626D17-2B55-488D-89FD-FC095D5F9CB0}" srcOrd="0" destOrd="0" parTransId="{9763E4CB-A8FF-4E7A-B882-A37E1CC8DC18}" sibTransId="{F98D276E-04A5-44F8-8306-AE5EFE221071}"/>
    <dgm:cxn modelId="{39ED08D2-A9A4-4E15-B4DE-196FE99FA3B8}" type="presOf" srcId="{DA484FA1-8E3A-4968-9E1F-13FAE733FF86}" destId="{DDD3B54E-D570-477B-9D47-8B85D11B056B}" srcOrd="0" destOrd="0" presId="urn:microsoft.com/office/officeart/2009/3/layout/DescendingProcess"/>
    <dgm:cxn modelId="{3BFC049F-07C1-4E61-8F43-88525CCE4AE1}" srcId="{5020C118-EA56-47C4-8FF7-BEF3FA3D91D3}" destId="{DA484FA1-8E3A-4968-9E1F-13FAE733FF86}" srcOrd="2" destOrd="0" parTransId="{96DAE2EA-7378-4898-9BB9-88B27795E1F5}" sibTransId="{4BDFAD0E-AB14-4687-95F7-D47FAAD522F3}"/>
    <dgm:cxn modelId="{BB8DEE8B-9449-455B-AF15-6A78C3D2F30D}" type="presParOf" srcId="{AF1638BB-6F0D-493D-9662-FA98BBB88235}" destId="{3C1F183E-4D36-4B38-826B-0F1CD80BDE68}" srcOrd="0" destOrd="0" presId="urn:microsoft.com/office/officeart/2009/3/layout/DescendingProcess"/>
    <dgm:cxn modelId="{16718CC5-F947-4C20-9DED-646289403BEE}" type="presParOf" srcId="{AF1638BB-6F0D-493D-9662-FA98BBB88235}" destId="{24AC411B-F887-4E2E-97A8-14F32E42CF78}" srcOrd="1" destOrd="0" presId="urn:microsoft.com/office/officeart/2009/3/layout/DescendingProcess"/>
    <dgm:cxn modelId="{6DF499BF-7802-4738-AAF0-6A7EB1CA9211}" type="presParOf" srcId="{AF1638BB-6F0D-493D-9662-FA98BBB88235}" destId="{D650D3C8-FFA3-443C-8B92-33B7C07F6E05}" srcOrd="2" destOrd="0" presId="urn:microsoft.com/office/officeart/2009/3/layout/DescendingProcess"/>
    <dgm:cxn modelId="{A19C4ADC-45B1-40A8-AD1A-594227DD927B}" type="presParOf" srcId="{AF1638BB-6F0D-493D-9662-FA98BBB88235}" destId="{63D50B01-3B98-4B73-8395-9D55C1A1AC2B}" srcOrd="3" destOrd="0" presId="urn:microsoft.com/office/officeart/2009/3/layout/DescendingProcess"/>
    <dgm:cxn modelId="{ADC934E3-C3DE-4F0E-8297-53D53CFE1007}" type="presParOf" srcId="{63D50B01-3B98-4B73-8395-9D55C1A1AC2B}" destId="{D0A567D9-1FC7-4DE7-9EE2-D1EFFF543859}" srcOrd="0" destOrd="0" presId="urn:microsoft.com/office/officeart/2009/3/layout/DescendingProcess"/>
    <dgm:cxn modelId="{AC23E632-528D-4987-966C-D47B7E9C441E}" type="presParOf" srcId="{AF1638BB-6F0D-493D-9662-FA98BBB88235}" destId="{DDD3B54E-D570-477B-9D47-8B85D11B056B}" srcOrd="4" destOrd="0" presId="urn:microsoft.com/office/officeart/2009/3/layout/DescendingProcess"/>
    <dgm:cxn modelId="{312C634B-B5DA-4713-B82A-B391D1819A08}" type="presParOf" srcId="{AF1638BB-6F0D-493D-9662-FA98BBB88235}" destId="{D0372486-753A-4DBB-B01C-17EC77C36E67}" srcOrd="5" destOrd="0" presId="urn:microsoft.com/office/officeart/2009/3/layout/DescendingProcess"/>
    <dgm:cxn modelId="{1ADBEF0A-B99E-476A-A488-2020A696FE82}" type="presParOf" srcId="{D0372486-753A-4DBB-B01C-17EC77C36E67}" destId="{9DA61AE4-88D5-4271-BA95-D8B760457C42}" srcOrd="0" destOrd="0" presId="urn:microsoft.com/office/officeart/2009/3/layout/DescendingProcess"/>
    <dgm:cxn modelId="{35FBCFB6-4FB0-4D62-BE32-22C1CD069146}" type="presParOf" srcId="{AF1638BB-6F0D-493D-9662-FA98BBB88235}" destId="{B34F9929-52B5-46AF-9B7F-56A9B936F446}" srcOrd="6" destOrd="0" presId="urn:microsoft.com/office/officeart/2009/3/layout/DescendingProcess"/>
    <dgm:cxn modelId="{19E48B43-CBB6-4ED3-A786-D1C519990420}" type="presParOf" srcId="{AF1638BB-6F0D-493D-9662-FA98BBB88235}" destId="{90C71935-0053-4611-A80D-4FA97AFFFC07}" srcOrd="7" destOrd="0" presId="urn:microsoft.com/office/officeart/2009/3/layout/DescendingProcess"/>
    <dgm:cxn modelId="{CEAB818F-858F-445D-94BE-95DB5F3DB98D}" type="presParOf" srcId="{90C71935-0053-4611-A80D-4FA97AFFFC07}" destId="{33B64912-6595-45E0-B4AD-86928DB5EE15}" srcOrd="0" destOrd="0" presId="urn:microsoft.com/office/officeart/2009/3/layout/DescendingProcess"/>
    <dgm:cxn modelId="{DFB7107C-9B6E-4539-A1C4-FE25F179E38B}" type="presParOf" srcId="{AF1638BB-6F0D-493D-9662-FA98BBB88235}" destId="{08AA6FD7-3C11-43E8-97FF-7A3FA88C4B64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CD2DA-80F1-449D-9475-3AA7E047719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FAD4174-51FD-4B0D-AF00-93ED5679152C}">
      <dgm:prSet phldrT="[Text]"/>
      <dgm:spPr/>
      <dgm:t>
        <a:bodyPr/>
        <a:lstStyle/>
        <a:p>
          <a:r>
            <a:rPr lang="en-US" dirty="0" err="1" smtClean="0"/>
            <a:t>Pemerintah</a:t>
          </a:r>
          <a:r>
            <a:rPr lang="en-US" dirty="0" smtClean="0"/>
            <a:t>  </a:t>
          </a:r>
          <a:endParaRPr lang="en-US" dirty="0"/>
        </a:p>
      </dgm:t>
    </dgm:pt>
    <dgm:pt modelId="{F83BB2B1-3441-49DF-BEE3-8378DA5643FD}" type="parTrans" cxnId="{4966F380-3B80-4472-821E-F543843D7B00}">
      <dgm:prSet/>
      <dgm:spPr/>
      <dgm:t>
        <a:bodyPr/>
        <a:lstStyle/>
        <a:p>
          <a:endParaRPr lang="en-US"/>
        </a:p>
      </dgm:t>
    </dgm:pt>
    <dgm:pt modelId="{2E5B627B-8824-4D24-9AAC-61FD7BA8FDBD}" type="sibTrans" cxnId="{4966F380-3B80-4472-821E-F543843D7B00}">
      <dgm:prSet/>
      <dgm:spPr/>
      <dgm:t>
        <a:bodyPr/>
        <a:lstStyle/>
        <a:p>
          <a:endParaRPr lang="en-US"/>
        </a:p>
      </dgm:t>
    </dgm:pt>
    <dgm:pt modelId="{D4D2E544-50E5-4F68-A5B7-0354B638444C}">
      <dgm:prSet phldrT="[Text]"/>
      <dgm:spPr/>
      <dgm:t>
        <a:bodyPr/>
        <a:lstStyle/>
        <a:p>
          <a:r>
            <a:rPr lang="en-US" dirty="0" err="1" smtClean="0"/>
            <a:t>Militer</a:t>
          </a:r>
          <a:r>
            <a:rPr lang="en-US" dirty="0" smtClean="0"/>
            <a:t>/</a:t>
          </a:r>
          <a:r>
            <a:rPr lang="en-US" dirty="0" err="1" smtClean="0"/>
            <a:t>jenderal</a:t>
          </a:r>
          <a:endParaRPr lang="en-US" dirty="0"/>
        </a:p>
      </dgm:t>
    </dgm:pt>
    <dgm:pt modelId="{7D287835-C55B-4B22-8E67-DB978BD1EC87}" type="parTrans" cxnId="{4428B608-6897-4042-B43C-5B79C88CED9C}">
      <dgm:prSet/>
      <dgm:spPr/>
      <dgm:t>
        <a:bodyPr/>
        <a:lstStyle/>
        <a:p>
          <a:endParaRPr lang="en-US"/>
        </a:p>
      </dgm:t>
    </dgm:pt>
    <dgm:pt modelId="{328EA687-F46A-4392-8F4F-E229AD28BC81}" type="sibTrans" cxnId="{4428B608-6897-4042-B43C-5B79C88CED9C}">
      <dgm:prSet/>
      <dgm:spPr/>
      <dgm:t>
        <a:bodyPr/>
        <a:lstStyle/>
        <a:p>
          <a:endParaRPr lang="en-US"/>
        </a:p>
      </dgm:t>
    </dgm:pt>
    <dgm:pt modelId="{35E220F5-CED3-40A9-9A1C-5F436DB6B95C}">
      <dgm:prSet phldrT="[Text]"/>
      <dgm:spPr/>
      <dgm:t>
        <a:bodyPr/>
        <a:lstStyle/>
        <a:p>
          <a:r>
            <a:rPr lang="en-US" dirty="0" smtClean="0"/>
            <a:t>Rakyat </a:t>
          </a:r>
          <a:endParaRPr lang="en-US" dirty="0"/>
        </a:p>
      </dgm:t>
    </dgm:pt>
    <dgm:pt modelId="{4587688B-B5BD-4B61-B26D-9995BFE60447}" type="parTrans" cxnId="{EB5EDAA5-5BF9-4201-85EC-ED9AAC7C586D}">
      <dgm:prSet/>
      <dgm:spPr/>
      <dgm:t>
        <a:bodyPr/>
        <a:lstStyle/>
        <a:p>
          <a:endParaRPr lang="en-US"/>
        </a:p>
      </dgm:t>
    </dgm:pt>
    <dgm:pt modelId="{586AE151-76E9-4ED2-B4ED-C4BAC34B9111}" type="sibTrans" cxnId="{EB5EDAA5-5BF9-4201-85EC-ED9AAC7C586D}">
      <dgm:prSet/>
      <dgm:spPr/>
      <dgm:t>
        <a:bodyPr/>
        <a:lstStyle/>
        <a:p>
          <a:endParaRPr lang="en-US"/>
        </a:p>
      </dgm:t>
    </dgm:pt>
    <dgm:pt modelId="{BDA0A79E-93D7-4897-BDCE-7C232EFA3C45}" type="pres">
      <dgm:prSet presAssocID="{6FFCD2DA-80F1-449D-9475-3AA7E0477190}" presName="CompostProcess" presStyleCnt="0">
        <dgm:presLayoutVars>
          <dgm:dir/>
          <dgm:resizeHandles val="exact"/>
        </dgm:presLayoutVars>
      </dgm:prSet>
      <dgm:spPr/>
    </dgm:pt>
    <dgm:pt modelId="{35B86F0B-AE68-4926-8A5C-7CA3B02F69D6}" type="pres">
      <dgm:prSet presAssocID="{6FFCD2DA-80F1-449D-9475-3AA7E0477190}" presName="arrow" presStyleLbl="bgShp" presStyleIdx="0" presStyleCnt="1"/>
      <dgm:spPr/>
    </dgm:pt>
    <dgm:pt modelId="{5CFE695E-6179-4111-B038-0E180BBAD877}" type="pres">
      <dgm:prSet presAssocID="{6FFCD2DA-80F1-449D-9475-3AA7E0477190}" presName="linearProcess" presStyleCnt="0"/>
      <dgm:spPr/>
    </dgm:pt>
    <dgm:pt modelId="{E93350A8-A978-454A-ACE7-4C8956E00568}" type="pres">
      <dgm:prSet presAssocID="{EFAD4174-51FD-4B0D-AF00-93ED5679152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34960-49AC-4C92-AFBD-264DF6035181}" type="pres">
      <dgm:prSet presAssocID="{2E5B627B-8824-4D24-9AAC-61FD7BA8FDBD}" presName="sibTrans" presStyleCnt="0"/>
      <dgm:spPr/>
    </dgm:pt>
    <dgm:pt modelId="{A96132F0-98C8-4B79-A3AB-094FB7A79716}" type="pres">
      <dgm:prSet presAssocID="{D4D2E544-50E5-4F68-A5B7-0354B638444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6C70E-9EBC-41C3-AB4C-010FB8AFEE76}" type="pres">
      <dgm:prSet presAssocID="{328EA687-F46A-4392-8F4F-E229AD28BC81}" presName="sibTrans" presStyleCnt="0"/>
      <dgm:spPr/>
    </dgm:pt>
    <dgm:pt modelId="{132EFEEA-7806-44B0-A144-26656E7C2D75}" type="pres">
      <dgm:prSet presAssocID="{35E220F5-CED3-40A9-9A1C-5F436DB6B95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C74C7A-A081-4072-9D75-1DA9863E307B}" type="presOf" srcId="{6FFCD2DA-80F1-449D-9475-3AA7E0477190}" destId="{BDA0A79E-93D7-4897-BDCE-7C232EFA3C45}" srcOrd="0" destOrd="0" presId="urn:microsoft.com/office/officeart/2005/8/layout/hProcess9"/>
    <dgm:cxn modelId="{A977875E-AF7B-46FA-8BF6-51B643E968B9}" type="presOf" srcId="{EFAD4174-51FD-4B0D-AF00-93ED5679152C}" destId="{E93350A8-A978-454A-ACE7-4C8956E00568}" srcOrd="0" destOrd="0" presId="urn:microsoft.com/office/officeart/2005/8/layout/hProcess9"/>
    <dgm:cxn modelId="{EB5EDAA5-5BF9-4201-85EC-ED9AAC7C586D}" srcId="{6FFCD2DA-80F1-449D-9475-3AA7E0477190}" destId="{35E220F5-CED3-40A9-9A1C-5F436DB6B95C}" srcOrd="2" destOrd="0" parTransId="{4587688B-B5BD-4B61-B26D-9995BFE60447}" sibTransId="{586AE151-76E9-4ED2-B4ED-C4BAC34B9111}"/>
    <dgm:cxn modelId="{4428B608-6897-4042-B43C-5B79C88CED9C}" srcId="{6FFCD2DA-80F1-449D-9475-3AA7E0477190}" destId="{D4D2E544-50E5-4F68-A5B7-0354B638444C}" srcOrd="1" destOrd="0" parTransId="{7D287835-C55B-4B22-8E67-DB978BD1EC87}" sibTransId="{328EA687-F46A-4392-8F4F-E229AD28BC81}"/>
    <dgm:cxn modelId="{4966F380-3B80-4472-821E-F543843D7B00}" srcId="{6FFCD2DA-80F1-449D-9475-3AA7E0477190}" destId="{EFAD4174-51FD-4B0D-AF00-93ED5679152C}" srcOrd="0" destOrd="0" parTransId="{F83BB2B1-3441-49DF-BEE3-8378DA5643FD}" sibTransId="{2E5B627B-8824-4D24-9AAC-61FD7BA8FDBD}"/>
    <dgm:cxn modelId="{C83D8B7D-BB8A-49DD-8170-E9540732AFB5}" type="presOf" srcId="{35E220F5-CED3-40A9-9A1C-5F436DB6B95C}" destId="{132EFEEA-7806-44B0-A144-26656E7C2D75}" srcOrd="0" destOrd="0" presId="urn:microsoft.com/office/officeart/2005/8/layout/hProcess9"/>
    <dgm:cxn modelId="{15B06E2F-79C2-4698-B0B8-9CC042B889A6}" type="presOf" srcId="{D4D2E544-50E5-4F68-A5B7-0354B638444C}" destId="{A96132F0-98C8-4B79-A3AB-094FB7A79716}" srcOrd="0" destOrd="0" presId="urn:microsoft.com/office/officeart/2005/8/layout/hProcess9"/>
    <dgm:cxn modelId="{910FE418-58D0-47A0-AD75-9DF926A1F405}" type="presParOf" srcId="{BDA0A79E-93D7-4897-BDCE-7C232EFA3C45}" destId="{35B86F0B-AE68-4926-8A5C-7CA3B02F69D6}" srcOrd="0" destOrd="0" presId="urn:microsoft.com/office/officeart/2005/8/layout/hProcess9"/>
    <dgm:cxn modelId="{DAE8B8BF-3494-484C-A741-C6393E8BC301}" type="presParOf" srcId="{BDA0A79E-93D7-4897-BDCE-7C232EFA3C45}" destId="{5CFE695E-6179-4111-B038-0E180BBAD877}" srcOrd="1" destOrd="0" presId="urn:microsoft.com/office/officeart/2005/8/layout/hProcess9"/>
    <dgm:cxn modelId="{EAE4532E-7777-4935-AB5C-2CFF9E34B02F}" type="presParOf" srcId="{5CFE695E-6179-4111-B038-0E180BBAD877}" destId="{E93350A8-A978-454A-ACE7-4C8956E00568}" srcOrd="0" destOrd="0" presId="urn:microsoft.com/office/officeart/2005/8/layout/hProcess9"/>
    <dgm:cxn modelId="{71140512-894F-438B-A657-B392EB5CE849}" type="presParOf" srcId="{5CFE695E-6179-4111-B038-0E180BBAD877}" destId="{33F34960-49AC-4C92-AFBD-264DF6035181}" srcOrd="1" destOrd="0" presId="urn:microsoft.com/office/officeart/2005/8/layout/hProcess9"/>
    <dgm:cxn modelId="{17985F10-56A0-4279-B424-955E124DF04A}" type="presParOf" srcId="{5CFE695E-6179-4111-B038-0E180BBAD877}" destId="{A96132F0-98C8-4B79-A3AB-094FB7A79716}" srcOrd="2" destOrd="0" presId="urn:microsoft.com/office/officeart/2005/8/layout/hProcess9"/>
    <dgm:cxn modelId="{21009CA9-4CCD-41B2-815A-B03222ACA5E2}" type="presParOf" srcId="{5CFE695E-6179-4111-B038-0E180BBAD877}" destId="{6286C70E-9EBC-41C3-AB4C-010FB8AFEE76}" srcOrd="3" destOrd="0" presId="urn:microsoft.com/office/officeart/2005/8/layout/hProcess9"/>
    <dgm:cxn modelId="{ABAA494C-6875-4DF1-92E8-7243C62D2A5A}" type="presParOf" srcId="{5CFE695E-6179-4111-B038-0E180BBAD877}" destId="{132EFEEA-7806-44B0-A144-26656E7C2D7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F183E-4D36-4B38-826B-0F1CD80BDE68}">
      <dsp:nvSpPr>
        <dsp:cNvPr id="0" name=""/>
        <dsp:cNvSpPr/>
      </dsp:nvSpPr>
      <dsp:spPr>
        <a:xfrm rot="4396374">
          <a:off x="3157210" y="953359"/>
          <a:ext cx="4135824" cy="288422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567D9-1FC7-4DE7-9EE2-D1EFFF543859}">
      <dsp:nvSpPr>
        <dsp:cNvPr id="0" name=""/>
        <dsp:cNvSpPr/>
      </dsp:nvSpPr>
      <dsp:spPr>
        <a:xfrm>
          <a:off x="4706503" y="1329965"/>
          <a:ext cx="104442" cy="1044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61AE4-88D5-4271-BA95-D8B760457C42}">
      <dsp:nvSpPr>
        <dsp:cNvPr id="0" name=""/>
        <dsp:cNvSpPr/>
      </dsp:nvSpPr>
      <dsp:spPr>
        <a:xfrm>
          <a:off x="5421647" y="1906794"/>
          <a:ext cx="104442" cy="1044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64912-6595-45E0-B4AD-86928DB5EE15}">
      <dsp:nvSpPr>
        <dsp:cNvPr id="0" name=""/>
        <dsp:cNvSpPr/>
      </dsp:nvSpPr>
      <dsp:spPr>
        <a:xfrm>
          <a:off x="5957610" y="2581359"/>
          <a:ext cx="104442" cy="1044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C411B-F887-4E2E-97A8-14F32E42CF78}">
      <dsp:nvSpPr>
        <dsp:cNvPr id="0" name=""/>
        <dsp:cNvSpPr/>
      </dsp:nvSpPr>
      <dsp:spPr>
        <a:xfrm>
          <a:off x="2879957" y="0"/>
          <a:ext cx="1949912" cy="766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b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/>
            <a:t>war is nothing but a duel on a larger scale</a:t>
          </a:r>
          <a:endParaRPr lang="en-US" sz="1600" kern="1200" dirty="0"/>
        </a:p>
      </dsp:txBody>
      <dsp:txXfrm>
        <a:off x="2879957" y="0"/>
        <a:ext cx="1949912" cy="766550"/>
      </dsp:txXfrm>
    </dsp:sp>
    <dsp:sp modelId="{D650D3C8-FFA3-443C-8B92-33B7C07F6E05}">
      <dsp:nvSpPr>
        <dsp:cNvPr id="0" name=""/>
        <dsp:cNvSpPr/>
      </dsp:nvSpPr>
      <dsp:spPr>
        <a:xfrm>
          <a:off x="5304173" y="998911"/>
          <a:ext cx="2845818" cy="766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/>
            <a:t>war is thus an act of force to compel our enemy to do our will</a:t>
          </a:r>
          <a:endParaRPr lang="en-US" sz="1600" kern="1200" dirty="0"/>
        </a:p>
      </dsp:txBody>
      <dsp:txXfrm>
        <a:off x="5304173" y="998911"/>
        <a:ext cx="2845818" cy="766550"/>
      </dsp:txXfrm>
    </dsp:sp>
    <dsp:sp modelId="{DDD3B54E-D570-477B-9D47-8B85D11B056B}">
      <dsp:nvSpPr>
        <dsp:cNvPr id="0" name=""/>
        <dsp:cNvSpPr/>
      </dsp:nvSpPr>
      <dsp:spPr>
        <a:xfrm>
          <a:off x="2879957" y="1575740"/>
          <a:ext cx="2266115" cy="766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/>
            <a:t>war is an art not a science</a:t>
          </a:r>
          <a:endParaRPr lang="en-US" sz="1800" kern="1200" dirty="0"/>
        </a:p>
      </dsp:txBody>
      <dsp:txXfrm>
        <a:off x="2879957" y="1575740"/>
        <a:ext cx="2266115" cy="766550"/>
      </dsp:txXfrm>
    </dsp:sp>
    <dsp:sp modelId="{B34F9929-52B5-46AF-9B7F-56A9B936F446}">
      <dsp:nvSpPr>
        <dsp:cNvPr id="0" name=""/>
        <dsp:cNvSpPr/>
      </dsp:nvSpPr>
      <dsp:spPr>
        <a:xfrm>
          <a:off x="6410880" y="2250304"/>
          <a:ext cx="1739111" cy="766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/>
            <a:t>no two wars are identical</a:t>
          </a:r>
          <a:endParaRPr lang="en-US" sz="1800" kern="1200" dirty="0"/>
        </a:p>
      </dsp:txBody>
      <dsp:txXfrm>
        <a:off x="6410880" y="2250304"/>
        <a:ext cx="1739111" cy="766550"/>
      </dsp:txXfrm>
    </dsp:sp>
    <dsp:sp modelId="{08AA6FD7-3C11-43E8-97FF-7A3FA88C4B64}">
      <dsp:nvSpPr>
        <dsp:cNvPr id="0" name=""/>
        <dsp:cNvSpPr/>
      </dsp:nvSpPr>
      <dsp:spPr>
        <a:xfrm>
          <a:off x="5514975" y="4024390"/>
          <a:ext cx="2635017" cy="766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Hakikat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perang</a:t>
          </a:r>
          <a:r>
            <a:rPr lang="en-US" sz="2500" kern="1200" dirty="0" smtClean="0"/>
            <a:t> Clausewitz</a:t>
          </a:r>
          <a:endParaRPr lang="en-US" sz="2500" kern="1200" dirty="0"/>
        </a:p>
      </dsp:txBody>
      <dsp:txXfrm>
        <a:off x="5514975" y="4024390"/>
        <a:ext cx="2635017" cy="766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86F0B-AE68-4926-8A5C-7CA3B02F69D6}">
      <dsp:nvSpPr>
        <dsp:cNvPr id="0" name=""/>
        <dsp:cNvSpPr/>
      </dsp:nvSpPr>
      <dsp:spPr>
        <a:xfrm>
          <a:off x="827246" y="0"/>
          <a:ext cx="9375457" cy="36782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350A8-A978-454A-ACE7-4C8956E00568}">
      <dsp:nvSpPr>
        <dsp:cNvPr id="0" name=""/>
        <dsp:cNvSpPr/>
      </dsp:nvSpPr>
      <dsp:spPr>
        <a:xfrm>
          <a:off x="5301" y="1103471"/>
          <a:ext cx="3471330" cy="1471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Pemerintah</a:t>
          </a:r>
          <a:r>
            <a:rPr lang="en-US" sz="3300" kern="1200" dirty="0" smtClean="0"/>
            <a:t>  </a:t>
          </a:r>
          <a:endParaRPr lang="en-US" sz="3300" kern="1200" dirty="0"/>
        </a:p>
      </dsp:txBody>
      <dsp:txXfrm>
        <a:off x="77124" y="1175294"/>
        <a:ext cx="3327684" cy="1327649"/>
      </dsp:txXfrm>
    </dsp:sp>
    <dsp:sp modelId="{A96132F0-98C8-4B79-A3AB-094FB7A79716}">
      <dsp:nvSpPr>
        <dsp:cNvPr id="0" name=""/>
        <dsp:cNvSpPr/>
      </dsp:nvSpPr>
      <dsp:spPr>
        <a:xfrm>
          <a:off x="3779309" y="1103471"/>
          <a:ext cx="3471330" cy="1471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Militer</a:t>
          </a:r>
          <a:r>
            <a:rPr lang="en-US" sz="3300" kern="1200" dirty="0" smtClean="0"/>
            <a:t>/</a:t>
          </a:r>
          <a:r>
            <a:rPr lang="en-US" sz="3300" kern="1200" dirty="0" err="1" smtClean="0"/>
            <a:t>jenderal</a:t>
          </a:r>
          <a:endParaRPr lang="en-US" sz="3300" kern="1200" dirty="0"/>
        </a:p>
      </dsp:txBody>
      <dsp:txXfrm>
        <a:off x="3851132" y="1175294"/>
        <a:ext cx="3327684" cy="1327649"/>
      </dsp:txXfrm>
    </dsp:sp>
    <dsp:sp modelId="{132EFEEA-7806-44B0-A144-26656E7C2D75}">
      <dsp:nvSpPr>
        <dsp:cNvPr id="0" name=""/>
        <dsp:cNvSpPr/>
      </dsp:nvSpPr>
      <dsp:spPr>
        <a:xfrm>
          <a:off x="7553317" y="1103471"/>
          <a:ext cx="3471330" cy="1471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Rakyat </a:t>
          </a:r>
          <a:endParaRPr lang="en-US" sz="3300" kern="1200" dirty="0"/>
        </a:p>
      </dsp:txBody>
      <dsp:txXfrm>
        <a:off x="7625140" y="1175294"/>
        <a:ext cx="3327684" cy="1327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modern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6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Clausewitz</a:t>
            </a:r>
          </a:p>
          <a:p>
            <a:r>
              <a:rPr lang="en-US" dirty="0" smtClean="0"/>
              <a:t>Trinity of war</a:t>
            </a:r>
          </a:p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smtClean="0"/>
              <a:t>Clausewitz</a:t>
            </a:r>
          </a:p>
          <a:p>
            <a:r>
              <a:rPr lang="en-US" dirty="0" smtClean="0"/>
              <a:t>Liddle Hart</a:t>
            </a:r>
          </a:p>
          <a:p>
            <a:r>
              <a:rPr lang="en-US" dirty="0" err="1" smtClean="0"/>
              <a:t>Yarger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7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Clausewitz &amp;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strategisnya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364457"/>
              </p:ext>
            </p:extLst>
          </p:nvPr>
        </p:nvGraphicFramePr>
        <p:xfrm>
          <a:off x="581025" y="1841678"/>
          <a:ext cx="11029950" cy="4790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029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Trinity of war: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pemerintahnya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32104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51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592" y="1867436"/>
            <a:ext cx="6484161" cy="5038267"/>
          </a:xfrm>
        </p:spPr>
      </p:pic>
    </p:spTree>
    <p:extLst>
      <p:ext uri="{BB962C8B-B14F-4D97-AF65-F5344CB8AC3E}">
        <p14:creationId xmlns:p14="http://schemas.microsoft.com/office/powerpoint/2010/main" val="340112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clausewitz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strategy </a:t>
            </a:r>
            <a:r>
              <a:rPr lang="en-US" i="1" dirty="0"/>
              <a:t>is the use of the engagement for the purpose of the war. </a:t>
            </a:r>
            <a:endParaRPr lang="en-US" i="1" dirty="0" smtClean="0"/>
          </a:p>
          <a:p>
            <a:r>
              <a:rPr lang="en-US" i="1" dirty="0" smtClean="0"/>
              <a:t>strategy </a:t>
            </a:r>
            <a:r>
              <a:rPr lang="en-US" i="1" dirty="0"/>
              <a:t>is the employment of the battle to gain the end of the war; it must therefore give an aim to the whole military action, which must be in accordance with the object of the war</a:t>
            </a:r>
            <a:r>
              <a:rPr lang="en-US" i="1" dirty="0" smtClean="0"/>
              <a:t>.</a:t>
            </a:r>
          </a:p>
          <a:p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moral (</a:t>
            </a:r>
            <a:r>
              <a:rPr lang="en-US" dirty="0" err="1" smtClean="0">
                <a:sym typeface="Wingdings" panose="05000000000000000000" pitchFamily="2" charset="2"/>
              </a:rPr>
              <a:t>kapabilitas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pemimpin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perang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nilai-nilai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militer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nasionalisme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masyarakatnya</a:t>
            </a:r>
            <a:r>
              <a:rPr lang="en-US" dirty="0" smtClean="0">
                <a:sym typeface="Wingdings" panose="05000000000000000000" pitchFamily="2" charset="2"/>
              </a:rPr>
              <a:t>), </a:t>
            </a:r>
            <a:r>
              <a:rPr lang="en-US" dirty="0" err="1" smtClean="0">
                <a:sym typeface="Wingdings" panose="05000000000000000000" pitchFamily="2" charset="2"/>
              </a:rPr>
              <a:t>militer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proporsi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kekuatan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kegiatan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operasional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manuver-manuvernya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kondisi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geografis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9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Liddle 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approach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pendekatan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tidak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langsung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utk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memastikan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bahwa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musuh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tidak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siap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menghadapi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peperangan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Pertahanan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elastis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menunda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penyerangan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memberi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jarak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Limited war  </a:t>
            </a:r>
            <a:r>
              <a:rPr lang="en-US" dirty="0" err="1" smtClean="0">
                <a:sym typeface="Wingdings" panose="05000000000000000000" pitchFamily="2" charset="2"/>
              </a:rPr>
              <a:t>strategi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utk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mencari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kemenangan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pertempuran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melainkan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menyerang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titik-titik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yg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dapat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diserang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b="1" dirty="0" err="1" smtClean="0">
                <a:sym typeface="Wingdings" panose="05000000000000000000" pitchFamily="2" charset="2"/>
              </a:rPr>
              <a:t>Teknologi</a:t>
            </a:r>
            <a:r>
              <a:rPr lang="en-US" b="1" dirty="0" smtClean="0">
                <a:sym typeface="Wingdings" panose="05000000000000000000" pitchFamily="2" charset="2"/>
              </a:rPr>
              <a:t>  RMAs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0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penggunaan</a:t>
            </a:r>
            <a:r>
              <a:rPr lang="en-US" dirty="0" smtClean="0">
                <a:sym typeface="Wingdings" panose="05000000000000000000" pitchFamily="2" charset="2"/>
              </a:rPr>
              <a:t> instrument </a:t>
            </a:r>
            <a:r>
              <a:rPr lang="en-US" dirty="0" err="1" smtClean="0">
                <a:sym typeface="Wingdings" panose="05000000000000000000" pitchFamily="2" charset="2"/>
              </a:rPr>
              <a:t>kekuasaan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mencapai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tujuan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politik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kerjasama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ataupun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kompetisi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dgn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aktor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lain </a:t>
            </a:r>
            <a:r>
              <a:rPr lang="en-US" dirty="0" err="1" smtClean="0">
                <a:sym typeface="Wingdings" panose="05000000000000000000" pitchFamily="2" charset="2"/>
              </a:rPr>
              <a:t>yg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mungkin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bertentangan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Proses </a:t>
            </a:r>
            <a:r>
              <a:rPr lang="en-US" dirty="0" err="1" smtClean="0">
                <a:sym typeface="Wingdings" panose="05000000000000000000" pitchFamily="2" charset="2"/>
              </a:rPr>
              <a:t>strategi</a:t>
            </a:r>
            <a:r>
              <a:rPr lang="en-US" dirty="0" smtClean="0">
                <a:sym typeface="Wingdings" panose="05000000000000000000" pitchFamily="2" charset="2"/>
              </a:rPr>
              <a:t>  concepts/way means  ends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84231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350</TotalTime>
  <Words>242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Gill Sans MT</vt:lpstr>
      <vt:lpstr>Wingdings</vt:lpstr>
      <vt:lpstr>Wingdings 2</vt:lpstr>
      <vt:lpstr>Dividend</vt:lpstr>
      <vt:lpstr>Studi strategis dalam pandangan modern</vt:lpstr>
      <vt:lpstr>Outline </vt:lpstr>
      <vt:lpstr>Clausewitz &amp; pemikiran strategisnya</vt:lpstr>
      <vt:lpstr>Trinity of war: perang adalah urusan negara dan pemerintahnya</vt:lpstr>
      <vt:lpstr>PowerPoint Presentation</vt:lpstr>
      <vt:lpstr>Strategi dalam pandangan clausewitz</vt:lpstr>
      <vt:lpstr>Liddle hart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 strategis dalam pandangan modern</dc:title>
  <dc:creator>Hesti</dc:creator>
  <cp:lastModifiedBy>Hesti</cp:lastModifiedBy>
  <cp:revision>16</cp:revision>
  <dcterms:created xsi:type="dcterms:W3CDTF">2019-09-02T03:48:36Z</dcterms:created>
  <dcterms:modified xsi:type="dcterms:W3CDTF">2019-09-03T01:01:12Z</dcterms:modified>
</cp:coreProperties>
</file>