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2" r:id="rId8"/>
    <p:sldId id="264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455EC-A295-49E0-ABBB-D180FDE60AF1}" type="doc">
      <dgm:prSet loTypeId="urn:microsoft.com/office/officeart/2005/8/layout/hList6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B8BA45-F67C-4C49-8428-E12A85A93529}">
      <dgm:prSet phldrT="[Text]" custT="1"/>
      <dgm:spPr/>
      <dgm:t>
        <a:bodyPr/>
        <a:lstStyle/>
        <a:p>
          <a:pPr algn="l"/>
          <a:r>
            <a:rPr lang="en-US" sz="1800" b="1" dirty="0" smtClean="0">
              <a:solidFill>
                <a:srgbClr val="0070C0"/>
              </a:solidFill>
            </a:rPr>
            <a:t>Andrew Krepinevich</a:t>
          </a:r>
          <a:endParaRPr lang="en-US" sz="1800" b="1" dirty="0">
            <a:solidFill>
              <a:srgbClr val="0070C0"/>
            </a:solidFill>
          </a:endParaRPr>
        </a:p>
      </dgm:t>
    </dgm:pt>
    <dgm:pt modelId="{F9985BA2-A0F1-4EFB-A0D6-E1772D4E460B}" type="parTrans" cxnId="{244A33D8-C7ED-4CA5-8D6B-4E73EE230A01}">
      <dgm:prSet/>
      <dgm:spPr/>
      <dgm:t>
        <a:bodyPr/>
        <a:lstStyle/>
        <a:p>
          <a:endParaRPr lang="en-US"/>
        </a:p>
      </dgm:t>
    </dgm:pt>
    <dgm:pt modelId="{C586B09D-B140-4D25-82EE-2BA0CC7B9B7A}" type="sibTrans" cxnId="{244A33D8-C7ED-4CA5-8D6B-4E73EE230A01}">
      <dgm:prSet/>
      <dgm:spPr/>
      <dgm:t>
        <a:bodyPr/>
        <a:lstStyle/>
        <a:p>
          <a:endParaRPr lang="en-US"/>
        </a:p>
      </dgm:t>
    </dgm:pt>
    <dgm:pt modelId="{DC5C89FC-BF3C-45FE-AF3A-82F620B975A5}">
      <dgm:prSet phldrT="[Text]" custT="1"/>
      <dgm:spPr/>
      <dgm:t>
        <a:bodyPr/>
        <a:lstStyle/>
        <a:p>
          <a:pPr algn="l"/>
          <a:r>
            <a:rPr lang="en-US" sz="1800" dirty="0" err="1" smtClean="0"/>
            <a:t>Adanya</a:t>
          </a:r>
          <a:r>
            <a:rPr lang="en-US" sz="1800" dirty="0" smtClean="0"/>
            <a:t> </a:t>
          </a:r>
          <a:r>
            <a:rPr lang="en-US" sz="1800" dirty="0" err="1" smtClean="0"/>
            <a:t>penerapan</a:t>
          </a:r>
          <a:r>
            <a:rPr lang="en-US" sz="1800" dirty="0" smtClean="0"/>
            <a:t> </a:t>
          </a:r>
          <a:r>
            <a:rPr lang="en-US" sz="1800" dirty="0" err="1" smtClean="0"/>
            <a:t>teknologi</a:t>
          </a:r>
          <a:r>
            <a:rPr lang="en-US" sz="1800" dirty="0" smtClean="0"/>
            <a:t> </a:t>
          </a:r>
          <a:r>
            <a:rPr lang="en-US" sz="1800" dirty="0" err="1" smtClean="0"/>
            <a:t>baru</a:t>
          </a:r>
          <a:r>
            <a:rPr lang="en-US" sz="1800" dirty="0" smtClean="0"/>
            <a:t> </a:t>
          </a:r>
          <a:r>
            <a:rPr lang="en-US" sz="1800" dirty="0" err="1" smtClean="0"/>
            <a:t>ke</a:t>
          </a:r>
          <a:r>
            <a:rPr lang="en-US" sz="1800" dirty="0" smtClean="0"/>
            <a:t> </a:t>
          </a:r>
          <a:r>
            <a:rPr lang="en-US" sz="1800" dirty="0" err="1" smtClean="0"/>
            <a:t>sejumlah</a:t>
          </a:r>
          <a:r>
            <a:rPr lang="en-US" sz="1800" dirty="0" smtClean="0"/>
            <a:t> </a:t>
          </a:r>
          <a:r>
            <a:rPr lang="en-US" sz="1800" dirty="0" err="1" smtClean="0"/>
            <a:t>besat</a:t>
          </a:r>
          <a:r>
            <a:rPr lang="en-US" sz="1800" dirty="0" smtClean="0"/>
            <a:t> </a:t>
          </a:r>
          <a:r>
            <a:rPr lang="en-US" sz="1800" dirty="0" err="1" smtClean="0"/>
            <a:t>sistem</a:t>
          </a:r>
          <a:r>
            <a:rPr lang="en-US" sz="1800" dirty="0" smtClean="0"/>
            <a:t> </a:t>
          </a:r>
          <a:r>
            <a:rPr lang="en-US" sz="1800" dirty="0" err="1" smtClean="0"/>
            <a:t>militer</a:t>
          </a:r>
          <a:r>
            <a:rPr lang="en-US" sz="1800" dirty="0" smtClean="0"/>
            <a:t> </a:t>
          </a:r>
          <a:r>
            <a:rPr lang="en-US" sz="1800" dirty="0" err="1" smtClean="0"/>
            <a:t>yg</a:t>
          </a:r>
          <a:r>
            <a:rPr lang="en-US" sz="1800" dirty="0" smtClean="0"/>
            <a:t> </a:t>
          </a:r>
          <a:r>
            <a:rPr lang="en-US" sz="1800" dirty="0" err="1" smtClean="0"/>
            <a:t>menggabungkan</a:t>
          </a:r>
          <a:r>
            <a:rPr lang="en-US" sz="1800" dirty="0" smtClean="0"/>
            <a:t> </a:t>
          </a:r>
          <a:r>
            <a:rPr lang="en-US" sz="1800" dirty="0" err="1" smtClean="0"/>
            <a:t>konsep</a:t>
          </a:r>
          <a:r>
            <a:rPr lang="en-US" sz="1800" dirty="0" smtClean="0"/>
            <a:t> </a:t>
          </a:r>
          <a:r>
            <a:rPr lang="en-US" sz="1800" dirty="0" err="1" smtClean="0"/>
            <a:t>operasional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adaptasi</a:t>
          </a:r>
          <a:r>
            <a:rPr lang="en-US" sz="1800" dirty="0" smtClean="0"/>
            <a:t> </a:t>
          </a:r>
          <a:r>
            <a:rPr lang="en-US" sz="1800" dirty="0" err="1" smtClean="0"/>
            <a:t>organisasi</a:t>
          </a:r>
          <a:r>
            <a:rPr lang="en-US" sz="1800" dirty="0" smtClean="0"/>
            <a:t> </a:t>
          </a:r>
          <a:r>
            <a:rPr lang="en-US" sz="1800" dirty="0" err="1" smtClean="0"/>
            <a:t>dengan</a:t>
          </a:r>
          <a:r>
            <a:rPr lang="en-US" sz="1800" dirty="0" smtClean="0"/>
            <a:t> </a:t>
          </a:r>
          <a:r>
            <a:rPr lang="en-US" sz="1800" dirty="0" err="1" smtClean="0"/>
            <a:t>cara</a:t>
          </a:r>
          <a:r>
            <a:rPr lang="en-US" sz="1800" dirty="0" smtClean="0"/>
            <a:t> </a:t>
          </a:r>
          <a:r>
            <a:rPr lang="en-US" sz="1800" dirty="0" err="1" smtClean="0"/>
            <a:t>yg</a:t>
          </a:r>
          <a:r>
            <a:rPr lang="en-US" sz="1800" dirty="0" smtClean="0"/>
            <a:t> </a:t>
          </a:r>
          <a:r>
            <a:rPr lang="en-US" sz="1800" dirty="0" err="1" smtClean="0"/>
            <a:t>secara</a:t>
          </a:r>
          <a:r>
            <a:rPr lang="en-US" sz="1800" dirty="0" smtClean="0"/>
            <a:t> fundamental </a:t>
          </a:r>
          <a:r>
            <a:rPr lang="en-US" sz="1800" dirty="0" err="1" smtClean="0"/>
            <a:t>akan</a:t>
          </a:r>
          <a:r>
            <a:rPr lang="en-US" sz="1800" dirty="0" smtClean="0"/>
            <a:t> </a:t>
          </a:r>
          <a:r>
            <a:rPr lang="en-US" sz="1800" dirty="0" err="1" smtClean="0"/>
            <a:t>mengubah</a:t>
          </a:r>
          <a:r>
            <a:rPr lang="en-US" sz="1800" dirty="0" smtClean="0"/>
            <a:t> </a:t>
          </a:r>
          <a:r>
            <a:rPr lang="en-US" sz="1800" dirty="0" err="1" smtClean="0"/>
            <a:t>karakter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perilaku</a:t>
          </a:r>
          <a:r>
            <a:rPr lang="en-US" sz="1800" dirty="0" smtClean="0"/>
            <a:t> </a:t>
          </a:r>
          <a:r>
            <a:rPr lang="en-US" sz="1800" dirty="0" err="1" smtClean="0"/>
            <a:t>konflik</a:t>
          </a:r>
          <a:r>
            <a:rPr lang="en-US" sz="1800" dirty="0" smtClean="0"/>
            <a:t>.. </a:t>
          </a:r>
          <a:endParaRPr lang="en-US" sz="1800" dirty="0"/>
        </a:p>
      </dgm:t>
    </dgm:pt>
    <dgm:pt modelId="{419A11C9-D0F8-45E4-93EA-895AD2975F44}" type="parTrans" cxnId="{9599F8F4-9561-4BB7-A9B9-E779B881C641}">
      <dgm:prSet/>
      <dgm:spPr/>
      <dgm:t>
        <a:bodyPr/>
        <a:lstStyle/>
        <a:p>
          <a:endParaRPr lang="en-US"/>
        </a:p>
      </dgm:t>
    </dgm:pt>
    <dgm:pt modelId="{322FC5A5-A714-40DA-8F39-8F409F5F09DB}" type="sibTrans" cxnId="{9599F8F4-9561-4BB7-A9B9-E779B881C641}">
      <dgm:prSet/>
      <dgm:spPr/>
      <dgm:t>
        <a:bodyPr/>
        <a:lstStyle/>
        <a:p>
          <a:endParaRPr lang="en-US"/>
        </a:p>
      </dgm:t>
    </dgm:pt>
    <dgm:pt modelId="{8E835B3A-5556-426D-A891-68FD054CC79D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FFFF00"/>
              </a:solidFill>
            </a:rPr>
            <a:t>RAND</a:t>
          </a:r>
          <a:endParaRPr lang="en-US" sz="1600" b="1" dirty="0">
            <a:solidFill>
              <a:srgbClr val="FFFF00"/>
            </a:solidFill>
          </a:endParaRPr>
        </a:p>
      </dgm:t>
    </dgm:pt>
    <dgm:pt modelId="{8905357E-A2D7-4161-84EB-92E0BED8E840}" type="parTrans" cxnId="{BFB105F8-0952-47AB-87E5-8F94647DA85B}">
      <dgm:prSet/>
      <dgm:spPr/>
      <dgm:t>
        <a:bodyPr/>
        <a:lstStyle/>
        <a:p>
          <a:endParaRPr lang="en-US"/>
        </a:p>
      </dgm:t>
    </dgm:pt>
    <dgm:pt modelId="{39408319-A7FC-493F-A91C-136C15D3BF05}" type="sibTrans" cxnId="{BFB105F8-0952-47AB-87E5-8F94647DA85B}">
      <dgm:prSet/>
      <dgm:spPr/>
      <dgm:t>
        <a:bodyPr/>
        <a:lstStyle/>
        <a:p>
          <a:endParaRPr lang="en-US"/>
        </a:p>
      </dgm:t>
    </dgm:pt>
    <dgm:pt modelId="{05172542-A879-4B43-8ACE-E5D8A6CB59D8}">
      <dgm:prSet phldrT="[Text]" custT="1"/>
      <dgm:spPr/>
      <dgm:t>
        <a:bodyPr/>
        <a:lstStyle/>
        <a:p>
          <a:r>
            <a:rPr lang="en-US" sz="1800" dirty="0" err="1" smtClean="0"/>
            <a:t>Perubahan</a:t>
          </a:r>
          <a:r>
            <a:rPr lang="en-US" sz="1800" dirty="0" smtClean="0"/>
            <a:t> </a:t>
          </a:r>
          <a:r>
            <a:rPr lang="en-US" sz="1800" dirty="0" err="1" smtClean="0"/>
            <a:t>mendasar</a:t>
          </a:r>
          <a:r>
            <a:rPr lang="en-US" sz="1800" dirty="0" smtClean="0"/>
            <a:t> </a:t>
          </a:r>
          <a:r>
            <a:rPr lang="en-US" sz="1800" dirty="0" err="1" smtClean="0"/>
            <a:t>dalam</a:t>
          </a:r>
          <a:r>
            <a:rPr lang="en-US" sz="1800" dirty="0" smtClean="0"/>
            <a:t> </a:t>
          </a:r>
          <a:r>
            <a:rPr lang="en-US" sz="1800" dirty="0" err="1" smtClean="0"/>
            <a:t>sifat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perilaku</a:t>
          </a:r>
          <a:r>
            <a:rPr lang="en-US" sz="1800" dirty="0" smtClean="0"/>
            <a:t> </a:t>
          </a:r>
          <a:r>
            <a:rPr lang="en-US" sz="1800" dirty="0" err="1" smtClean="0"/>
            <a:t>operasi</a:t>
          </a:r>
          <a:r>
            <a:rPr lang="en-US" sz="1800" dirty="0" smtClean="0"/>
            <a:t> </a:t>
          </a:r>
          <a:r>
            <a:rPr lang="en-US" sz="1800" dirty="0" err="1" smtClean="0"/>
            <a:t>militer</a:t>
          </a:r>
          <a:r>
            <a:rPr lang="en-US" sz="1800" dirty="0" smtClean="0"/>
            <a:t> </a:t>
          </a:r>
          <a:r>
            <a:rPr lang="en-US" sz="1800" dirty="0" err="1" smtClean="0"/>
            <a:t>yg</a:t>
          </a:r>
          <a:r>
            <a:rPr lang="en-US" sz="1800" dirty="0" smtClean="0"/>
            <a:t> </a:t>
          </a:r>
          <a:r>
            <a:rPr lang="en-US" sz="1800" dirty="0" err="1" smtClean="0"/>
            <a:t>sudah</a:t>
          </a:r>
          <a:r>
            <a:rPr lang="en-US" sz="1800" dirty="0" smtClean="0"/>
            <a:t> </a:t>
          </a:r>
          <a:r>
            <a:rPr lang="en-US" sz="1800" dirty="0" err="1" smtClean="0"/>
            <a:t>usang</a:t>
          </a:r>
          <a:r>
            <a:rPr lang="en-US" sz="1800" dirty="0" smtClean="0"/>
            <a:t> </a:t>
          </a:r>
          <a:r>
            <a:rPr lang="en-US" sz="1800" dirty="0" err="1" smtClean="0"/>
            <a:t>ke</a:t>
          </a:r>
          <a:r>
            <a:rPr lang="en-US" sz="1800" dirty="0" smtClean="0"/>
            <a:t> </a:t>
          </a:r>
          <a:r>
            <a:rPr lang="en-US" sz="1800" dirty="0" err="1" smtClean="0"/>
            <a:t>yg</a:t>
          </a:r>
          <a:r>
            <a:rPr lang="en-US" sz="1800" dirty="0" smtClean="0"/>
            <a:t> </a:t>
          </a:r>
          <a:r>
            <a:rPr lang="en-US" sz="1800" dirty="0" err="1" smtClean="0"/>
            <a:t>baru</a:t>
          </a:r>
          <a:r>
            <a:rPr lang="en-US" sz="1800" dirty="0" smtClean="0"/>
            <a:t> </a:t>
          </a:r>
          <a:r>
            <a:rPr lang="en-US" sz="1800" dirty="0" err="1" smtClean="0"/>
            <a:t>atau</a:t>
          </a:r>
          <a:r>
            <a:rPr lang="en-US" sz="1800" dirty="0" smtClean="0"/>
            <a:t> </a:t>
          </a:r>
          <a:r>
            <a:rPr lang="en-US" sz="1800" dirty="0" err="1" smtClean="0"/>
            <a:t>lebih</a:t>
          </a:r>
          <a:r>
            <a:rPr lang="en-US" sz="1800" dirty="0" smtClean="0"/>
            <a:t> </a:t>
          </a:r>
          <a:r>
            <a:rPr lang="en-US" sz="1800" dirty="0" err="1" smtClean="0"/>
            <a:t>canggih</a:t>
          </a:r>
          <a:endParaRPr lang="en-US" sz="1800" dirty="0"/>
        </a:p>
      </dgm:t>
    </dgm:pt>
    <dgm:pt modelId="{378CD266-DE78-4507-B13D-C7D802FAF6CA}" type="parTrans" cxnId="{817449C3-2765-446A-8B20-A262B9D4DAA1}">
      <dgm:prSet/>
      <dgm:spPr/>
      <dgm:t>
        <a:bodyPr/>
        <a:lstStyle/>
        <a:p>
          <a:endParaRPr lang="en-US"/>
        </a:p>
      </dgm:t>
    </dgm:pt>
    <dgm:pt modelId="{152E660E-8952-461B-9E13-2D4E6440508F}" type="sibTrans" cxnId="{817449C3-2765-446A-8B20-A262B9D4DAA1}">
      <dgm:prSet/>
      <dgm:spPr/>
      <dgm:t>
        <a:bodyPr/>
        <a:lstStyle/>
        <a:p>
          <a:endParaRPr lang="en-US"/>
        </a:p>
      </dgm:t>
    </dgm:pt>
    <dgm:pt modelId="{9DBE8E11-8584-4C55-81FD-E6ED20B6F770}">
      <dgm:prSet phldrT="[Text]" custT="1"/>
      <dgm:spPr/>
      <dgm:t>
        <a:bodyPr/>
        <a:lstStyle/>
        <a:p>
          <a:r>
            <a:rPr lang="en-US" sz="1400" b="1" i="0" dirty="0" smtClean="0">
              <a:solidFill>
                <a:srgbClr val="92D050"/>
              </a:solidFill>
            </a:rPr>
            <a:t>US Department of </a:t>
          </a:r>
          <a:r>
            <a:rPr lang="en-US" sz="1400" b="1" i="0" dirty="0" err="1" smtClean="0">
              <a:solidFill>
                <a:srgbClr val="92D050"/>
              </a:solidFill>
            </a:rPr>
            <a:t>Defence’s</a:t>
          </a:r>
          <a:r>
            <a:rPr lang="en-US" sz="1400" b="1" i="0" dirty="0" smtClean="0">
              <a:solidFill>
                <a:srgbClr val="92D050"/>
              </a:solidFill>
            </a:rPr>
            <a:t/>
          </a:r>
          <a:br>
            <a:rPr lang="en-US" sz="1400" b="1" i="0" dirty="0" smtClean="0">
              <a:solidFill>
                <a:srgbClr val="92D050"/>
              </a:solidFill>
            </a:rPr>
          </a:br>
          <a:r>
            <a:rPr lang="en-US" sz="1400" b="1" i="0" dirty="0" smtClean="0">
              <a:solidFill>
                <a:srgbClr val="92D050"/>
              </a:solidFill>
            </a:rPr>
            <a:t>Office of Force Transformation</a:t>
          </a:r>
          <a:endParaRPr lang="en-US" sz="1400" b="1" dirty="0">
            <a:solidFill>
              <a:srgbClr val="92D050"/>
            </a:solidFill>
          </a:endParaRPr>
        </a:p>
      </dgm:t>
    </dgm:pt>
    <dgm:pt modelId="{752696CD-2A31-4B08-A1B3-91C0C3BFD488}" type="parTrans" cxnId="{524C153C-A324-405D-ACF4-2713F0B3F2F8}">
      <dgm:prSet/>
      <dgm:spPr/>
      <dgm:t>
        <a:bodyPr/>
        <a:lstStyle/>
        <a:p>
          <a:endParaRPr lang="en-US"/>
        </a:p>
      </dgm:t>
    </dgm:pt>
    <dgm:pt modelId="{45BA0EA2-272B-402E-93AD-6724D9BE3503}" type="sibTrans" cxnId="{524C153C-A324-405D-ACF4-2713F0B3F2F8}">
      <dgm:prSet/>
      <dgm:spPr/>
      <dgm:t>
        <a:bodyPr/>
        <a:lstStyle/>
        <a:p>
          <a:endParaRPr lang="en-US"/>
        </a:p>
      </dgm:t>
    </dgm:pt>
    <dgm:pt modelId="{202ED74A-F6C4-47E6-9593-11F4042A1446}">
      <dgm:prSet phldrT="[Text]" custT="1"/>
      <dgm:spPr/>
      <dgm:t>
        <a:bodyPr/>
        <a:lstStyle/>
        <a:p>
          <a:r>
            <a:rPr lang="id-ID" sz="1600" dirty="0" smtClean="0"/>
            <a:t>RMA adalah proses yang membentuk sifat persaingan dan kerja sama militer yang terus berubah melalui kombinasi konsep, kemampuan, </a:t>
          </a:r>
          <a:r>
            <a:rPr lang="en-US" sz="1600" dirty="0" err="1" smtClean="0"/>
            <a:t>pasukan</a:t>
          </a:r>
          <a:r>
            <a:rPr lang="id-ID" sz="1600" dirty="0" smtClean="0"/>
            <a:t>, </a:t>
          </a:r>
          <a:r>
            <a:rPr lang="id-ID" sz="1600" dirty="0" smtClean="0"/>
            <a:t>dan organisasi baru </a:t>
          </a:r>
          <a:r>
            <a:rPr lang="en-US" sz="1600" dirty="0" err="1" smtClean="0"/>
            <a:t>untuk</a:t>
          </a:r>
          <a:r>
            <a:rPr lang="en-US" sz="1600" dirty="0" smtClean="0"/>
            <a:t> </a:t>
          </a:r>
          <a:r>
            <a:rPr lang="en-US" sz="1600" dirty="0" err="1" smtClean="0"/>
            <a:t>melindungi</a:t>
          </a:r>
          <a:r>
            <a:rPr lang="en-US" sz="1600" dirty="0" smtClean="0"/>
            <a:t> </a:t>
          </a:r>
          <a:r>
            <a:rPr lang="en-US" sz="1600" dirty="0" err="1" smtClean="0"/>
            <a:t>negara</a:t>
          </a:r>
          <a:r>
            <a:rPr lang="en-US" sz="1600" dirty="0" smtClean="0"/>
            <a:t> </a:t>
          </a:r>
          <a:r>
            <a:rPr lang="en-US" sz="1600" dirty="0" err="1" smtClean="0"/>
            <a:t>dr</a:t>
          </a:r>
          <a:r>
            <a:rPr lang="en-US" sz="1600" dirty="0" smtClean="0"/>
            <a:t> </a:t>
          </a:r>
          <a:r>
            <a:rPr lang="en-US" sz="1600" dirty="0" err="1" smtClean="0"/>
            <a:t>kerentanan</a:t>
          </a:r>
          <a:r>
            <a:rPr lang="en-US" sz="1600" dirty="0" smtClean="0"/>
            <a:t> </a:t>
          </a:r>
          <a:r>
            <a:rPr lang="en-US" sz="1600" dirty="0" err="1" smtClean="0"/>
            <a:t>asimetris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mempertahankan</a:t>
          </a:r>
          <a:r>
            <a:rPr lang="en-US" sz="1600" dirty="0" smtClean="0"/>
            <a:t> </a:t>
          </a:r>
          <a:r>
            <a:rPr lang="en-US" sz="1600" dirty="0" err="1" smtClean="0"/>
            <a:t>posisi</a:t>
          </a:r>
          <a:r>
            <a:rPr lang="en-US" sz="1600" dirty="0" smtClean="0"/>
            <a:t> </a:t>
          </a:r>
          <a:r>
            <a:rPr lang="en-US" sz="1600" dirty="0" err="1" smtClean="0"/>
            <a:t>strategis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membantu</a:t>
          </a:r>
          <a:r>
            <a:rPr lang="en-US" sz="1600" dirty="0" smtClean="0"/>
            <a:t> </a:t>
          </a:r>
          <a:r>
            <a:rPr lang="en-US" sz="1600" dirty="0" err="1" smtClean="0"/>
            <a:t>perdamaian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stabilitas</a:t>
          </a:r>
          <a:r>
            <a:rPr lang="en-US" sz="1600" dirty="0" smtClean="0"/>
            <a:t> </a:t>
          </a:r>
          <a:r>
            <a:rPr lang="en-US" sz="1600" dirty="0" err="1" smtClean="0"/>
            <a:t>dunia</a:t>
          </a:r>
          <a:endParaRPr lang="en-US" sz="1600" b="1" u="sng" dirty="0"/>
        </a:p>
      </dgm:t>
    </dgm:pt>
    <dgm:pt modelId="{80AD6957-C03F-4957-AA8E-F3AF01796DF0}" type="parTrans" cxnId="{F85DE810-B8FA-4328-8018-F2542DBD5088}">
      <dgm:prSet/>
      <dgm:spPr/>
      <dgm:t>
        <a:bodyPr/>
        <a:lstStyle/>
        <a:p>
          <a:endParaRPr lang="en-US"/>
        </a:p>
      </dgm:t>
    </dgm:pt>
    <dgm:pt modelId="{4965BF23-BC51-4C5D-AAB0-BDFC88685D98}" type="sibTrans" cxnId="{F85DE810-B8FA-4328-8018-F2542DBD5088}">
      <dgm:prSet/>
      <dgm:spPr/>
      <dgm:t>
        <a:bodyPr/>
        <a:lstStyle/>
        <a:p>
          <a:endParaRPr lang="en-US"/>
        </a:p>
      </dgm:t>
    </dgm:pt>
    <dgm:pt modelId="{AB3A7591-876D-4760-9E19-4742741871D2}" type="pres">
      <dgm:prSet presAssocID="{87F455EC-A295-49E0-ABBB-D180FDE60A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5E1B99-80BF-43CD-BBB9-F7F4E0D15230}" type="pres">
      <dgm:prSet presAssocID="{35B8BA45-F67C-4C49-8428-E12A85A9352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1389A-0569-4D37-B39F-DC81FA2DAE88}" type="pres">
      <dgm:prSet presAssocID="{C586B09D-B140-4D25-82EE-2BA0CC7B9B7A}" presName="sibTrans" presStyleCnt="0"/>
      <dgm:spPr/>
      <dgm:t>
        <a:bodyPr/>
        <a:lstStyle/>
        <a:p>
          <a:endParaRPr lang="en-US"/>
        </a:p>
      </dgm:t>
    </dgm:pt>
    <dgm:pt modelId="{739C3CE9-FDAC-4448-AD18-FD44AAA4A897}" type="pres">
      <dgm:prSet presAssocID="{8E835B3A-5556-426D-A891-68FD054CC7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1EDEFD-EAC6-420D-9980-41B476A227A4}" type="pres">
      <dgm:prSet presAssocID="{39408319-A7FC-493F-A91C-136C15D3BF05}" presName="sibTrans" presStyleCnt="0"/>
      <dgm:spPr/>
      <dgm:t>
        <a:bodyPr/>
        <a:lstStyle/>
        <a:p>
          <a:endParaRPr lang="en-US"/>
        </a:p>
      </dgm:t>
    </dgm:pt>
    <dgm:pt modelId="{854A60D3-CA3D-4260-B8F7-FBD1296CC993}" type="pres">
      <dgm:prSet presAssocID="{9DBE8E11-8584-4C55-81FD-E6ED20B6F770}" presName="node" presStyleLbl="node1" presStyleIdx="2" presStyleCnt="3" custLinFactNeighborX="6776" custLinFactNeighborY="-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DB1FF9-2590-4FB9-B317-D06E6C93604E}" type="presOf" srcId="{87F455EC-A295-49E0-ABBB-D180FDE60AF1}" destId="{AB3A7591-876D-4760-9E19-4742741871D2}" srcOrd="0" destOrd="0" presId="urn:microsoft.com/office/officeart/2005/8/layout/hList6"/>
    <dgm:cxn modelId="{244A33D8-C7ED-4CA5-8D6B-4E73EE230A01}" srcId="{87F455EC-A295-49E0-ABBB-D180FDE60AF1}" destId="{35B8BA45-F67C-4C49-8428-E12A85A93529}" srcOrd="0" destOrd="0" parTransId="{F9985BA2-A0F1-4EFB-A0D6-E1772D4E460B}" sibTransId="{C586B09D-B140-4D25-82EE-2BA0CC7B9B7A}"/>
    <dgm:cxn modelId="{524C153C-A324-405D-ACF4-2713F0B3F2F8}" srcId="{87F455EC-A295-49E0-ABBB-D180FDE60AF1}" destId="{9DBE8E11-8584-4C55-81FD-E6ED20B6F770}" srcOrd="2" destOrd="0" parTransId="{752696CD-2A31-4B08-A1B3-91C0C3BFD488}" sibTransId="{45BA0EA2-272B-402E-93AD-6724D9BE3503}"/>
    <dgm:cxn modelId="{F85DE810-B8FA-4328-8018-F2542DBD5088}" srcId="{9DBE8E11-8584-4C55-81FD-E6ED20B6F770}" destId="{202ED74A-F6C4-47E6-9593-11F4042A1446}" srcOrd="0" destOrd="0" parTransId="{80AD6957-C03F-4957-AA8E-F3AF01796DF0}" sibTransId="{4965BF23-BC51-4C5D-AAB0-BDFC88685D98}"/>
    <dgm:cxn modelId="{0E7007D7-896E-4E39-9E66-46E16B73690B}" type="presOf" srcId="{05172542-A879-4B43-8ACE-E5D8A6CB59D8}" destId="{739C3CE9-FDAC-4448-AD18-FD44AAA4A897}" srcOrd="0" destOrd="1" presId="urn:microsoft.com/office/officeart/2005/8/layout/hList6"/>
    <dgm:cxn modelId="{BA7EE266-36D8-46DC-A445-591CEE5FD005}" type="presOf" srcId="{202ED74A-F6C4-47E6-9593-11F4042A1446}" destId="{854A60D3-CA3D-4260-B8F7-FBD1296CC993}" srcOrd="0" destOrd="1" presId="urn:microsoft.com/office/officeart/2005/8/layout/hList6"/>
    <dgm:cxn modelId="{E5E01943-39B4-48ED-8CC8-27ED3EBFE390}" type="presOf" srcId="{DC5C89FC-BF3C-45FE-AF3A-82F620B975A5}" destId="{775E1B99-80BF-43CD-BBB9-F7F4E0D15230}" srcOrd="0" destOrd="1" presId="urn:microsoft.com/office/officeart/2005/8/layout/hList6"/>
    <dgm:cxn modelId="{9599F8F4-9561-4BB7-A9B9-E779B881C641}" srcId="{35B8BA45-F67C-4C49-8428-E12A85A93529}" destId="{DC5C89FC-BF3C-45FE-AF3A-82F620B975A5}" srcOrd="0" destOrd="0" parTransId="{419A11C9-D0F8-45E4-93EA-895AD2975F44}" sibTransId="{322FC5A5-A714-40DA-8F39-8F409F5F09DB}"/>
    <dgm:cxn modelId="{817449C3-2765-446A-8B20-A262B9D4DAA1}" srcId="{8E835B3A-5556-426D-A891-68FD054CC79D}" destId="{05172542-A879-4B43-8ACE-E5D8A6CB59D8}" srcOrd="0" destOrd="0" parTransId="{378CD266-DE78-4507-B13D-C7D802FAF6CA}" sibTransId="{152E660E-8952-461B-9E13-2D4E6440508F}"/>
    <dgm:cxn modelId="{10D780A6-CD21-4816-B545-479757A579C5}" type="presOf" srcId="{9DBE8E11-8584-4C55-81FD-E6ED20B6F770}" destId="{854A60D3-CA3D-4260-B8F7-FBD1296CC993}" srcOrd="0" destOrd="0" presId="urn:microsoft.com/office/officeart/2005/8/layout/hList6"/>
    <dgm:cxn modelId="{24333F0B-295E-4600-B63D-B333907CC092}" type="presOf" srcId="{8E835B3A-5556-426D-A891-68FD054CC79D}" destId="{739C3CE9-FDAC-4448-AD18-FD44AAA4A897}" srcOrd="0" destOrd="0" presId="urn:microsoft.com/office/officeart/2005/8/layout/hList6"/>
    <dgm:cxn modelId="{BFB105F8-0952-47AB-87E5-8F94647DA85B}" srcId="{87F455EC-A295-49E0-ABBB-D180FDE60AF1}" destId="{8E835B3A-5556-426D-A891-68FD054CC79D}" srcOrd="1" destOrd="0" parTransId="{8905357E-A2D7-4161-84EB-92E0BED8E840}" sibTransId="{39408319-A7FC-493F-A91C-136C15D3BF05}"/>
    <dgm:cxn modelId="{99909D0C-C3C9-4938-A2C8-8DCE608F311A}" type="presOf" srcId="{35B8BA45-F67C-4C49-8428-E12A85A93529}" destId="{775E1B99-80BF-43CD-BBB9-F7F4E0D15230}" srcOrd="0" destOrd="0" presId="urn:microsoft.com/office/officeart/2005/8/layout/hList6"/>
    <dgm:cxn modelId="{D0849650-1266-4CE4-9AE7-160AB5C32C00}" type="presParOf" srcId="{AB3A7591-876D-4760-9E19-4742741871D2}" destId="{775E1B99-80BF-43CD-BBB9-F7F4E0D15230}" srcOrd="0" destOrd="0" presId="urn:microsoft.com/office/officeart/2005/8/layout/hList6"/>
    <dgm:cxn modelId="{32257A08-3994-4A1E-8182-69F9CD06081F}" type="presParOf" srcId="{AB3A7591-876D-4760-9E19-4742741871D2}" destId="{DBE1389A-0569-4D37-B39F-DC81FA2DAE88}" srcOrd="1" destOrd="0" presId="urn:microsoft.com/office/officeart/2005/8/layout/hList6"/>
    <dgm:cxn modelId="{0C60E5E3-E92A-4D7B-B61C-E67516FAFC89}" type="presParOf" srcId="{AB3A7591-876D-4760-9E19-4742741871D2}" destId="{739C3CE9-FDAC-4448-AD18-FD44AAA4A897}" srcOrd="2" destOrd="0" presId="urn:microsoft.com/office/officeart/2005/8/layout/hList6"/>
    <dgm:cxn modelId="{0B7DABC4-D6DD-4E21-B623-9EE21C572ABB}" type="presParOf" srcId="{AB3A7591-876D-4760-9E19-4742741871D2}" destId="{1D1EDEFD-EAC6-420D-9980-41B476A227A4}" srcOrd="3" destOrd="0" presId="urn:microsoft.com/office/officeart/2005/8/layout/hList6"/>
    <dgm:cxn modelId="{9F180590-22AC-41F5-9B2B-10651C936761}" type="presParOf" srcId="{AB3A7591-876D-4760-9E19-4742741871D2}" destId="{854A60D3-CA3D-4260-B8F7-FBD1296CC99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244A6-545F-4A36-B027-AAE8141D7665}" type="doc">
      <dgm:prSet loTypeId="urn:microsoft.com/office/officeart/2005/8/layout/vList2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1CD7E5E9-1562-4BF1-8BD7-F161F78E34C0}">
      <dgm:prSet phldrT="[Text]"/>
      <dgm:spPr/>
      <dgm:t>
        <a:bodyPr/>
        <a:lstStyle/>
        <a:p>
          <a:r>
            <a:rPr lang="en-US" dirty="0" err="1" smtClean="0"/>
            <a:t>Pendekatan</a:t>
          </a:r>
          <a:r>
            <a:rPr lang="en-US" dirty="0" smtClean="0"/>
            <a:t> </a:t>
          </a:r>
          <a:r>
            <a:rPr lang="en-US" dirty="0" err="1" smtClean="0"/>
            <a:t>berbasis</a:t>
          </a:r>
          <a:r>
            <a:rPr lang="en-US" dirty="0" smtClean="0"/>
            <a:t> </a:t>
          </a:r>
          <a:r>
            <a:rPr lang="en-US" dirty="0" err="1" smtClean="0"/>
            <a:t>efek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kapabilitas</a:t>
          </a:r>
          <a:r>
            <a:rPr lang="en-US" dirty="0" smtClean="0"/>
            <a:t>.</a:t>
          </a:r>
          <a:endParaRPr lang="en-US" dirty="0"/>
        </a:p>
      </dgm:t>
    </dgm:pt>
    <dgm:pt modelId="{296C10C0-3FB5-455A-B702-0ABE5D9B7439}" type="parTrans" cxnId="{B591901D-FC59-44E4-8A38-A43E818F6C5D}">
      <dgm:prSet/>
      <dgm:spPr/>
      <dgm:t>
        <a:bodyPr/>
        <a:lstStyle/>
        <a:p>
          <a:endParaRPr lang="en-US"/>
        </a:p>
      </dgm:t>
    </dgm:pt>
    <dgm:pt modelId="{129CE8B0-8A53-4305-BA1B-8AD3A02D2542}" type="sibTrans" cxnId="{B591901D-FC59-44E4-8A38-A43E818F6C5D}">
      <dgm:prSet/>
      <dgm:spPr/>
      <dgm:t>
        <a:bodyPr/>
        <a:lstStyle/>
        <a:p>
          <a:endParaRPr lang="en-US"/>
        </a:p>
      </dgm:t>
    </dgm:pt>
    <dgm:pt modelId="{F11AA09A-CD9A-4147-B465-B0DC16A61F36}">
      <dgm:prSet phldrT="[Text]"/>
      <dgm:spPr/>
      <dgm:t>
        <a:bodyPr/>
        <a:lstStyle/>
        <a:p>
          <a:r>
            <a:rPr lang="en-US" dirty="0" smtClean="0"/>
            <a:t>Effect based operation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dirty="0" err="1" smtClean="0">
              <a:sym typeface="Wingdings" panose="05000000000000000000" pitchFamily="2" charset="2"/>
            </a:rPr>
            <a:t>p</a:t>
          </a:r>
          <a:r>
            <a:rPr lang="en-US" dirty="0" err="1" smtClean="0"/>
            <a:t>ergeseran</a:t>
          </a:r>
          <a:r>
            <a:rPr lang="en-US" dirty="0" smtClean="0"/>
            <a:t> </a:t>
          </a:r>
          <a:r>
            <a:rPr lang="en-US" dirty="0" err="1" smtClean="0"/>
            <a:t>peperangan</a:t>
          </a:r>
          <a:r>
            <a:rPr lang="en-US" dirty="0" smtClean="0"/>
            <a:t> </a:t>
          </a:r>
          <a:r>
            <a:rPr lang="en-US" dirty="0" err="1" smtClean="0"/>
            <a:t>berbasis</a:t>
          </a:r>
          <a:r>
            <a:rPr lang="en-US" dirty="0" smtClean="0"/>
            <a:t> </a:t>
          </a:r>
          <a:r>
            <a:rPr lang="en-US" dirty="0" err="1" smtClean="0"/>
            <a:t>tradisional</a:t>
          </a:r>
          <a:r>
            <a:rPr lang="en-US" dirty="0" smtClean="0"/>
            <a:t> (</a:t>
          </a:r>
          <a:r>
            <a:rPr lang="en-US" dirty="0" err="1" smtClean="0"/>
            <a:t>menyerang</a:t>
          </a:r>
          <a:r>
            <a:rPr lang="en-US" dirty="0" smtClean="0"/>
            <a:t> </a:t>
          </a:r>
          <a:r>
            <a:rPr lang="en-US" dirty="0" err="1" smtClean="0"/>
            <a:t>musuh</a:t>
          </a:r>
          <a:r>
            <a:rPr lang="en-US" dirty="0" smtClean="0"/>
            <a:t>) </a:t>
          </a:r>
          <a:r>
            <a:rPr lang="en-US" dirty="0" err="1" smtClean="0"/>
            <a:t>hingga</a:t>
          </a:r>
          <a:r>
            <a:rPr lang="en-US" dirty="0" smtClean="0"/>
            <a:t> </a:t>
          </a:r>
          <a:r>
            <a:rPr lang="en-US" dirty="0" err="1" smtClean="0"/>
            <a:t>mencapai</a:t>
          </a:r>
          <a:r>
            <a:rPr lang="en-US" dirty="0" smtClean="0"/>
            <a:t> </a:t>
          </a:r>
          <a:r>
            <a:rPr lang="en-US" dirty="0" err="1" smtClean="0"/>
            <a:t>hasil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err="1" smtClean="0"/>
            <a:t>militer</a:t>
          </a:r>
          <a:r>
            <a:rPr lang="en-US" dirty="0" smtClean="0"/>
            <a:t> </a:t>
          </a:r>
          <a:r>
            <a:rPr lang="en-US" dirty="0" err="1" smtClean="0"/>
            <a:t>tertentu</a:t>
          </a:r>
          <a:r>
            <a:rPr lang="en-US" dirty="0" smtClean="0"/>
            <a:t> (</a:t>
          </a:r>
          <a:r>
            <a:rPr lang="en-US" dirty="0" err="1" smtClean="0"/>
            <a:t>mis</a:t>
          </a:r>
          <a:r>
            <a:rPr lang="en-US" dirty="0" smtClean="0"/>
            <a:t>. </a:t>
          </a:r>
          <a:r>
            <a:rPr lang="en-US" dirty="0" err="1" smtClean="0"/>
            <a:t>Kesediaan</a:t>
          </a:r>
          <a:r>
            <a:rPr lang="en-US" dirty="0" smtClean="0"/>
            <a:t> </a:t>
          </a:r>
          <a:r>
            <a:rPr lang="en-US" dirty="0" err="1" smtClean="0"/>
            <a:t>utk</a:t>
          </a:r>
          <a:r>
            <a:rPr lang="en-US" dirty="0" smtClean="0"/>
            <a:t> </a:t>
          </a:r>
          <a:r>
            <a:rPr lang="en-US" dirty="0" err="1" smtClean="0"/>
            <a:t>berperang</a:t>
          </a:r>
          <a:r>
            <a:rPr lang="en-US" dirty="0" smtClean="0"/>
            <a:t>)</a:t>
          </a:r>
          <a:endParaRPr lang="en-US" dirty="0"/>
        </a:p>
      </dgm:t>
    </dgm:pt>
    <dgm:pt modelId="{A685B1A0-28A8-43CD-A200-79EEC3DEF51D}" type="parTrans" cxnId="{7453B044-3765-43B6-A942-F87D82B208E0}">
      <dgm:prSet/>
      <dgm:spPr/>
      <dgm:t>
        <a:bodyPr/>
        <a:lstStyle/>
        <a:p>
          <a:endParaRPr lang="en-US"/>
        </a:p>
      </dgm:t>
    </dgm:pt>
    <dgm:pt modelId="{79929579-F74D-4B19-804E-C35262A74735}" type="sibTrans" cxnId="{7453B044-3765-43B6-A942-F87D82B208E0}">
      <dgm:prSet/>
      <dgm:spPr/>
      <dgm:t>
        <a:bodyPr/>
        <a:lstStyle/>
        <a:p>
          <a:endParaRPr lang="en-US"/>
        </a:p>
      </dgm:t>
    </dgm:pt>
    <dgm:pt modelId="{AE14EF89-ABFF-4D68-91E9-81E4595301A3}">
      <dgm:prSet phldrT="[Text]"/>
      <dgm:spPr/>
      <dgm:t>
        <a:bodyPr/>
        <a:lstStyle/>
        <a:p>
          <a:r>
            <a:rPr lang="en-US" dirty="0" smtClean="0"/>
            <a:t>RMA </a:t>
          </a:r>
          <a:r>
            <a:rPr lang="en-US" dirty="0" err="1" smtClean="0"/>
            <a:t>saat</a:t>
          </a:r>
          <a:r>
            <a:rPr lang="en-US" dirty="0" smtClean="0"/>
            <a:t> </a:t>
          </a:r>
          <a:r>
            <a:rPr lang="en-US" dirty="0" err="1" smtClean="0"/>
            <a:t>ini</a:t>
          </a:r>
          <a:endParaRPr lang="en-US" dirty="0"/>
        </a:p>
      </dgm:t>
    </dgm:pt>
    <dgm:pt modelId="{00516F90-0AF7-45FD-AFF6-08D2F67DBC75}" type="parTrans" cxnId="{3CD574A3-F5EE-4BA5-9EB3-0309D16E661B}">
      <dgm:prSet/>
      <dgm:spPr/>
      <dgm:t>
        <a:bodyPr/>
        <a:lstStyle/>
        <a:p>
          <a:endParaRPr lang="en-US"/>
        </a:p>
      </dgm:t>
    </dgm:pt>
    <dgm:pt modelId="{25EF8854-80C5-4934-AB30-E2D87AEEC772}" type="sibTrans" cxnId="{3CD574A3-F5EE-4BA5-9EB3-0309D16E661B}">
      <dgm:prSet/>
      <dgm:spPr/>
      <dgm:t>
        <a:bodyPr/>
        <a:lstStyle/>
        <a:p>
          <a:endParaRPr lang="en-US"/>
        </a:p>
      </dgm:t>
    </dgm:pt>
    <dgm:pt modelId="{FEEE87D4-3664-47FF-9411-EE2F5D44637A}">
      <dgm:prSet phldrT="[Text]"/>
      <dgm:spPr/>
      <dgm:t>
        <a:bodyPr/>
        <a:lstStyle/>
        <a:p>
          <a:r>
            <a:rPr lang="id-ID" dirty="0" smtClean="0"/>
            <a:t>terkait dengan gagasan yang muncul dari </a:t>
          </a:r>
          <a:r>
            <a:rPr lang="en-US" dirty="0" smtClean="0"/>
            <a:t>network-centric warfare</a:t>
          </a:r>
          <a:r>
            <a:rPr lang="id-ID" dirty="0" smtClean="0"/>
            <a:t> (NCW)</a:t>
          </a:r>
          <a:r>
            <a:rPr lang="en-US" dirty="0" smtClean="0"/>
            <a:t>/network-enabled capabilities/network-based defense.</a:t>
          </a:r>
          <a:endParaRPr lang="en-US" dirty="0"/>
        </a:p>
      </dgm:t>
    </dgm:pt>
    <dgm:pt modelId="{BAA6E83F-FA29-4779-880A-CC08B5834839}" type="parTrans" cxnId="{BB62AE44-E0F9-4013-9E58-EEAFBF2FBC1B}">
      <dgm:prSet/>
      <dgm:spPr/>
      <dgm:t>
        <a:bodyPr/>
        <a:lstStyle/>
        <a:p>
          <a:endParaRPr lang="en-US"/>
        </a:p>
      </dgm:t>
    </dgm:pt>
    <dgm:pt modelId="{4E4ABC1E-84BB-402B-A929-58D6720D3D3E}" type="sibTrans" cxnId="{BB62AE44-E0F9-4013-9E58-EEAFBF2FBC1B}">
      <dgm:prSet/>
      <dgm:spPr/>
      <dgm:t>
        <a:bodyPr/>
        <a:lstStyle/>
        <a:p>
          <a:endParaRPr lang="en-US"/>
        </a:p>
      </dgm:t>
    </dgm:pt>
    <dgm:pt modelId="{2CA5A76F-3B22-4242-936F-531FE457A3D1}">
      <dgm:prSet phldrT="[Text]"/>
      <dgm:spPr/>
      <dgm:t>
        <a:bodyPr/>
        <a:lstStyle/>
        <a:p>
          <a:r>
            <a:rPr lang="en-US" dirty="0" err="1" smtClean="0"/>
            <a:t>Kapabilitas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dirty="0" err="1" smtClean="0">
              <a:sym typeface="Wingdings" panose="05000000000000000000" pitchFamily="2" charset="2"/>
            </a:rPr>
            <a:t>mengadopsi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strategi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pertahanan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yg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didasarkan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tidak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hanya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dr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skenarion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ancaman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tetap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tp</a:t>
          </a:r>
          <a:r>
            <a:rPr lang="en-US" dirty="0" smtClean="0">
              <a:sym typeface="Wingdings" panose="05000000000000000000" pitchFamily="2" charset="2"/>
            </a:rPr>
            <a:t> juga </a:t>
          </a:r>
          <a:r>
            <a:rPr lang="en-US" dirty="0" err="1" smtClean="0">
              <a:sym typeface="Wingdings" panose="05000000000000000000" pitchFamily="2" charset="2"/>
            </a:rPr>
            <a:t>antisipasi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dr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kemungkinan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adanya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musuh</a:t>
          </a:r>
          <a:r>
            <a:rPr lang="en-US" dirty="0" smtClean="0">
              <a:sym typeface="Wingdings" panose="05000000000000000000" pitchFamily="2" charset="2"/>
            </a:rPr>
            <a:t>.</a:t>
          </a:r>
          <a:endParaRPr lang="en-US" dirty="0"/>
        </a:p>
      </dgm:t>
    </dgm:pt>
    <dgm:pt modelId="{5E9BE72C-EEC4-4A89-B2B4-C16EA06E1FBD}" type="parTrans" cxnId="{5E4881C1-8FAD-4A18-B787-4C63E645A7D3}">
      <dgm:prSet/>
      <dgm:spPr/>
      <dgm:t>
        <a:bodyPr/>
        <a:lstStyle/>
        <a:p>
          <a:endParaRPr lang="en-US"/>
        </a:p>
      </dgm:t>
    </dgm:pt>
    <dgm:pt modelId="{31C9DE0C-114A-4DBF-8076-75BD934CE0E5}" type="sibTrans" cxnId="{5E4881C1-8FAD-4A18-B787-4C63E645A7D3}">
      <dgm:prSet/>
      <dgm:spPr/>
      <dgm:t>
        <a:bodyPr/>
        <a:lstStyle/>
        <a:p>
          <a:endParaRPr lang="en-US"/>
        </a:p>
      </dgm:t>
    </dgm:pt>
    <dgm:pt modelId="{EB86C9CF-1BA6-4EF5-A17C-B9CD2259ED52}">
      <dgm:prSet phldrT="[Text]"/>
      <dgm:spPr/>
      <dgm:t>
        <a:bodyPr/>
        <a:lstStyle/>
        <a:p>
          <a:r>
            <a:rPr lang="en-US" dirty="0" smtClean="0"/>
            <a:t>NCW </a:t>
          </a:r>
          <a:r>
            <a:rPr lang="en-US" dirty="0" smtClean="0">
              <a:sym typeface="Wingdings" panose="05000000000000000000" pitchFamily="2" charset="2"/>
            </a:rPr>
            <a:t> R</a:t>
          </a:r>
          <a:r>
            <a:rPr lang="id-ID" dirty="0" smtClean="0"/>
            <a:t>evolusi yang sedang berlangsung dalam teknologi</a:t>
          </a:r>
          <a:r>
            <a:rPr lang="en-US" dirty="0" smtClean="0"/>
            <a:t> </a:t>
          </a:r>
          <a:r>
            <a:rPr lang="id-ID" dirty="0" smtClean="0"/>
            <a:t>informasi (TI) memungkinkan inovasi dan peningkatan yang</a:t>
          </a:r>
          <a:r>
            <a:rPr lang="en-US" dirty="0" smtClean="0"/>
            <a:t> </a:t>
          </a:r>
          <a:r>
            <a:rPr lang="id-ID" dirty="0" smtClean="0"/>
            <a:t>signifikan di bidang sensor, pencari</a:t>
          </a:r>
          <a:r>
            <a:rPr lang="en-US" dirty="0" smtClean="0"/>
            <a:t>an</a:t>
          </a:r>
          <a:r>
            <a:rPr lang="id-ID" dirty="0" smtClean="0"/>
            <a:t>, manajemen data, komputasi</a:t>
          </a:r>
          <a:r>
            <a:rPr lang="en-US" dirty="0" smtClean="0"/>
            <a:t> </a:t>
          </a:r>
          <a:r>
            <a:rPr lang="id-ID" dirty="0" smtClean="0"/>
            <a:t>dan komunikasi, otomatisasi, jangkauan, dan presisi</a:t>
          </a:r>
          <a:r>
            <a:rPr lang="en-US" dirty="0" smtClean="0"/>
            <a:t>.</a:t>
          </a:r>
          <a:endParaRPr lang="en-US" dirty="0"/>
        </a:p>
      </dgm:t>
    </dgm:pt>
    <dgm:pt modelId="{65646C42-1649-401B-A544-A53A3A666D1C}" type="parTrans" cxnId="{5924B52B-9566-4F70-A03D-395542A1DB1E}">
      <dgm:prSet/>
      <dgm:spPr/>
      <dgm:t>
        <a:bodyPr/>
        <a:lstStyle/>
        <a:p>
          <a:endParaRPr lang="en-US"/>
        </a:p>
      </dgm:t>
    </dgm:pt>
    <dgm:pt modelId="{94C526D3-2151-4992-BE38-11A2DFBEA603}" type="sibTrans" cxnId="{5924B52B-9566-4F70-A03D-395542A1DB1E}">
      <dgm:prSet/>
      <dgm:spPr/>
      <dgm:t>
        <a:bodyPr/>
        <a:lstStyle/>
        <a:p>
          <a:endParaRPr lang="en-US"/>
        </a:p>
      </dgm:t>
    </dgm:pt>
    <dgm:pt modelId="{A4F6FD09-450A-43DF-AA1A-EF81F02F01B3}">
      <dgm:prSet phldrT="[Text]"/>
      <dgm:spPr/>
      <dgm:t>
        <a:bodyPr/>
        <a:lstStyle/>
        <a:p>
          <a:r>
            <a:rPr lang="id-ID" dirty="0" smtClean="0"/>
            <a:t>NCW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</a:t>
          </a:r>
          <a:r>
            <a:rPr lang="id-ID" dirty="0" smtClean="0"/>
            <a:t> menghubungkan</a:t>
          </a:r>
          <a:r>
            <a:rPr lang="en-US" dirty="0" smtClean="0"/>
            <a:t> </a:t>
          </a:r>
          <a:r>
            <a:rPr lang="en-US" dirty="0" err="1" smtClean="0"/>
            <a:t>individu-individu</a:t>
          </a:r>
          <a:r>
            <a:rPr lang="id-ID" dirty="0" smtClean="0"/>
            <a:t>, platform, senjata, sensor, dan alat bantu pengambilan keputusan ke dalam satu jaringan</a:t>
          </a:r>
          <a:r>
            <a:rPr lang="en-US" dirty="0" smtClean="0"/>
            <a:t> </a:t>
          </a:r>
          <a:r>
            <a:rPr lang="en-US" dirty="0" err="1" smtClean="0"/>
            <a:t>yg</a:t>
          </a:r>
          <a:r>
            <a:rPr lang="en-US" dirty="0" smtClean="0"/>
            <a:t> </a:t>
          </a:r>
          <a:r>
            <a:rPr lang="id-ID" dirty="0" smtClean="0"/>
            <a:t>menciptakan keseluruhan yang jelas lebih besar dari jumlah bagian-bagiannya, menghasilkan kekuatan jaringan yang beroperasi dengan kecepatan meningkat dan sinkronisasi dan mampu mencapai efek massa</a:t>
          </a:r>
          <a:r>
            <a:rPr lang="en-US" dirty="0" smtClean="0"/>
            <a:t>.</a:t>
          </a:r>
          <a:endParaRPr lang="en-US" dirty="0"/>
        </a:p>
      </dgm:t>
    </dgm:pt>
    <dgm:pt modelId="{F602E3A3-B4E4-4E2F-B798-4149C5B4DA4D}" type="parTrans" cxnId="{5F4DF59C-5471-47DF-8CDA-2003A749D63F}">
      <dgm:prSet/>
      <dgm:spPr/>
      <dgm:t>
        <a:bodyPr/>
        <a:lstStyle/>
        <a:p>
          <a:endParaRPr lang="en-US"/>
        </a:p>
      </dgm:t>
    </dgm:pt>
    <dgm:pt modelId="{2A6E886A-DF72-4A42-A528-1D3AD8075947}" type="sibTrans" cxnId="{5F4DF59C-5471-47DF-8CDA-2003A749D63F}">
      <dgm:prSet/>
      <dgm:spPr/>
      <dgm:t>
        <a:bodyPr/>
        <a:lstStyle/>
        <a:p>
          <a:endParaRPr lang="en-US"/>
        </a:p>
      </dgm:t>
    </dgm:pt>
    <dgm:pt modelId="{BC5F6E84-5F41-48A5-952A-445EE50C4434}">
      <dgm:prSet phldrT="[Text]"/>
      <dgm:spPr/>
      <dgm:t>
        <a:bodyPr/>
        <a:lstStyle/>
        <a:p>
          <a:r>
            <a:rPr lang="en-US" dirty="0" smtClean="0"/>
            <a:t>RMA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id-ID" dirty="0" smtClean="0"/>
            <a:t>melibatkan integrasi dan penggunaan sistem </a:t>
          </a:r>
          <a:r>
            <a:rPr lang="en-US" dirty="0" smtClean="0"/>
            <a:t>Command </a:t>
          </a:r>
          <a:r>
            <a:rPr lang="id-ID" dirty="0" smtClean="0"/>
            <a:t>, </a:t>
          </a:r>
          <a:r>
            <a:rPr lang="en-US" dirty="0" smtClean="0"/>
            <a:t>C</a:t>
          </a:r>
          <a:r>
            <a:rPr lang="id-ID" dirty="0" smtClean="0"/>
            <a:t>ontrol, </a:t>
          </a:r>
          <a:r>
            <a:rPr lang="en-US" dirty="0" smtClean="0"/>
            <a:t>Communication</a:t>
          </a:r>
          <a:r>
            <a:rPr lang="id-ID" dirty="0" smtClean="0"/>
            <a:t>, </a:t>
          </a:r>
          <a:r>
            <a:rPr lang="en-US" dirty="0" smtClean="0"/>
            <a:t>C</a:t>
          </a:r>
          <a:r>
            <a:rPr lang="id-ID" dirty="0" smtClean="0"/>
            <a:t>omputer</a:t>
          </a:r>
          <a:r>
            <a:rPr lang="en-US" dirty="0" smtClean="0"/>
            <a:t>S</a:t>
          </a:r>
          <a:r>
            <a:rPr lang="id-ID" dirty="0" smtClean="0"/>
            <a:t>, Intel</a:t>
          </a:r>
          <a:r>
            <a:rPr lang="en-US" dirty="0" err="1" smtClean="0"/>
            <a:t>ligence</a:t>
          </a:r>
          <a:r>
            <a:rPr lang="id-ID" dirty="0" smtClean="0"/>
            <a:t>, </a:t>
          </a:r>
          <a:r>
            <a:rPr lang="en-US" dirty="0" smtClean="0"/>
            <a:t>Surveillance</a:t>
          </a:r>
          <a:r>
            <a:rPr lang="id-ID" dirty="0" smtClean="0"/>
            <a:t> </a:t>
          </a:r>
          <a:r>
            <a:rPr lang="en-US" dirty="0" smtClean="0"/>
            <a:t>and Reconnaissance</a:t>
          </a:r>
          <a:r>
            <a:rPr lang="id-ID" dirty="0" smtClean="0"/>
            <a:t> (C4ISR)</a:t>
          </a:r>
          <a:r>
            <a:rPr lang="en-US" dirty="0" smtClean="0"/>
            <a:t> system</a:t>
          </a:r>
          <a:r>
            <a:rPr lang="id-ID" dirty="0" smtClean="0"/>
            <a:t>, platform, dan senjata (khususnya amunisi cerdas) dengan cara yang meningkatkan efektivitas dan kemampuan di luar perangkat individu mereka.</a:t>
          </a:r>
          <a:endParaRPr lang="en-US" dirty="0"/>
        </a:p>
      </dgm:t>
    </dgm:pt>
    <dgm:pt modelId="{AD9F76AD-5505-4D5A-8B12-EC75E04F3074}" type="parTrans" cxnId="{1A0FE170-426B-4903-ABC6-1DD35CBD44EA}">
      <dgm:prSet/>
      <dgm:spPr/>
      <dgm:t>
        <a:bodyPr/>
        <a:lstStyle/>
        <a:p>
          <a:endParaRPr lang="en-US"/>
        </a:p>
      </dgm:t>
    </dgm:pt>
    <dgm:pt modelId="{59DF1208-C8A4-4519-860F-373AA5511A80}" type="sibTrans" cxnId="{1A0FE170-426B-4903-ABC6-1DD35CBD44EA}">
      <dgm:prSet/>
      <dgm:spPr/>
      <dgm:t>
        <a:bodyPr/>
        <a:lstStyle/>
        <a:p>
          <a:endParaRPr lang="en-US"/>
        </a:p>
      </dgm:t>
    </dgm:pt>
    <dgm:pt modelId="{C42EC304-5BD8-41A8-B3FA-F22E19AABA98}" type="pres">
      <dgm:prSet presAssocID="{76D244A6-545F-4A36-B027-AAE8141D7665}" presName="linear" presStyleCnt="0">
        <dgm:presLayoutVars>
          <dgm:animLvl val="lvl"/>
          <dgm:resizeHandles val="exact"/>
        </dgm:presLayoutVars>
      </dgm:prSet>
      <dgm:spPr/>
    </dgm:pt>
    <dgm:pt modelId="{BC17790F-5ABF-4D86-96B3-410DC2121902}" type="pres">
      <dgm:prSet presAssocID="{1CD7E5E9-1562-4BF1-8BD7-F161F78E34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C9122-F219-475E-AF22-BC037D004F98}" type="pres">
      <dgm:prSet presAssocID="{1CD7E5E9-1562-4BF1-8BD7-F161F78E34C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099B9-607B-461E-882A-B0FC52C4AABB}" type="pres">
      <dgm:prSet presAssocID="{AE14EF89-ABFF-4D68-91E9-81E4595301A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CF249C0-F6B1-4C8C-9E61-E20CD02CEC7D}" type="pres">
      <dgm:prSet presAssocID="{AE14EF89-ABFF-4D68-91E9-81E4595301A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4CC4DE-5745-45FE-9A53-D5F444541200}" type="presOf" srcId="{1CD7E5E9-1562-4BF1-8BD7-F161F78E34C0}" destId="{BC17790F-5ABF-4D86-96B3-410DC2121902}" srcOrd="0" destOrd="0" presId="urn:microsoft.com/office/officeart/2005/8/layout/vList2"/>
    <dgm:cxn modelId="{3CD574A3-F5EE-4BA5-9EB3-0309D16E661B}" srcId="{76D244A6-545F-4A36-B027-AAE8141D7665}" destId="{AE14EF89-ABFF-4D68-91E9-81E4595301A3}" srcOrd="1" destOrd="0" parTransId="{00516F90-0AF7-45FD-AFF6-08D2F67DBC75}" sibTransId="{25EF8854-80C5-4934-AB30-E2D87AEEC772}"/>
    <dgm:cxn modelId="{21FF53E7-8808-4926-BFDE-A3ED754CEB85}" type="presOf" srcId="{A4F6FD09-450A-43DF-AA1A-EF81F02F01B3}" destId="{2CF249C0-F6B1-4C8C-9E61-E20CD02CEC7D}" srcOrd="0" destOrd="2" presId="urn:microsoft.com/office/officeart/2005/8/layout/vList2"/>
    <dgm:cxn modelId="{2FAE3ECB-7D44-440C-99D6-E7986D7E3C7A}" type="presOf" srcId="{76D244A6-545F-4A36-B027-AAE8141D7665}" destId="{C42EC304-5BD8-41A8-B3FA-F22E19AABA98}" srcOrd="0" destOrd="0" presId="urn:microsoft.com/office/officeart/2005/8/layout/vList2"/>
    <dgm:cxn modelId="{2541D0FD-E46D-4CA1-BB35-AF9E15DFBB58}" type="presOf" srcId="{EB86C9CF-1BA6-4EF5-A17C-B9CD2259ED52}" destId="{2CF249C0-F6B1-4C8C-9E61-E20CD02CEC7D}" srcOrd="0" destOrd="1" presId="urn:microsoft.com/office/officeart/2005/8/layout/vList2"/>
    <dgm:cxn modelId="{5924B52B-9566-4F70-A03D-395542A1DB1E}" srcId="{AE14EF89-ABFF-4D68-91E9-81E4595301A3}" destId="{EB86C9CF-1BA6-4EF5-A17C-B9CD2259ED52}" srcOrd="1" destOrd="0" parTransId="{65646C42-1649-401B-A544-A53A3A666D1C}" sibTransId="{94C526D3-2151-4992-BE38-11A2DFBEA603}"/>
    <dgm:cxn modelId="{D7C2DA46-DF3C-43FE-8747-E7B4BB0FBB8B}" type="presOf" srcId="{FEEE87D4-3664-47FF-9411-EE2F5D44637A}" destId="{2CF249C0-F6B1-4C8C-9E61-E20CD02CEC7D}" srcOrd="0" destOrd="0" presId="urn:microsoft.com/office/officeart/2005/8/layout/vList2"/>
    <dgm:cxn modelId="{7453B044-3765-43B6-A942-F87D82B208E0}" srcId="{1CD7E5E9-1562-4BF1-8BD7-F161F78E34C0}" destId="{F11AA09A-CD9A-4147-B465-B0DC16A61F36}" srcOrd="0" destOrd="0" parTransId="{A685B1A0-28A8-43CD-A200-79EEC3DEF51D}" sibTransId="{79929579-F74D-4B19-804E-C35262A74735}"/>
    <dgm:cxn modelId="{646082E3-9E8A-4DFC-B14C-094F96D4D7D3}" type="presOf" srcId="{F11AA09A-CD9A-4147-B465-B0DC16A61F36}" destId="{FA5C9122-F219-475E-AF22-BC037D004F98}" srcOrd="0" destOrd="0" presId="urn:microsoft.com/office/officeart/2005/8/layout/vList2"/>
    <dgm:cxn modelId="{82F8AB1B-0C3D-4ABD-8515-69E9E89DDD9D}" type="presOf" srcId="{2CA5A76F-3B22-4242-936F-531FE457A3D1}" destId="{FA5C9122-F219-475E-AF22-BC037D004F98}" srcOrd="0" destOrd="1" presId="urn:microsoft.com/office/officeart/2005/8/layout/vList2"/>
    <dgm:cxn modelId="{F976DF10-ABC9-4EB0-BCD9-61B328FDF762}" type="presOf" srcId="{BC5F6E84-5F41-48A5-952A-445EE50C4434}" destId="{2CF249C0-F6B1-4C8C-9E61-E20CD02CEC7D}" srcOrd="0" destOrd="3" presId="urn:microsoft.com/office/officeart/2005/8/layout/vList2"/>
    <dgm:cxn modelId="{5E4881C1-8FAD-4A18-B787-4C63E645A7D3}" srcId="{1CD7E5E9-1562-4BF1-8BD7-F161F78E34C0}" destId="{2CA5A76F-3B22-4242-936F-531FE457A3D1}" srcOrd="1" destOrd="0" parTransId="{5E9BE72C-EEC4-4A89-B2B4-C16EA06E1FBD}" sibTransId="{31C9DE0C-114A-4DBF-8076-75BD934CE0E5}"/>
    <dgm:cxn modelId="{1A0FE170-426B-4903-ABC6-1DD35CBD44EA}" srcId="{AE14EF89-ABFF-4D68-91E9-81E4595301A3}" destId="{BC5F6E84-5F41-48A5-952A-445EE50C4434}" srcOrd="3" destOrd="0" parTransId="{AD9F76AD-5505-4D5A-8B12-EC75E04F3074}" sibTransId="{59DF1208-C8A4-4519-860F-373AA5511A80}"/>
    <dgm:cxn modelId="{5F4DF59C-5471-47DF-8CDA-2003A749D63F}" srcId="{AE14EF89-ABFF-4D68-91E9-81E4595301A3}" destId="{A4F6FD09-450A-43DF-AA1A-EF81F02F01B3}" srcOrd="2" destOrd="0" parTransId="{F602E3A3-B4E4-4E2F-B798-4149C5B4DA4D}" sibTransId="{2A6E886A-DF72-4A42-A528-1D3AD8075947}"/>
    <dgm:cxn modelId="{B591901D-FC59-44E4-8A38-A43E818F6C5D}" srcId="{76D244A6-545F-4A36-B027-AAE8141D7665}" destId="{1CD7E5E9-1562-4BF1-8BD7-F161F78E34C0}" srcOrd="0" destOrd="0" parTransId="{296C10C0-3FB5-455A-B702-0ABE5D9B7439}" sibTransId="{129CE8B0-8A53-4305-BA1B-8AD3A02D2542}"/>
    <dgm:cxn modelId="{BB62AE44-E0F9-4013-9E58-EEAFBF2FBC1B}" srcId="{AE14EF89-ABFF-4D68-91E9-81E4595301A3}" destId="{FEEE87D4-3664-47FF-9411-EE2F5D44637A}" srcOrd="0" destOrd="0" parTransId="{BAA6E83F-FA29-4779-880A-CC08B5834839}" sibTransId="{4E4ABC1E-84BB-402B-A929-58D6720D3D3E}"/>
    <dgm:cxn modelId="{B07FB055-7AD8-4C52-B4D8-63FA9D740A01}" type="presOf" srcId="{AE14EF89-ABFF-4D68-91E9-81E4595301A3}" destId="{A8A099B9-607B-461E-882A-B0FC52C4AABB}" srcOrd="0" destOrd="0" presId="urn:microsoft.com/office/officeart/2005/8/layout/vList2"/>
    <dgm:cxn modelId="{446CF02F-1E38-4A04-BFB9-E69AA246265F}" type="presParOf" srcId="{C42EC304-5BD8-41A8-B3FA-F22E19AABA98}" destId="{BC17790F-5ABF-4D86-96B3-410DC2121902}" srcOrd="0" destOrd="0" presId="urn:microsoft.com/office/officeart/2005/8/layout/vList2"/>
    <dgm:cxn modelId="{0C03018E-A2D4-458F-A201-7BC1688B2E76}" type="presParOf" srcId="{C42EC304-5BD8-41A8-B3FA-F22E19AABA98}" destId="{FA5C9122-F219-475E-AF22-BC037D004F98}" srcOrd="1" destOrd="0" presId="urn:microsoft.com/office/officeart/2005/8/layout/vList2"/>
    <dgm:cxn modelId="{EAA544CE-E0DE-4D8C-A721-092DFE526535}" type="presParOf" srcId="{C42EC304-5BD8-41A8-B3FA-F22E19AABA98}" destId="{A8A099B9-607B-461E-882A-B0FC52C4AABB}" srcOrd="2" destOrd="0" presId="urn:microsoft.com/office/officeart/2005/8/layout/vList2"/>
    <dgm:cxn modelId="{9441A7C1-65E0-49C4-9E0E-3D904527D0E4}" type="presParOf" srcId="{C42EC304-5BD8-41A8-B3FA-F22E19AABA98}" destId="{2CF249C0-F6B1-4C8C-9E61-E20CD02CEC7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AE9E44-99CB-43E4-9E1F-43B97347835D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0815C55-6D91-4DC5-80C1-939FFD02C981}">
      <dgm:prSet phldrT="[Text]"/>
      <dgm:spPr/>
      <dgm:t>
        <a:bodyPr/>
        <a:lstStyle/>
        <a:p>
          <a:r>
            <a:rPr lang="en-US" dirty="0" smtClean="0"/>
            <a:t>Hardware: </a:t>
          </a:r>
          <a:r>
            <a:rPr lang="en-US" dirty="0" err="1" smtClean="0"/>
            <a:t>teknologi</a:t>
          </a:r>
          <a:endParaRPr lang="en-US" dirty="0"/>
        </a:p>
      </dgm:t>
    </dgm:pt>
    <dgm:pt modelId="{78D8E8DF-0997-43DA-B0F6-8447EDCF25E2}" type="parTrans" cxnId="{CD6AF4EC-4965-4A94-BB5E-36F973BDB219}">
      <dgm:prSet/>
      <dgm:spPr/>
      <dgm:t>
        <a:bodyPr/>
        <a:lstStyle/>
        <a:p>
          <a:endParaRPr lang="en-US"/>
        </a:p>
      </dgm:t>
    </dgm:pt>
    <dgm:pt modelId="{52E0AE69-3AB5-4D5C-8D5A-C4D940CDFAC8}" type="sibTrans" cxnId="{CD6AF4EC-4965-4A94-BB5E-36F973BDB219}">
      <dgm:prSet/>
      <dgm:spPr/>
      <dgm:t>
        <a:bodyPr/>
        <a:lstStyle/>
        <a:p>
          <a:endParaRPr lang="en-US"/>
        </a:p>
      </dgm:t>
    </dgm:pt>
    <dgm:pt modelId="{8BC3DD65-59A4-4F4B-831C-B2A8A860B103}">
      <dgm:prSet phldrT="[Text]"/>
      <dgm:spPr/>
      <dgm:t>
        <a:bodyPr/>
        <a:lstStyle/>
        <a:p>
          <a:r>
            <a:rPr lang="en-US" dirty="0" smtClean="0"/>
            <a:t>Software: </a:t>
          </a:r>
          <a:r>
            <a:rPr lang="en-US" dirty="0" err="1" smtClean="0"/>
            <a:t>doktrin</a:t>
          </a:r>
          <a:endParaRPr lang="en-US" dirty="0"/>
        </a:p>
      </dgm:t>
    </dgm:pt>
    <dgm:pt modelId="{3F06F92C-FB40-458B-B446-EFE6ABF8B972}" type="parTrans" cxnId="{9B825E39-078A-4370-B7ED-07069C87F837}">
      <dgm:prSet/>
      <dgm:spPr/>
      <dgm:t>
        <a:bodyPr/>
        <a:lstStyle/>
        <a:p>
          <a:endParaRPr lang="en-US"/>
        </a:p>
      </dgm:t>
    </dgm:pt>
    <dgm:pt modelId="{300A8209-7CDD-4EB5-9442-AF859CEC0234}" type="sibTrans" cxnId="{9B825E39-078A-4370-B7ED-07069C87F837}">
      <dgm:prSet/>
      <dgm:spPr/>
      <dgm:t>
        <a:bodyPr/>
        <a:lstStyle/>
        <a:p>
          <a:endParaRPr lang="en-US"/>
        </a:p>
      </dgm:t>
    </dgm:pt>
    <dgm:pt modelId="{FD76E35A-A35E-4CAB-A4DE-E30909B6B6AF}">
      <dgm:prSet phldrT="[Text]"/>
      <dgm:spPr/>
      <dgm:t>
        <a:bodyPr/>
        <a:lstStyle/>
        <a:p>
          <a:r>
            <a:rPr lang="en-US" dirty="0" smtClean="0"/>
            <a:t>Wetware: </a:t>
          </a:r>
          <a:r>
            <a:rPr lang="en-US" dirty="0" err="1" smtClean="0"/>
            <a:t>manusia</a:t>
          </a:r>
          <a:r>
            <a:rPr lang="en-US" dirty="0" smtClean="0"/>
            <a:t> </a:t>
          </a:r>
          <a:endParaRPr lang="en-US" dirty="0"/>
        </a:p>
      </dgm:t>
    </dgm:pt>
    <dgm:pt modelId="{82D9DF7A-C5FD-4263-90E8-75D1FA945E26}" type="parTrans" cxnId="{EC4FCF8B-623B-450C-B41B-BF381B563BED}">
      <dgm:prSet/>
      <dgm:spPr/>
      <dgm:t>
        <a:bodyPr/>
        <a:lstStyle/>
        <a:p>
          <a:endParaRPr lang="en-US"/>
        </a:p>
      </dgm:t>
    </dgm:pt>
    <dgm:pt modelId="{6B9DD3D2-319F-4FF7-8209-E640B1F0C052}" type="sibTrans" cxnId="{EC4FCF8B-623B-450C-B41B-BF381B563BED}">
      <dgm:prSet/>
      <dgm:spPr/>
      <dgm:t>
        <a:bodyPr/>
        <a:lstStyle/>
        <a:p>
          <a:endParaRPr lang="en-US"/>
        </a:p>
      </dgm:t>
    </dgm:pt>
    <dgm:pt modelId="{7AC034EB-D4C4-4D09-8AC3-2D41969BE49C}" type="pres">
      <dgm:prSet presAssocID="{85AE9E44-99CB-43E4-9E1F-43B97347835D}" presName="linear" presStyleCnt="0">
        <dgm:presLayoutVars>
          <dgm:dir/>
          <dgm:animLvl val="lvl"/>
          <dgm:resizeHandles val="exact"/>
        </dgm:presLayoutVars>
      </dgm:prSet>
      <dgm:spPr/>
    </dgm:pt>
    <dgm:pt modelId="{1B04507D-ECF0-443E-9491-6C4C90EAD15B}" type="pres">
      <dgm:prSet presAssocID="{60815C55-6D91-4DC5-80C1-939FFD02C981}" presName="parentLin" presStyleCnt="0"/>
      <dgm:spPr/>
    </dgm:pt>
    <dgm:pt modelId="{68722D80-6E6D-46D5-BA51-91D60126B307}" type="pres">
      <dgm:prSet presAssocID="{60815C55-6D91-4DC5-80C1-939FFD02C981}" presName="parentLeftMargin" presStyleLbl="node1" presStyleIdx="0" presStyleCnt="3"/>
      <dgm:spPr/>
    </dgm:pt>
    <dgm:pt modelId="{E2E28436-7507-4A60-B2D1-F214AF2D50F3}" type="pres">
      <dgm:prSet presAssocID="{60815C55-6D91-4DC5-80C1-939FFD02C9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B1C876-7186-4DF6-B6CB-392EA61F8049}" type="pres">
      <dgm:prSet presAssocID="{60815C55-6D91-4DC5-80C1-939FFD02C981}" presName="negativeSpace" presStyleCnt="0"/>
      <dgm:spPr/>
    </dgm:pt>
    <dgm:pt modelId="{E5633152-72EA-42BD-BD4E-D3D7AB41C4DB}" type="pres">
      <dgm:prSet presAssocID="{60815C55-6D91-4DC5-80C1-939FFD02C981}" presName="childText" presStyleLbl="conFgAcc1" presStyleIdx="0" presStyleCnt="3">
        <dgm:presLayoutVars>
          <dgm:bulletEnabled val="1"/>
        </dgm:presLayoutVars>
      </dgm:prSet>
      <dgm:spPr/>
    </dgm:pt>
    <dgm:pt modelId="{D969BA8F-D970-40EF-8789-83FD122FECF9}" type="pres">
      <dgm:prSet presAssocID="{52E0AE69-3AB5-4D5C-8D5A-C4D940CDFAC8}" presName="spaceBetweenRectangles" presStyleCnt="0"/>
      <dgm:spPr/>
    </dgm:pt>
    <dgm:pt modelId="{8625EFBC-C837-492C-B31A-8EBE5BF5035D}" type="pres">
      <dgm:prSet presAssocID="{8BC3DD65-59A4-4F4B-831C-B2A8A860B103}" presName="parentLin" presStyleCnt="0"/>
      <dgm:spPr/>
    </dgm:pt>
    <dgm:pt modelId="{FD1B91E4-C2F0-405C-8183-8CCDF343EA7E}" type="pres">
      <dgm:prSet presAssocID="{8BC3DD65-59A4-4F4B-831C-B2A8A860B103}" presName="parentLeftMargin" presStyleLbl="node1" presStyleIdx="0" presStyleCnt="3"/>
      <dgm:spPr/>
    </dgm:pt>
    <dgm:pt modelId="{E4EF0333-19B0-47D8-80BC-36D0DB69E070}" type="pres">
      <dgm:prSet presAssocID="{8BC3DD65-59A4-4F4B-831C-B2A8A860B1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60B3A1B-3641-4D91-9486-3F5F6DF37924}" type="pres">
      <dgm:prSet presAssocID="{8BC3DD65-59A4-4F4B-831C-B2A8A860B103}" presName="negativeSpace" presStyleCnt="0"/>
      <dgm:spPr/>
    </dgm:pt>
    <dgm:pt modelId="{40258B70-D911-4058-BC9B-474AA5C9489D}" type="pres">
      <dgm:prSet presAssocID="{8BC3DD65-59A4-4F4B-831C-B2A8A860B103}" presName="childText" presStyleLbl="conFgAcc1" presStyleIdx="1" presStyleCnt="3">
        <dgm:presLayoutVars>
          <dgm:bulletEnabled val="1"/>
        </dgm:presLayoutVars>
      </dgm:prSet>
      <dgm:spPr/>
    </dgm:pt>
    <dgm:pt modelId="{F0B661B6-83B0-4F08-837A-017EA1C868A0}" type="pres">
      <dgm:prSet presAssocID="{300A8209-7CDD-4EB5-9442-AF859CEC0234}" presName="spaceBetweenRectangles" presStyleCnt="0"/>
      <dgm:spPr/>
    </dgm:pt>
    <dgm:pt modelId="{BD130AE7-9FBE-4F8B-BE19-6A5EE6400FD3}" type="pres">
      <dgm:prSet presAssocID="{FD76E35A-A35E-4CAB-A4DE-E30909B6B6AF}" presName="parentLin" presStyleCnt="0"/>
      <dgm:spPr/>
    </dgm:pt>
    <dgm:pt modelId="{B33B8E90-9808-477A-BCA1-C74C664838D6}" type="pres">
      <dgm:prSet presAssocID="{FD76E35A-A35E-4CAB-A4DE-E30909B6B6AF}" presName="parentLeftMargin" presStyleLbl="node1" presStyleIdx="1" presStyleCnt="3"/>
      <dgm:spPr/>
    </dgm:pt>
    <dgm:pt modelId="{7292149B-DB37-47C1-8EC8-6AFF00B58F16}" type="pres">
      <dgm:prSet presAssocID="{FD76E35A-A35E-4CAB-A4DE-E30909B6B6A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CE452-3081-4E45-83C5-6791EC31C316}" type="pres">
      <dgm:prSet presAssocID="{FD76E35A-A35E-4CAB-A4DE-E30909B6B6AF}" presName="negativeSpace" presStyleCnt="0"/>
      <dgm:spPr/>
    </dgm:pt>
    <dgm:pt modelId="{FA297711-726B-4D85-845B-9AC870D9FCC5}" type="pres">
      <dgm:prSet presAssocID="{FD76E35A-A35E-4CAB-A4DE-E30909B6B6A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C4FCF8B-623B-450C-B41B-BF381B563BED}" srcId="{85AE9E44-99CB-43E4-9E1F-43B97347835D}" destId="{FD76E35A-A35E-4CAB-A4DE-E30909B6B6AF}" srcOrd="2" destOrd="0" parTransId="{82D9DF7A-C5FD-4263-90E8-75D1FA945E26}" sibTransId="{6B9DD3D2-319F-4FF7-8209-E640B1F0C052}"/>
    <dgm:cxn modelId="{4B464D96-3B2A-491B-9DE0-921CBF10B993}" type="presOf" srcId="{60815C55-6D91-4DC5-80C1-939FFD02C981}" destId="{68722D80-6E6D-46D5-BA51-91D60126B307}" srcOrd="0" destOrd="0" presId="urn:microsoft.com/office/officeart/2005/8/layout/list1"/>
    <dgm:cxn modelId="{2361322F-5256-4766-9D50-BAAA61659BF3}" type="presOf" srcId="{8BC3DD65-59A4-4F4B-831C-B2A8A860B103}" destId="{FD1B91E4-C2F0-405C-8183-8CCDF343EA7E}" srcOrd="0" destOrd="0" presId="urn:microsoft.com/office/officeart/2005/8/layout/list1"/>
    <dgm:cxn modelId="{02E1D3F9-3466-4A93-916A-4BF6FEF2DDB6}" type="presOf" srcId="{FD76E35A-A35E-4CAB-A4DE-E30909B6B6AF}" destId="{7292149B-DB37-47C1-8EC8-6AFF00B58F16}" srcOrd="1" destOrd="0" presId="urn:microsoft.com/office/officeart/2005/8/layout/list1"/>
    <dgm:cxn modelId="{CD6AF4EC-4965-4A94-BB5E-36F973BDB219}" srcId="{85AE9E44-99CB-43E4-9E1F-43B97347835D}" destId="{60815C55-6D91-4DC5-80C1-939FFD02C981}" srcOrd="0" destOrd="0" parTransId="{78D8E8DF-0997-43DA-B0F6-8447EDCF25E2}" sibTransId="{52E0AE69-3AB5-4D5C-8D5A-C4D940CDFAC8}"/>
    <dgm:cxn modelId="{9D6C8BC6-AD7F-4F89-AEDE-2728DCB5300F}" type="presOf" srcId="{60815C55-6D91-4DC5-80C1-939FFD02C981}" destId="{E2E28436-7507-4A60-B2D1-F214AF2D50F3}" srcOrd="1" destOrd="0" presId="urn:microsoft.com/office/officeart/2005/8/layout/list1"/>
    <dgm:cxn modelId="{8EF41EA7-1588-493A-BCDE-2B9FD2B9D6AA}" type="presOf" srcId="{8BC3DD65-59A4-4F4B-831C-B2A8A860B103}" destId="{E4EF0333-19B0-47D8-80BC-36D0DB69E070}" srcOrd="1" destOrd="0" presId="urn:microsoft.com/office/officeart/2005/8/layout/list1"/>
    <dgm:cxn modelId="{9B825E39-078A-4370-B7ED-07069C87F837}" srcId="{85AE9E44-99CB-43E4-9E1F-43B97347835D}" destId="{8BC3DD65-59A4-4F4B-831C-B2A8A860B103}" srcOrd="1" destOrd="0" parTransId="{3F06F92C-FB40-458B-B446-EFE6ABF8B972}" sibTransId="{300A8209-7CDD-4EB5-9442-AF859CEC0234}"/>
    <dgm:cxn modelId="{D890B200-5CE6-4715-8F6C-C7D691217722}" type="presOf" srcId="{FD76E35A-A35E-4CAB-A4DE-E30909B6B6AF}" destId="{B33B8E90-9808-477A-BCA1-C74C664838D6}" srcOrd="0" destOrd="0" presId="urn:microsoft.com/office/officeart/2005/8/layout/list1"/>
    <dgm:cxn modelId="{58E9516D-AD24-464A-BE3E-2EA12C3EF14E}" type="presOf" srcId="{85AE9E44-99CB-43E4-9E1F-43B97347835D}" destId="{7AC034EB-D4C4-4D09-8AC3-2D41969BE49C}" srcOrd="0" destOrd="0" presId="urn:microsoft.com/office/officeart/2005/8/layout/list1"/>
    <dgm:cxn modelId="{53ED25D7-3070-459F-B6FB-FC50FE394D45}" type="presParOf" srcId="{7AC034EB-D4C4-4D09-8AC3-2D41969BE49C}" destId="{1B04507D-ECF0-443E-9491-6C4C90EAD15B}" srcOrd="0" destOrd="0" presId="urn:microsoft.com/office/officeart/2005/8/layout/list1"/>
    <dgm:cxn modelId="{9A44FD68-5917-4DF6-90B7-E78CEAAA5CFF}" type="presParOf" srcId="{1B04507D-ECF0-443E-9491-6C4C90EAD15B}" destId="{68722D80-6E6D-46D5-BA51-91D60126B307}" srcOrd="0" destOrd="0" presId="urn:microsoft.com/office/officeart/2005/8/layout/list1"/>
    <dgm:cxn modelId="{83B931A4-BBE8-47B4-88CE-4DD78A388C6A}" type="presParOf" srcId="{1B04507D-ECF0-443E-9491-6C4C90EAD15B}" destId="{E2E28436-7507-4A60-B2D1-F214AF2D50F3}" srcOrd="1" destOrd="0" presId="urn:microsoft.com/office/officeart/2005/8/layout/list1"/>
    <dgm:cxn modelId="{C7AB49A4-03BC-459A-B293-71803A0508B4}" type="presParOf" srcId="{7AC034EB-D4C4-4D09-8AC3-2D41969BE49C}" destId="{08B1C876-7186-4DF6-B6CB-392EA61F8049}" srcOrd="1" destOrd="0" presId="urn:microsoft.com/office/officeart/2005/8/layout/list1"/>
    <dgm:cxn modelId="{543D9254-B54A-4277-8ACD-9C876F43BA86}" type="presParOf" srcId="{7AC034EB-D4C4-4D09-8AC3-2D41969BE49C}" destId="{E5633152-72EA-42BD-BD4E-D3D7AB41C4DB}" srcOrd="2" destOrd="0" presId="urn:microsoft.com/office/officeart/2005/8/layout/list1"/>
    <dgm:cxn modelId="{77DC675A-74EB-45DB-88AA-5F33C85A236A}" type="presParOf" srcId="{7AC034EB-D4C4-4D09-8AC3-2D41969BE49C}" destId="{D969BA8F-D970-40EF-8789-83FD122FECF9}" srcOrd="3" destOrd="0" presId="urn:microsoft.com/office/officeart/2005/8/layout/list1"/>
    <dgm:cxn modelId="{E0F115CA-FF04-4CD9-BF85-599F8667609E}" type="presParOf" srcId="{7AC034EB-D4C4-4D09-8AC3-2D41969BE49C}" destId="{8625EFBC-C837-492C-B31A-8EBE5BF5035D}" srcOrd="4" destOrd="0" presId="urn:microsoft.com/office/officeart/2005/8/layout/list1"/>
    <dgm:cxn modelId="{ACA2D1A7-6848-4975-BF72-DAC38B4EC2F2}" type="presParOf" srcId="{8625EFBC-C837-492C-B31A-8EBE5BF5035D}" destId="{FD1B91E4-C2F0-405C-8183-8CCDF343EA7E}" srcOrd="0" destOrd="0" presId="urn:microsoft.com/office/officeart/2005/8/layout/list1"/>
    <dgm:cxn modelId="{82744CE9-9B0F-4846-B6D9-535560A5666C}" type="presParOf" srcId="{8625EFBC-C837-492C-B31A-8EBE5BF5035D}" destId="{E4EF0333-19B0-47D8-80BC-36D0DB69E070}" srcOrd="1" destOrd="0" presId="urn:microsoft.com/office/officeart/2005/8/layout/list1"/>
    <dgm:cxn modelId="{D2653044-7F55-4CDF-B613-3042B4299F20}" type="presParOf" srcId="{7AC034EB-D4C4-4D09-8AC3-2D41969BE49C}" destId="{860B3A1B-3641-4D91-9486-3F5F6DF37924}" srcOrd="5" destOrd="0" presId="urn:microsoft.com/office/officeart/2005/8/layout/list1"/>
    <dgm:cxn modelId="{37CF0E0C-FEC8-4C05-98E8-AB7A2C3913F8}" type="presParOf" srcId="{7AC034EB-D4C4-4D09-8AC3-2D41969BE49C}" destId="{40258B70-D911-4058-BC9B-474AA5C9489D}" srcOrd="6" destOrd="0" presId="urn:microsoft.com/office/officeart/2005/8/layout/list1"/>
    <dgm:cxn modelId="{836AC76D-91AE-45BE-998D-9E2D7A8D53F4}" type="presParOf" srcId="{7AC034EB-D4C4-4D09-8AC3-2D41969BE49C}" destId="{F0B661B6-83B0-4F08-837A-017EA1C868A0}" srcOrd="7" destOrd="0" presId="urn:microsoft.com/office/officeart/2005/8/layout/list1"/>
    <dgm:cxn modelId="{3D8BE955-88EA-4CB6-A005-D365B9DDC821}" type="presParOf" srcId="{7AC034EB-D4C4-4D09-8AC3-2D41969BE49C}" destId="{BD130AE7-9FBE-4F8B-BE19-6A5EE6400FD3}" srcOrd="8" destOrd="0" presId="urn:microsoft.com/office/officeart/2005/8/layout/list1"/>
    <dgm:cxn modelId="{4AE11920-8D62-4B01-9267-5299C81FBAFE}" type="presParOf" srcId="{BD130AE7-9FBE-4F8B-BE19-6A5EE6400FD3}" destId="{B33B8E90-9808-477A-BCA1-C74C664838D6}" srcOrd="0" destOrd="0" presId="urn:microsoft.com/office/officeart/2005/8/layout/list1"/>
    <dgm:cxn modelId="{980AD222-0ABE-4D9C-9CB5-C2A9EF061894}" type="presParOf" srcId="{BD130AE7-9FBE-4F8B-BE19-6A5EE6400FD3}" destId="{7292149B-DB37-47C1-8EC8-6AFF00B58F16}" srcOrd="1" destOrd="0" presId="urn:microsoft.com/office/officeart/2005/8/layout/list1"/>
    <dgm:cxn modelId="{DD157010-155D-45A3-B708-6895426AEEB4}" type="presParOf" srcId="{7AC034EB-D4C4-4D09-8AC3-2D41969BE49C}" destId="{30ACE452-3081-4E45-83C5-6791EC31C316}" srcOrd="9" destOrd="0" presId="urn:microsoft.com/office/officeart/2005/8/layout/list1"/>
    <dgm:cxn modelId="{F58CB9DD-0CBF-4E4A-8B72-6D6D4FC42C7F}" type="presParOf" srcId="{7AC034EB-D4C4-4D09-8AC3-2D41969BE49C}" destId="{FA297711-726B-4D85-845B-9AC870D9FCC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503D83-B5E5-4DED-B189-9F59C37AE119}" type="doc">
      <dgm:prSet loTypeId="urn:microsoft.com/office/officeart/2005/8/layout/radial6" loCatId="cycle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F9EC853-C738-4B39-BE5D-78B491D29018}">
      <dgm:prSet phldrT="[Text]"/>
      <dgm:spPr/>
      <dgm:t>
        <a:bodyPr/>
        <a:lstStyle/>
        <a:p>
          <a:r>
            <a:rPr lang="en-US" dirty="0" smtClean="0"/>
            <a:t>Unit </a:t>
          </a:r>
          <a:r>
            <a:rPr lang="en-US" dirty="0" err="1" smtClean="0"/>
            <a:t>analisis</a:t>
          </a:r>
          <a:r>
            <a:rPr lang="en-US" dirty="0" smtClean="0"/>
            <a:t> RMA</a:t>
          </a:r>
          <a:endParaRPr lang="en-US" dirty="0"/>
        </a:p>
      </dgm:t>
    </dgm:pt>
    <dgm:pt modelId="{E8775AB5-EE4F-4749-AA55-D06E18ED1C8A}" type="parTrans" cxnId="{944964E5-8393-48CB-BB15-4DF6632B26B5}">
      <dgm:prSet/>
      <dgm:spPr/>
      <dgm:t>
        <a:bodyPr/>
        <a:lstStyle/>
        <a:p>
          <a:endParaRPr lang="en-US"/>
        </a:p>
      </dgm:t>
    </dgm:pt>
    <dgm:pt modelId="{3BBD98E9-4571-452A-B739-30E8E236CADB}" type="sibTrans" cxnId="{944964E5-8393-48CB-BB15-4DF6632B26B5}">
      <dgm:prSet/>
      <dgm:spPr/>
      <dgm:t>
        <a:bodyPr/>
        <a:lstStyle/>
        <a:p>
          <a:endParaRPr lang="en-US"/>
        </a:p>
      </dgm:t>
    </dgm:pt>
    <dgm:pt modelId="{BE615C83-8F8D-4AB8-B780-F22B30A37471}">
      <dgm:prSet phldrT="[Text]"/>
      <dgm:spPr/>
      <dgm:t>
        <a:bodyPr/>
        <a:lstStyle/>
        <a:p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ledak</a:t>
          </a:r>
          <a:endParaRPr lang="en-US" dirty="0"/>
        </a:p>
      </dgm:t>
    </dgm:pt>
    <dgm:pt modelId="{EC543E05-AE13-4E7D-93AF-8122E3EC6AAF}" type="parTrans" cxnId="{09A9E81A-80E4-4205-9386-B7FD2D649D72}">
      <dgm:prSet/>
      <dgm:spPr/>
      <dgm:t>
        <a:bodyPr/>
        <a:lstStyle/>
        <a:p>
          <a:endParaRPr lang="en-US"/>
        </a:p>
      </dgm:t>
    </dgm:pt>
    <dgm:pt modelId="{8960FD9C-10E2-4772-8CA5-5342FD4F2512}" type="sibTrans" cxnId="{09A9E81A-80E4-4205-9386-B7FD2D649D72}">
      <dgm:prSet/>
      <dgm:spPr/>
      <dgm:t>
        <a:bodyPr/>
        <a:lstStyle/>
        <a:p>
          <a:endParaRPr lang="en-US"/>
        </a:p>
      </dgm:t>
    </dgm:pt>
    <dgm:pt modelId="{2F2DF48D-10FE-42D0-B831-74E569D34E3B}">
      <dgm:prSet phldrT="[Text]" custT="1"/>
      <dgm:spPr/>
      <dgm:t>
        <a:bodyPr/>
        <a:lstStyle/>
        <a:p>
          <a:r>
            <a:rPr lang="en-US" sz="1800" dirty="0" err="1" smtClean="0"/>
            <a:t>Daya</a:t>
          </a:r>
          <a:r>
            <a:rPr lang="en-US" sz="1800" dirty="0" smtClean="0"/>
            <a:t> </a:t>
          </a:r>
          <a:r>
            <a:rPr lang="en-US" sz="1800" dirty="0" err="1" smtClean="0"/>
            <a:t>jangkau</a:t>
          </a:r>
          <a:endParaRPr lang="en-US" sz="1800" dirty="0"/>
        </a:p>
      </dgm:t>
    </dgm:pt>
    <dgm:pt modelId="{E7A78539-FD79-477B-AE9F-9DD35BF69744}" type="parTrans" cxnId="{66700BE8-D560-4291-9022-A32B7DE5316F}">
      <dgm:prSet/>
      <dgm:spPr/>
      <dgm:t>
        <a:bodyPr/>
        <a:lstStyle/>
        <a:p>
          <a:endParaRPr lang="en-US"/>
        </a:p>
      </dgm:t>
    </dgm:pt>
    <dgm:pt modelId="{C4668F25-9870-45E8-8DC2-E24A302B124A}" type="sibTrans" cxnId="{66700BE8-D560-4291-9022-A32B7DE5316F}">
      <dgm:prSet/>
      <dgm:spPr/>
      <dgm:t>
        <a:bodyPr/>
        <a:lstStyle/>
        <a:p>
          <a:endParaRPr lang="en-US"/>
        </a:p>
      </dgm:t>
    </dgm:pt>
    <dgm:pt modelId="{675015A0-3A3C-4371-B831-188D22DC8367}">
      <dgm:prSet phldrT="[Text]" custT="1"/>
      <dgm:spPr/>
      <dgm:t>
        <a:bodyPr/>
        <a:lstStyle/>
        <a:p>
          <a:r>
            <a:rPr lang="en-US" sz="1800" dirty="0" err="1" smtClean="0"/>
            <a:t>Akurasi</a:t>
          </a:r>
          <a:r>
            <a:rPr lang="en-US" sz="1800" dirty="0" smtClean="0"/>
            <a:t>/</a:t>
          </a:r>
          <a:r>
            <a:rPr lang="en-US" sz="1800" dirty="0" err="1" smtClean="0"/>
            <a:t>presisi</a:t>
          </a:r>
          <a:endParaRPr lang="en-US" sz="1800" dirty="0"/>
        </a:p>
      </dgm:t>
    </dgm:pt>
    <dgm:pt modelId="{D6EDC6B3-5BDD-47D5-AD6F-6E7FB338B668}" type="parTrans" cxnId="{290EBB26-530F-48DF-A5C0-AC06507A8E9B}">
      <dgm:prSet/>
      <dgm:spPr/>
      <dgm:t>
        <a:bodyPr/>
        <a:lstStyle/>
        <a:p>
          <a:endParaRPr lang="en-US"/>
        </a:p>
      </dgm:t>
    </dgm:pt>
    <dgm:pt modelId="{A8DBC57D-6D9A-455A-A593-D641DCEB8195}" type="sibTrans" cxnId="{290EBB26-530F-48DF-A5C0-AC06507A8E9B}">
      <dgm:prSet/>
      <dgm:spPr/>
      <dgm:t>
        <a:bodyPr/>
        <a:lstStyle/>
        <a:p>
          <a:endParaRPr lang="en-US"/>
        </a:p>
      </dgm:t>
    </dgm:pt>
    <dgm:pt modelId="{10CA501C-0338-489D-8A20-08BABBFAB95D}">
      <dgm:prSet phldrT="[Text]" custT="1"/>
      <dgm:spPr/>
      <dgm:t>
        <a:bodyPr/>
        <a:lstStyle/>
        <a:p>
          <a:r>
            <a:rPr lang="en-US" sz="1800" dirty="0" err="1" smtClean="0"/>
            <a:t>Daya</a:t>
          </a:r>
          <a:r>
            <a:rPr lang="en-US" sz="1800" dirty="0" smtClean="0"/>
            <a:t> </a:t>
          </a:r>
          <a:r>
            <a:rPr lang="en-US" sz="1800" dirty="0" err="1" smtClean="0"/>
            <a:t>gerak</a:t>
          </a:r>
          <a:r>
            <a:rPr lang="en-US" sz="1800" dirty="0" smtClean="0"/>
            <a:t> (</a:t>
          </a:r>
          <a:r>
            <a:rPr lang="en-US" sz="1800" dirty="0" err="1" smtClean="0"/>
            <a:t>mobilitas</a:t>
          </a:r>
          <a:r>
            <a:rPr lang="en-US" sz="1500" dirty="0" smtClean="0"/>
            <a:t>)</a:t>
          </a:r>
          <a:endParaRPr lang="en-US" sz="1500" dirty="0"/>
        </a:p>
      </dgm:t>
    </dgm:pt>
    <dgm:pt modelId="{D62C7819-D0EF-44E4-864C-DA6FE6275716}" type="parTrans" cxnId="{51243B8C-AC4B-4B71-A5DB-4A29208892B4}">
      <dgm:prSet/>
      <dgm:spPr/>
      <dgm:t>
        <a:bodyPr/>
        <a:lstStyle/>
        <a:p>
          <a:endParaRPr lang="en-US"/>
        </a:p>
      </dgm:t>
    </dgm:pt>
    <dgm:pt modelId="{5D56F1EC-C443-4753-A781-ADDEAB590CBF}" type="sibTrans" cxnId="{51243B8C-AC4B-4B71-A5DB-4A29208892B4}">
      <dgm:prSet/>
      <dgm:spPr/>
      <dgm:t>
        <a:bodyPr/>
        <a:lstStyle/>
        <a:p>
          <a:endParaRPr lang="en-US"/>
        </a:p>
      </dgm:t>
    </dgm:pt>
    <dgm:pt modelId="{03C83548-53A8-4A27-9A46-478AC6677228}" type="pres">
      <dgm:prSet presAssocID="{21503D83-B5E5-4DED-B189-9F59C37AE11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7A98430-A51D-47AB-8285-530426A61480}" type="pres">
      <dgm:prSet presAssocID="{7F9EC853-C738-4B39-BE5D-78B491D29018}" presName="centerShape" presStyleLbl="node0" presStyleIdx="0" presStyleCnt="1"/>
      <dgm:spPr/>
    </dgm:pt>
    <dgm:pt modelId="{4E9C3E7F-25AD-402E-AEAF-42478CF8043B}" type="pres">
      <dgm:prSet presAssocID="{BE615C83-8F8D-4AB8-B780-F22B30A3747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8DA94-FE1B-4027-A2A2-A2C363ED2E66}" type="pres">
      <dgm:prSet presAssocID="{BE615C83-8F8D-4AB8-B780-F22B30A37471}" presName="dummy" presStyleCnt="0"/>
      <dgm:spPr/>
    </dgm:pt>
    <dgm:pt modelId="{438BF268-56CC-4528-B815-7852D0DCA8F5}" type="pres">
      <dgm:prSet presAssocID="{8960FD9C-10E2-4772-8CA5-5342FD4F2512}" presName="sibTrans" presStyleLbl="sibTrans2D1" presStyleIdx="0" presStyleCnt="4"/>
      <dgm:spPr/>
    </dgm:pt>
    <dgm:pt modelId="{CC684EBF-D43C-4E67-BE78-F7E891446E98}" type="pres">
      <dgm:prSet presAssocID="{2F2DF48D-10FE-42D0-B831-74E569D34E3B}" presName="node" presStyleLbl="node1" presStyleIdx="1" presStyleCnt="4">
        <dgm:presLayoutVars>
          <dgm:bulletEnabled val="1"/>
        </dgm:presLayoutVars>
      </dgm:prSet>
      <dgm:spPr/>
    </dgm:pt>
    <dgm:pt modelId="{8F99A6B6-E8B2-46B2-BC61-01E8C3E5D053}" type="pres">
      <dgm:prSet presAssocID="{2F2DF48D-10FE-42D0-B831-74E569D34E3B}" presName="dummy" presStyleCnt="0"/>
      <dgm:spPr/>
    </dgm:pt>
    <dgm:pt modelId="{B20302D5-873C-43ED-8CC4-D886ABBD4D65}" type="pres">
      <dgm:prSet presAssocID="{C4668F25-9870-45E8-8DC2-E24A302B124A}" presName="sibTrans" presStyleLbl="sibTrans2D1" presStyleIdx="1" presStyleCnt="4"/>
      <dgm:spPr/>
    </dgm:pt>
    <dgm:pt modelId="{4A92C57C-E4FD-4AFF-BA16-8B2CAFEC28C2}" type="pres">
      <dgm:prSet presAssocID="{675015A0-3A3C-4371-B831-188D22DC836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E480E-C18D-4E5F-B240-615D1F490389}" type="pres">
      <dgm:prSet presAssocID="{675015A0-3A3C-4371-B831-188D22DC8367}" presName="dummy" presStyleCnt="0"/>
      <dgm:spPr/>
    </dgm:pt>
    <dgm:pt modelId="{63BF3F1B-05EA-4B8D-AF3B-6D53FBAAFC23}" type="pres">
      <dgm:prSet presAssocID="{A8DBC57D-6D9A-455A-A593-D641DCEB8195}" presName="sibTrans" presStyleLbl="sibTrans2D1" presStyleIdx="2" presStyleCnt="4"/>
      <dgm:spPr/>
    </dgm:pt>
    <dgm:pt modelId="{22C765E1-00CB-4D08-BE23-5B0B6DCCB675}" type="pres">
      <dgm:prSet presAssocID="{10CA501C-0338-489D-8A20-08BABBFAB95D}" presName="node" presStyleLbl="node1" presStyleIdx="3" presStyleCnt="4">
        <dgm:presLayoutVars>
          <dgm:bulletEnabled val="1"/>
        </dgm:presLayoutVars>
      </dgm:prSet>
      <dgm:spPr/>
    </dgm:pt>
    <dgm:pt modelId="{BED71F82-CA62-4BC7-8618-677F663C3521}" type="pres">
      <dgm:prSet presAssocID="{10CA501C-0338-489D-8A20-08BABBFAB95D}" presName="dummy" presStyleCnt="0"/>
      <dgm:spPr/>
    </dgm:pt>
    <dgm:pt modelId="{777AF760-327D-419E-8CB6-2C6D5B4160B2}" type="pres">
      <dgm:prSet presAssocID="{5D56F1EC-C443-4753-A781-ADDEAB590CBF}" presName="sibTrans" presStyleLbl="sibTrans2D1" presStyleIdx="3" presStyleCnt="4"/>
      <dgm:spPr/>
    </dgm:pt>
  </dgm:ptLst>
  <dgm:cxnLst>
    <dgm:cxn modelId="{AFCA15CF-05B0-4191-B5CC-7DA1F495214B}" type="presOf" srcId="{A8DBC57D-6D9A-455A-A593-D641DCEB8195}" destId="{63BF3F1B-05EA-4B8D-AF3B-6D53FBAAFC23}" srcOrd="0" destOrd="0" presId="urn:microsoft.com/office/officeart/2005/8/layout/radial6"/>
    <dgm:cxn modelId="{1D2E787E-F9DB-4EBB-A890-FDA467514A8E}" type="presOf" srcId="{5D56F1EC-C443-4753-A781-ADDEAB590CBF}" destId="{777AF760-327D-419E-8CB6-2C6D5B4160B2}" srcOrd="0" destOrd="0" presId="urn:microsoft.com/office/officeart/2005/8/layout/radial6"/>
    <dgm:cxn modelId="{8DD99082-DF1B-45BB-8B36-A86CDB7AD8CB}" type="presOf" srcId="{21503D83-B5E5-4DED-B189-9F59C37AE119}" destId="{03C83548-53A8-4A27-9A46-478AC6677228}" srcOrd="0" destOrd="0" presId="urn:microsoft.com/office/officeart/2005/8/layout/radial6"/>
    <dgm:cxn modelId="{66700BE8-D560-4291-9022-A32B7DE5316F}" srcId="{7F9EC853-C738-4B39-BE5D-78B491D29018}" destId="{2F2DF48D-10FE-42D0-B831-74E569D34E3B}" srcOrd="1" destOrd="0" parTransId="{E7A78539-FD79-477B-AE9F-9DD35BF69744}" sibTransId="{C4668F25-9870-45E8-8DC2-E24A302B124A}"/>
    <dgm:cxn modelId="{601C8958-C0DF-4933-9696-2CC306CE8A4F}" type="presOf" srcId="{BE615C83-8F8D-4AB8-B780-F22B30A37471}" destId="{4E9C3E7F-25AD-402E-AEAF-42478CF8043B}" srcOrd="0" destOrd="0" presId="urn:microsoft.com/office/officeart/2005/8/layout/radial6"/>
    <dgm:cxn modelId="{3A3FF1EF-9488-4CCA-9EFB-C693D4481DDD}" type="presOf" srcId="{10CA501C-0338-489D-8A20-08BABBFAB95D}" destId="{22C765E1-00CB-4D08-BE23-5B0B6DCCB675}" srcOrd="0" destOrd="0" presId="urn:microsoft.com/office/officeart/2005/8/layout/radial6"/>
    <dgm:cxn modelId="{A3FAEC4C-21B1-4847-B072-1182217094FF}" type="presOf" srcId="{8960FD9C-10E2-4772-8CA5-5342FD4F2512}" destId="{438BF268-56CC-4528-B815-7852D0DCA8F5}" srcOrd="0" destOrd="0" presId="urn:microsoft.com/office/officeart/2005/8/layout/radial6"/>
    <dgm:cxn modelId="{51243B8C-AC4B-4B71-A5DB-4A29208892B4}" srcId="{7F9EC853-C738-4B39-BE5D-78B491D29018}" destId="{10CA501C-0338-489D-8A20-08BABBFAB95D}" srcOrd="3" destOrd="0" parTransId="{D62C7819-D0EF-44E4-864C-DA6FE6275716}" sibTransId="{5D56F1EC-C443-4753-A781-ADDEAB590CBF}"/>
    <dgm:cxn modelId="{4BE8E7FE-2BAE-483F-8149-6E64C4A89FED}" type="presOf" srcId="{7F9EC853-C738-4B39-BE5D-78B491D29018}" destId="{57A98430-A51D-47AB-8285-530426A61480}" srcOrd="0" destOrd="0" presId="urn:microsoft.com/office/officeart/2005/8/layout/radial6"/>
    <dgm:cxn modelId="{09A9E81A-80E4-4205-9386-B7FD2D649D72}" srcId="{7F9EC853-C738-4B39-BE5D-78B491D29018}" destId="{BE615C83-8F8D-4AB8-B780-F22B30A37471}" srcOrd="0" destOrd="0" parTransId="{EC543E05-AE13-4E7D-93AF-8122E3EC6AAF}" sibTransId="{8960FD9C-10E2-4772-8CA5-5342FD4F2512}"/>
    <dgm:cxn modelId="{290EBB26-530F-48DF-A5C0-AC06507A8E9B}" srcId="{7F9EC853-C738-4B39-BE5D-78B491D29018}" destId="{675015A0-3A3C-4371-B831-188D22DC8367}" srcOrd="2" destOrd="0" parTransId="{D6EDC6B3-5BDD-47D5-AD6F-6E7FB338B668}" sibTransId="{A8DBC57D-6D9A-455A-A593-D641DCEB8195}"/>
    <dgm:cxn modelId="{EF68ACCA-97D7-41A2-98AA-2F007627B504}" type="presOf" srcId="{C4668F25-9870-45E8-8DC2-E24A302B124A}" destId="{B20302D5-873C-43ED-8CC4-D886ABBD4D65}" srcOrd="0" destOrd="0" presId="urn:microsoft.com/office/officeart/2005/8/layout/radial6"/>
    <dgm:cxn modelId="{E426FD19-151A-4F97-8E3B-70D8623A0BF1}" type="presOf" srcId="{2F2DF48D-10FE-42D0-B831-74E569D34E3B}" destId="{CC684EBF-D43C-4E67-BE78-F7E891446E98}" srcOrd="0" destOrd="0" presId="urn:microsoft.com/office/officeart/2005/8/layout/radial6"/>
    <dgm:cxn modelId="{CF7758EB-644A-466F-807B-0992EC504F4B}" type="presOf" srcId="{675015A0-3A3C-4371-B831-188D22DC8367}" destId="{4A92C57C-E4FD-4AFF-BA16-8B2CAFEC28C2}" srcOrd="0" destOrd="0" presId="urn:microsoft.com/office/officeart/2005/8/layout/radial6"/>
    <dgm:cxn modelId="{944964E5-8393-48CB-BB15-4DF6632B26B5}" srcId="{21503D83-B5E5-4DED-B189-9F59C37AE119}" destId="{7F9EC853-C738-4B39-BE5D-78B491D29018}" srcOrd="0" destOrd="0" parTransId="{E8775AB5-EE4F-4749-AA55-D06E18ED1C8A}" sibTransId="{3BBD98E9-4571-452A-B739-30E8E236CADB}"/>
    <dgm:cxn modelId="{D95D9AAE-EA93-4A8E-AF11-E324F49D6E9E}" type="presParOf" srcId="{03C83548-53A8-4A27-9A46-478AC6677228}" destId="{57A98430-A51D-47AB-8285-530426A61480}" srcOrd="0" destOrd="0" presId="urn:microsoft.com/office/officeart/2005/8/layout/radial6"/>
    <dgm:cxn modelId="{4DF27E72-5ACC-4943-9E3F-861C0055568D}" type="presParOf" srcId="{03C83548-53A8-4A27-9A46-478AC6677228}" destId="{4E9C3E7F-25AD-402E-AEAF-42478CF8043B}" srcOrd="1" destOrd="0" presId="urn:microsoft.com/office/officeart/2005/8/layout/radial6"/>
    <dgm:cxn modelId="{583AAA6A-52FC-40BA-97A6-D82F0621E40B}" type="presParOf" srcId="{03C83548-53A8-4A27-9A46-478AC6677228}" destId="{3C68DA94-FE1B-4027-A2A2-A2C363ED2E66}" srcOrd="2" destOrd="0" presId="urn:microsoft.com/office/officeart/2005/8/layout/radial6"/>
    <dgm:cxn modelId="{123A6942-AD57-4E8D-AA6E-FE31E4F07EC5}" type="presParOf" srcId="{03C83548-53A8-4A27-9A46-478AC6677228}" destId="{438BF268-56CC-4528-B815-7852D0DCA8F5}" srcOrd="3" destOrd="0" presId="urn:microsoft.com/office/officeart/2005/8/layout/radial6"/>
    <dgm:cxn modelId="{C38EE53E-035C-4E53-8C83-4543B370346A}" type="presParOf" srcId="{03C83548-53A8-4A27-9A46-478AC6677228}" destId="{CC684EBF-D43C-4E67-BE78-F7E891446E98}" srcOrd="4" destOrd="0" presId="urn:microsoft.com/office/officeart/2005/8/layout/radial6"/>
    <dgm:cxn modelId="{BB433DA3-E1BD-44F4-855C-8B702507F425}" type="presParOf" srcId="{03C83548-53A8-4A27-9A46-478AC6677228}" destId="{8F99A6B6-E8B2-46B2-BC61-01E8C3E5D053}" srcOrd="5" destOrd="0" presId="urn:microsoft.com/office/officeart/2005/8/layout/radial6"/>
    <dgm:cxn modelId="{20D99F82-B1C9-4396-A7D8-D8EEEE0C131C}" type="presParOf" srcId="{03C83548-53A8-4A27-9A46-478AC6677228}" destId="{B20302D5-873C-43ED-8CC4-D886ABBD4D65}" srcOrd="6" destOrd="0" presId="urn:microsoft.com/office/officeart/2005/8/layout/radial6"/>
    <dgm:cxn modelId="{2B62B9BF-CE70-446D-BFA5-BD501B0B6BF1}" type="presParOf" srcId="{03C83548-53A8-4A27-9A46-478AC6677228}" destId="{4A92C57C-E4FD-4AFF-BA16-8B2CAFEC28C2}" srcOrd="7" destOrd="0" presId="urn:microsoft.com/office/officeart/2005/8/layout/radial6"/>
    <dgm:cxn modelId="{FE7798A4-F883-4A30-A8E4-CD57D63DD1E2}" type="presParOf" srcId="{03C83548-53A8-4A27-9A46-478AC6677228}" destId="{9CEE480E-C18D-4E5F-B240-615D1F490389}" srcOrd="8" destOrd="0" presId="urn:microsoft.com/office/officeart/2005/8/layout/radial6"/>
    <dgm:cxn modelId="{C48528BE-86A4-4BFB-BB01-7247BB5E3F65}" type="presParOf" srcId="{03C83548-53A8-4A27-9A46-478AC6677228}" destId="{63BF3F1B-05EA-4B8D-AF3B-6D53FBAAFC23}" srcOrd="9" destOrd="0" presId="urn:microsoft.com/office/officeart/2005/8/layout/radial6"/>
    <dgm:cxn modelId="{BF5A1BF3-5CE3-41BF-8740-FE5596052F02}" type="presParOf" srcId="{03C83548-53A8-4A27-9A46-478AC6677228}" destId="{22C765E1-00CB-4D08-BE23-5B0B6DCCB675}" srcOrd="10" destOrd="0" presId="urn:microsoft.com/office/officeart/2005/8/layout/radial6"/>
    <dgm:cxn modelId="{9FFEA30C-C98C-4515-B7D4-2C047AEB715B}" type="presParOf" srcId="{03C83548-53A8-4A27-9A46-478AC6677228}" destId="{BED71F82-CA62-4BC7-8618-677F663C3521}" srcOrd="11" destOrd="0" presId="urn:microsoft.com/office/officeart/2005/8/layout/radial6"/>
    <dgm:cxn modelId="{F82919C1-7054-462A-A42A-40BCF76739F9}" type="presParOf" srcId="{03C83548-53A8-4A27-9A46-478AC6677228}" destId="{777AF760-327D-419E-8CB6-2C6D5B4160B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C65AB7-2093-4192-9122-F92687FDD4D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75C803-BA9C-41E1-A3FD-C7C82C7A5152}">
      <dgm:prSet phldrT="[Text]"/>
      <dgm:spPr/>
      <dgm:t>
        <a:bodyPr/>
        <a:lstStyle/>
        <a:p>
          <a:r>
            <a:rPr lang="en-US" dirty="0" smtClean="0"/>
            <a:t>1950-an</a:t>
          </a:r>
          <a:endParaRPr lang="en-US" dirty="0"/>
        </a:p>
      </dgm:t>
    </dgm:pt>
    <dgm:pt modelId="{28CE738F-4074-4629-8EF6-35B7017F6C5B}" type="parTrans" cxnId="{15B93EB2-9362-4630-AE99-88C5F2A97077}">
      <dgm:prSet/>
      <dgm:spPr/>
      <dgm:t>
        <a:bodyPr/>
        <a:lstStyle/>
        <a:p>
          <a:endParaRPr lang="en-US"/>
        </a:p>
      </dgm:t>
    </dgm:pt>
    <dgm:pt modelId="{564700D1-E004-4C9E-AE3D-F7B60B875A85}" type="sibTrans" cxnId="{15B93EB2-9362-4630-AE99-88C5F2A97077}">
      <dgm:prSet/>
      <dgm:spPr/>
      <dgm:t>
        <a:bodyPr/>
        <a:lstStyle/>
        <a:p>
          <a:endParaRPr lang="en-US"/>
        </a:p>
      </dgm:t>
    </dgm:pt>
    <dgm:pt modelId="{5D7ADDBA-6C4F-4BBF-B210-284D05376F1B}">
      <dgm:prSet phldrT="[Text]"/>
      <dgm:spPr/>
      <dgm:t>
        <a:bodyPr/>
        <a:lstStyle/>
        <a:p>
          <a:r>
            <a:rPr lang="en-US" dirty="0" smtClean="0"/>
            <a:t>Michael Robert </a:t>
          </a:r>
          <a:r>
            <a:rPr lang="en-US" dirty="0" smtClean="0">
              <a:sym typeface="Wingdings" panose="05000000000000000000" pitchFamily="2" charset="2"/>
            </a:rPr>
            <a:t></a:t>
          </a:r>
          <a:r>
            <a:rPr lang="en-US" dirty="0" err="1" smtClean="0">
              <a:sym typeface="Wingdings" panose="05000000000000000000" pitchFamily="2" charset="2"/>
            </a:rPr>
            <a:t>Swedia</a:t>
          </a:r>
          <a:r>
            <a:rPr lang="en-US" dirty="0" smtClean="0">
              <a:sym typeface="Wingdings" panose="05000000000000000000" pitchFamily="2" charset="2"/>
            </a:rPr>
            <a:t> 1560-1660</a:t>
          </a:r>
          <a:endParaRPr lang="en-US" dirty="0"/>
        </a:p>
      </dgm:t>
    </dgm:pt>
    <dgm:pt modelId="{C1FD3C98-E810-4131-84BB-518994705307}" type="parTrans" cxnId="{98903163-21E7-441E-8DEB-D202C27D2EA3}">
      <dgm:prSet/>
      <dgm:spPr/>
      <dgm:t>
        <a:bodyPr/>
        <a:lstStyle/>
        <a:p>
          <a:endParaRPr lang="en-US"/>
        </a:p>
      </dgm:t>
    </dgm:pt>
    <dgm:pt modelId="{058706CA-7617-4775-BF2E-6B2408D95815}" type="sibTrans" cxnId="{98903163-21E7-441E-8DEB-D202C27D2EA3}">
      <dgm:prSet/>
      <dgm:spPr/>
      <dgm:t>
        <a:bodyPr/>
        <a:lstStyle/>
        <a:p>
          <a:endParaRPr lang="en-US"/>
        </a:p>
      </dgm:t>
    </dgm:pt>
    <dgm:pt modelId="{5AA71DDF-A226-418C-B46F-12DEF27B745A}">
      <dgm:prSet phldrT="[Text]"/>
      <dgm:spPr/>
      <dgm:t>
        <a:bodyPr/>
        <a:lstStyle/>
        <a:p>
          <a:r>
            <a:rPr lang="en-US" dirty="0" err="1" smtClean="0"/>
            <a:t>Inovasi</a:t>
          </a:r>
          <a:r>
            <a:rPr lang="en-US" dirty="0" smtClean="0"/>
            <a:t> </a:t>
          </a:r>
          <a:r>
            <a:rPr lang="en-US" dirty="0" err="1" smtClean="0"/>
            <a:t>dlm</a:t>
          </a:r>
          <a:r>
            <a:rPr lang="en-US" dirty="0" smtClean="0"/>
            <a:t> </a:t>
          </a:r>
          <a:r>
            <a:rPr lang="en-US" dirty="0" err="1" smtClean="0"/>
            <a:t>taktik</a:t>
          </a:r>
          <a:r>
            <a:rPr lang="en-US" dirty="0" smtClean="0"/>
            <a:t>, </a:t>
          </a:r>
          <a:r>
            <a:rPr lang="en-US" dirty="0" err="1" smtClean="0"/>
            <a:t>organisasi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doktrin</a:t>
          </a:r>
          <a:r>
            <a:rPr lang="en-US" dirty="0" smtClean="0"/>
            <a:t> </a:t>
          </a:r>
          <a:r>
            <a:rPr lang="en-US" dirty="0" err="1" smtClean="0"/>
            <a:t>mengarah</a:t>
          </a:r>
          <a:r>
            <a:rPr lang="en-US" dirty="0" smtClean="0"/>
            <a:t> </a:t>
          </a:r>
          <a:r>
            <a:rPr lang="en-US" dirty="0" err="1" smtClean="0"/>
            <a:t>pd</a:t>
          </a:r>
          <a:r>
            <a:rPr lang="en-US" dirty="0" smtClean="0"/>
            <a:t> </a:t>
          </a:r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pasukan</a:t>
          </a:r>
          <a:r>
            <a:rPr lang="en-US" dirty="0" smtClean="0"/>
            <a:t> </a:t>
          </a:r>
          <a:r>
            <a:rPr lang="en-US" dirty="0" err="1" smtClean="0"/>
            <a:t>yg</a:t>
          </a:r>
          <a:r>
            <a:rPr lang="en-US" dirty="0" smtClean="0"/>
            <a:t>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en-US" dirty="0" err="1" smtClean="0"/>
            <a:t>terlatih</a:t>
          </a:r>
          <a:r>
            <a:rPr lang="en-US" dirty="0" smtClean="0"/>
            <a:t>.</a:t>
          </a:r>
          <a:endParaRPr lang="en-US" dirty="0"/>
        </a:p>
      </dgm:t>
    </dgm:pt>
    <dgm:pt modelId="{34612F49-5B4D-40C1-877D-31B87091EF4A}" type="parTrans" cxnId="{61189E11-5F2E-4DFE-BE53-B1BEE5EDE183}">
      <dgm:prSet/>
      <dgm:spPr/>
      <dgm:t>
        <a:bodyPr/>
        <a:lstStyle/>
        <a:p>
          <a:endParaRPr lang="en-US"/>
        </a:p>
      </dgm:t>
    </dgm:pt>
    <dgm:pt modelId="{DD58FC4F-14C4-4665-8C14-946F9BF3526E}" type="sibTrans" cxnId="{61189E11-5F2E-4DFE-BE53-B1BEE5EDE183}">
      <dgm:prSet/>
      <dgm:spPr/>
      <dgm:t>
        <a:bodyPr/>
        <a:lstStyle/>
        <a:p>
          <a:endParaRPr lang="en-US"/>
        </a:p>
      </dgm:t>
    </dgm:pt>
    <dgm:pt modelId="{00CD2AC6-F78B-495F-AA4A-AB2F20D69A78}">
      <dgm:prSet phldrT="[Text]"/>
      <dgm:spPr/>
      <dgm:t>
        <a:bodyPr/>
        <a:lstStyle/>
        <a:p>
          <a:r>
            <a:rPr lang="en-US" dirty="0" err="1" smtClean="0"/>
            <a:t>Pasca</a:t>
          </a:r>
          <a:r>
            <a:rPr lang="en-US" dirty="0" smtClean="0"/>
            <a:t> </a:t>
          </a:r>
          <a:r>
            <a:rPr lang="en-US" dirty="0" err="1" smtClean="0"/>
            <a:t>Perang</a:t>
          </a:r>
          <a:r>
            <a:rPr lang="en-US" dirty="0" smtClean="0"/>
            <a:t> </a:t>
          </a:r>
          <a:r>
            <a:rPr lang="en-US" dirty="0" err="1" smtClean="0"/>
            <a:t>Teluk</a:t>
          </a:r>
          <a:endParaRPr lang="en-US" dirty="0"/>
        </a:p>
      </dgm:t>
    </dgm:pt>
    <dgm:pt modelId="{C418CF57-0E12-4F9A-9035-AB26F5AB3BC3}" type="parTrans" cxnId="{440C971F-9570-4FC7-850A-DD6BC93A5450}">
      <dgm:prSet/>
      <dgm:spPr/>
      <dgm:t>
        <a:bodyPr/>
        <a:lstStyle/>
        <a:p>
          <a:endParaRPr lang="en-US"/>
        </a:p>
      </dgm:t>
    </dgm:pt>
    <dgm:pt modelId="{8214E2A5-41EE-4172-ACCB-172A424C4D14}" type="sibTrans" cxnId="{440C971F-9570-4FC7-850A-DD6BC93A5450}">
      <dgm:prSet/>
      <dgm:spPr/>
      <dgm:t>
        <a:bodyPr/>
        <a:lstStyle/>
        <a:p>
          <a:endParaRPr lang="en-US"/>
        </a:p>
      </dgm:t>
    </dgm:pt>
    <dgm:pt modelId="{964ACFEC-E658-48CD-891B-4066EAB3792C}">
      <dgm:prSet phldrT="[Text]"/>
      <dgm:spPr/>
      <dgm:t>
        <a:bodyPr/>
        <a:lstStyle/>
        <a:p>
          <a:r>
            <a:rPr lang="en-US" dirty="0" err="1" smtClean="0"/>
            <a:t>Perang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pernah</a:t>
          </a:r>
          <a:r>
            <a:rPr lang="en-US" dirty="0" smtClean="0"/>
            <a:t> </a:t>
          </a:r>
          <a:r>
            <a:rPr lang="en-US" dirty="0" err="1" smtClean="0"/>
            <a:t>sama</a:t>
          </a:r>
          <a:r>
            <a:rPr lang="en-US" dirty="0" smtClean="0"/>
            <a:t> </a:t>
          </a:r>
          <a:r>
            <a:rPr lang="en-US" dirty="0" err="1" smtClean="0"/>
            <a:t>lagi</a:t>
          </a:r>
          <a:endParaRPr lang="en-US" dirty="0"/>
        </a:p>
      </dgm:t>
    </dgm:pt>
    <dgm:pt modelId="{F67BE6DF-CCA6-40D9-A088-0BA6E4EB6D13}" type="parTrans" cxnId="{B1B34B46-FAC2-4EB6-B584-7226D291C60D}">
      <dgm:prSet/>
      <dgm:spPr/>
      <dgm:t>
        <a:bodyPr/>
        <a:lstStyle/>
        <a:p>
          <a:endParaRPr lang="en-US"/>
        </a:p>
      </dgm:t>
    </dgm:pt>
    <dgm:pt modelId="{B162F6C7-A68A-4B36-AC77-CB45A5A2A6B0}" type="sibTrans" cxnId="{B1B34B46-FAC2-4EB6-B584-7226D291C60D}">
      <dgm:prSet/>
      <dgm:spPr/>
      <dgm:t>
        <a:bodyPr/>
        <a:lstStyle/>
        <a:p>
          <a:endParaRPr lang="en-US"/>
        </a:p>
      </dgm:t>
    </dgm:pt>
    <dgm:pt modelId="{949F5C18-4E11-4518-BF59-9CE112D308DF}">
      <dgm:prSet phldrT="[Text]"/>
      <dgm:spPr/>
      <dgm:t>
        <a:bodyPr/>
        <a:lstStyle/>
        <a:p>
          <a:r>
            <a:rPr lang="en-US" dirty="0" err="1" smtClean="0"/>
            <a:t>Teknologi</a:t>
          </a:r>
          <a:r>
            <a:rPr lang="en-US" dirty="0" smtClean="0"/>
            <a:t> </a:t>
          </a:r>
          <a:r>
            <a:rPr lang="en-US" dirty="0" err="1" smtClean="0"/>
            <a:t>persenjataan</a:t>
          </a:r>
          <a:r>
            <a:rPr lang="en-US" dirty="0" smtClean="0"/>
            <a:t> </a:t>
          </a:r>
          <a:r>
            <a:rPr lang="en-US" dirty="0" err="1" smtClean="0"/>
            <a:t>semakin</a:t>
          </a:r>
          <a:r>
            <a:rPr lang="en-US" dirty="0" smtClean="0"/>
            <a:t> </a:t>
          </a:r>
          <a:r>
            <a:rPr lang="en-US" dirty="0" err="1" smtClean="0"/>
            <a:t>canggih</a:t>
          </a:r>
          <a:r>
            <a:rPr lang="en-US" dirty="0" smtClean="0"/>
            <a:t> </a:t>
          </a:r>
          <a:endParaRPr lang="en-US" dirty="0"/>
        </a:p>
      </dgm:t>
    </dgm:pt>
    <dgm:pt modelId="{A6EF0377-D036-4D2B-9403-328BE80BB86B}" type="parTrans" cxnId="{3BF574F5-C57F-4037-A9ED-B49ACEE70EC3}">
      <dgm:prSet/>
      <dgm:spPr/>
      <dgm:t>
        <a:bodyPr/>
        <a:lstStyle/>
        <a:p>
          <a:endParaRPr lang="en-US"/>
        </a:p>
      </dgm:t>
    </dgm:pt>
    <dgm:pt modelId="{E9636BBB-69E5-4D86-9ABB-68F70E519250}" type="sibTrans" cxnId="{3BF574F5-C57F-4037-A9ED-B49ACEE70EC3}">
      <dgm:prSet/>
      <dgm:spPr/>
      <dgm:t>
        <a:bodyPr/>
        <a:lstStyle/>
        <a:p>
          <a:endParaRPr lang="en-US"/>
        </a:p>
      </dgm:t>
    </dgm:pt>
    <dgm:pt modelId="{5A2B223A-7989-400A-B6A4-D3F98B55B28D}">
      <dgm:prSet phldrT="[Text]"/>
      <dgm:spPr/>
      <dgm:t>
        <a:bodyPr/>
        <a:lstStyle/>
        <a:p>
          <a:r>
            <a:rPr lang="en-US" dirty="0" err="1" smtClean="0"/>
            <a:t>Strategi</a:t>
          </a:r>
          <a:r>
            <a:rPr lang="en-US" dirty="0" smtClean="0"/>
            <a:t> </a:t>
          </a:r>
          <a:r>
            <a:rPr lang="en-US" dirty="0" err="1" smtClean="0"/>
            <a:t>gerak</a:t>
          </a:r>
          <a:r>
            <a:rPr lang="en-US" dirty="0" smtClean="0"/>
            <a:t> </a:t>
          </a:r>
          <a:r>
            <a:rPr lang="en-US" dirty="0" err="1" smtClean="0"/>
            <a:t>cepat</a:t>
          </a:r>
          <a:endParaRPr lang="en-US" dirty="0"/>
        </a:p>
      </dgm:t>
    </dgm:pt>
    <dgm:pt modelId="{851E7135-0379-418E-91C8-344ACF322493}" type="parTrans" cxnId="{BA078871-0620-488A-B3E1-4B411466B454}">
      <dgm:prSet/>
      <dgm:spPr/>
    </dgm:pt>
    <dgm:pt modelId="{D2660B08-33AB-40D8-AFE3-07921959103A}" type="sibTrans" cxnId="{BA078871-0620-488A-B3E1-4B411466B454}">
      <dgm:prSet/>
      <dgm:spPr/>
    </dgm:pt>
    <dgm:pt modelId="{F32DBFFC-A9DF-4FE6-ABB2-A14D9D6818DF}" type="pres">
      <dgm:prSet presAssocID="{B2C65AB7-2093-4192-9122-F92687FDD4D8}" presName="CompostProcess" presStyleCnt="0">
        <dgm:presLayoutVars>
          <dgm:dir/>
          <dgm:resizeHandles val="exact"/>
        </dgm:presLayoutVars>
      </dgm:prSet>
      <dgm:spPr/>
    </dgm:pt>
    <dgm:pt modelId="{D379DE00-6FFA-40A6-BF82-879AAD9F010F}" type="pres">
      <dgm:prSet presAssocID="{B2C65AB7-2093-4192-9122-F92687FDD4D8}" presName="arrow" presStyleLbl="bgShp" presStyleIdx="0" presStyleCnt="1"/>
      <dgm:spPr/>
    </dgm:pt>
    <dgm:pt modelId="{D367651A-05FC-4363-9B80-E1EEBCE8F3E7}" type="pres">
      <dgm:prSet presAssocID="{B2C65AB7-2093-4192-9122-F92687FDD4D8}" presName="linearProcess" presStyleCnt="0"/>
      <dgm:spPr/>
    </dgm:pt>
    <dgm:pt modelId="{424828F5-3838-4FBC-A78B-EA9E7B3ED4EC}" type="pres">
      <dgm:prSet presAssocID="{D175C803-BA9C-41E1-A3FD-C7C82C7A5152}" presName="textNode" presStyleLbl="node1" presStyleIdx="0" presStyleCnt="2">
        <dgm:presLayoutVars>
          <dgm:bulletEnabled val="1"/>
        </dgm:presLayoutVars>
      </dgm:prSet>
      <dgm:spPr/>
    </dgm:pt>
    <dgm:pt modelId="{ECC90BAC-3007-4A0C-ABAE-F77CF3066A51}" type="pres">
      <dgm:prSet presAssocID="{564700D1-E004-4C9E-AE3D-F7B60B875A85}" presName="sibTrans" presStyleCnt="0"/>
      <dgm:spPr/>
    </dgm:pt>
    <dgm:pt modelId="{A15CC287-CE93-48B1-BB88-C5E960D55926}" type="pres">
      <dgm:prSet presAssocID="{00CD2AC6-F78B-495F-AA4A-AB2F20D69A7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D99408-7912-4834-B673-73EDDEEDEEB9}" type="presOf" srcId="{B2C65AB7-2093-4192-9122-F92687FDD4D8}" destId="{F32DBFFC-A9DF-4FE6-ABB2-A14D9D6818DF}" srcOrd="0" destOrd="0" presId="urn:microsoft.com/office/officeart/2005/8/layout/hProcess9"/>
    <dgm:cxn modelId="{3BF574F5-C57F-4037-A9ED-B49ACEE70EC3}" srcId="{00CD2AC6-F78B-495F-AA4A-AB2F20D69A78}" destId="{949F5C18-4E11-4518-BF59-9CE112D308DF}" srcOrd="1" destOrd="0" parTransId="{A6EF0377-D036-4D2B-9403-328BE80BB86B}" sibTransId="{E9636BBB-69E5-4D86-9ABB-68F70E519250}"/>
    <dgm:cxn modelId="{8262FCF0-3F25-48EA-B59D-F3A0797C285B}" type="presOf" srcId="{00CD2AC6-F78B-495F-AA4A-AB2F20D69A78}" destId="{A15CC287-CE93-48B1-BB88-C5E960D55926}" srcOrd="0" destOrd="0" presId="urn:microsoft.com/office/officeart/2005/8/layout/hProcess9"/>
    <dgm:cxn modelId="{BA078871-0620-488A-B3E1-4B411466B454}" srcId="{00CD2AC6-F78B-495F-AA4A-AB2F20D69A78}" destId="{5A2B223A-7989-400A-B6A4-D3F98B55B28D}" srcOrd="2" destOrd="0" parTransId="{851E7135-0379-418E-91C8-344ACF322493}" sibTransId="{D2660B08-33AB-40D8-AFE3-07921959103A}"/>
    <dgm:cxn modelId="{F92AA283-9AF8-4061-B6C3-1A5BFED36D60}" type="presOf" srcId="{949F5C18-4E11-4518-BF59-9CE112D308DF}" destId="{A15CC287-CE93-48B1-BB88-C5E960D55926}" srcOrd="0" destOrd="2" presId="urn:microsoft.com/office/officeart/2005/8/layout/hProcess9"/>
    <dgm:cxn modelId="{045C3688-53C0-48B1-AB31-81AF713BF375}" type="presOf" srcId="{5A2B223A-7989-400A-B6A4-D3F98B55B28D}" destId="{A15CC287-CE93-48B1-BB88-C5E960D55926}" srcOrd="0" destOrd="3" presId="urn:microsoft.com/office/officeart/2005/8/layout/hProcess9"/>
    <dgm:cxn modelId="{B1B34B46-FAC2-4EB6-B584-7226D291C60D}" srcId="{00CD2AC6-F78B-495F-AA4A-AB2F20D69A78}" destId="{964ACFEC-E658-48CD-891B-4066EAB3792C}" srcOrd="0" destOrd="0" parTransId="{F67BE6DF-CCA6-40D9-A088-0BA6E4EB6D13}" sibTransId="{B162F6C7-A68A-4B36-AC77-CB45A5A2A6B0}"/>
    <dgm:cxn modelId="{15B93EB2-9362-4630-AE99-88C5F2A97077}" srcId="{B2C65AB7-2093-4192-9122-F92687FDD4D8}" destId="{D175C803-BA9C-41E1-A3FD-C7C82C7A5152}" srcOrd="0" destOrd="0" parTransId="{28CE738F-4074-4629-8EF6-35B7017F6C5B}" sibTransId="{564700D1-E004-4C9E-AE3D-F7B60B875A85}"/>
    <dgm:cxn modelId="{FBA37E1F-7714-4A45-985C-E2D851724C53}" type="presOf" srcId="{5D7ADDBA-6C4F-4BBF-B210-284D05376F1B}" destId="{424828F5-3838-4FBC-A78B-EA9E7B3ED4EC}" srcOrd="0" destOrd="1" presId="urn:microsoft.com/office/officeart/2005/8/layout/hProcess9"/>
    <dgm:cxn modelId="{98903163-21E7-441E-8DEB-D202C27D2EA3}" srcId="{D175C803-BA9C-41E1-A3FD-C7C82C7A5152}" destId="{5D7ADDBA-6C4F-4BBF-B210-284D05376F1B}" srcOrd="0" destOrd="0" parTransId="{C1FD3C98-E810-4131-84BB-518994705307}" sibTransId="{058706CA-7617-4775-BF2E-6B2408D95815}"/>
    <dgm:cxn modelId="{263FCA3E-B6F2-44B6-814C-FB9901D0DB10}" type="presOf" srcId="{D175C803-BA9C-41E1-A3FD-C7C82C7A5152}" destId="{424828F5-3838-4FBC-A78B-EA9E7B3ED4EC}" srcOrd="0" destOrd="0" presId="urn:microsoft.com/office/officeart/2005/8/layout/hProcess9"/>
    <dgm:cxn modelId="{B35C6E80-29FB-48D6-BDCB-98BF4BD1BF38}" type="presOf" srcId="{964ACFEC-E658-48CD-891B-4066EAB3792C}" destId="{A15CC287-CE93-48B1-BB88-C5E960D55926}" srcOrd="0" destOrd="1" presId="urn:microsoft.com/office/officeart/2005/8/layout/hProcess9"/>
    <dgm:cxn modelId="{440C971F-9570-4FC7-850A-DD6BC93A5450}" srcId="{B2C65AB7-2093-4192-9122-F92687FDD4D8}" destId="{00CD2AC6-F78B-495F-AA4A-AB2F20D69A78}" srcOrd="1" destOrd="0" parTransId="{C418CF57-0E12-4F9A-9035-AB26F5AB3BC3}" sibTransId="{8214E2A5-41EE-4172-ACCB-172A424C4D14}"/>
    <dgm:cxn modelId="{1BBDBBAB-3F64-4AA1-8225-07C729A1F593}" type="presOf" srcId="{5AA71DDF-A226-418C-B46F-12DEF27B745A}" destId="{424828F5-3838-4FBC-A78B-EA9E7B3ED4EC}" srcOrd="0" destOrd="2" presId="urn:microsoft.com/office/officeart/2005/8/layout/hProcess9"/>
    <dgm:cxn modelId="{61189E11-5F2E-4DFE-BE53-B1BEE5EDE183}" srcId="{D175C803-BA9C-41E1-A3FD-C7C82C7A5152}" destId="{5AA71DDF-A226-418C-B46F-12DEF27B745A}" srcOrd="1" destOrd="0" parTransId="{34612F49-5B4D-40C1-877D-31B87091EF4A}" sibTransId="{DD58FC4F-14C4-4665-8C14-946F9BF3526E}"/>
    <dgm:cxn modelId="{ED34066B-8494-4734-B326-CA6A341710BC}" type="presParOf" srcId="{F32DBFFC-A9DF-4FE6-ABB2-A14D9D6818DF}" destId="{D379DE00-6FFA-40A6-BF82-879AAD9F010F}" srcOrd="0" destOrd="0" presId="urn:microsoft.com/office/officeart/2005/8/layout/hProcess9"/>
    <dgm:cxn modelId="{03903B8C-8FDB-445B-8C03-B23F6C4382D8}" type="presParOf" srcId="{F32DBFFC-A9DF-4FE6-ABB2-A14D9D6818DF}" destId="{D367651A-05FC-4363-9B80-E1EEBCE8F3E7}" srcOrd="1" destOrd="0" presId="urn:microsoft.com/office/officeart/2005/8/layout/hProcess9"/>
    <dgm:cxn modelId="{4BB3B190-281E-4D0B-A00C-444F90F5C6B7}" type="presParOf" srcId="{D367651A-05FC-4363-9B80-E1EEBCE8F3E7}" destId="{424828F5-3838-4FBC-A78B-EA9E7B3ED4EC}" srcOrd="0" destOrd="0" presId="urn:microsoft.com/office/officeart/2005/8/layout/hProcess9"/>
    <dgm:cxn modelId="{3320B34F-20DA-4BFB-8E20-D1B40EE9F4D5}" type="presParOf" srcId="{D367651A-05FC-4363-9B80-E1EEBCE8F3E7}" destId="{ECC90BAC-3007-4A0C-ABAE-F77CF3066A51}" srcOrd="1" destOrd="0" presId="urn:microsoft.com/office/officeart/2005/8/layout/hProcess9"/>
    <dgm:cxn modelId="{F737556E-E124-44F0-B955-F6F822185927}" type="presParOf" srcId="{D367651A-05FC-4363-9B80-E1EEBCE8F3E7}" destId="{A15CC287-CE93-48B1-BB88-C5E960D5592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279077-6238-4075-BBFE-9B6E97374ADD}" type="doc">
      <dgm:prSet loTypeId="urn:microsoft.com/office/officeart/2005/8/layout/chevron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E51EFF5-CBEE-4C49-88C5-896E7721693F}">
      <dgm:prSet phldrT="[Text]" custT="1"/>
      <dgm:spPr/>
      <dgm:t>
        <a:bodyPr/>
        <a:lstStyle/>
        <a:p>
          <a:r>
            <a:rPr lang="en-US" sz="1600" dirty="0" smtClean="0"/>
            <a:t>Murray and Knox</a:t>
          </a:r>
          <a:endParaRPr lang="en-US" sz="1600" dirty="0"/>
        </a:p>
      </dgm:t>
    </dgm:pt>
    <dgm:pt modelId="{09CD58C1-113E-4BB3-9B62-203E4C13A366}" type="parTrans" cxnId="{697F06CB-AE37-4FC1-A3E2-971F93D65092}">
      <dgm:prSet/>
      <dgm:spPr/>
      <dgm:t>
        <a:bodyPr/>
        <a:lstStyle/>
        <a:p>
          <a:endParaRPr lang="en-US"/>
        </a:p>
      </dgm:t>
    </dgm:pt>
    <dgm:pt modelId="{BF6D5634-168C-43C5-80AA-39442BB1C906}" type="sibTrans" cxnId="{697F06CB-AE37-4FC1-A3E2-971F93D65092}">
      <dgm:prSet/>
      <dgm:spPr/>
      <dgm:t>
        <a:bodyPr/>
        <a:lstStyle/>
        <a:p>
          <a:endParaRPr lang="en-US"/>
        </a:p>
      </dgm:t>
    </dgm:pt>
    <dgm:pt modelId="{BE33E22B-3F4A-476A-B325-1056E59A8A60}">
      <dgm:prSet phldrT="[Text]" custT="1"/>
      <dgm:spPr/>
      <dgm:t>
        <a:bodyPr/>
        <a:lstStyle/>
        <a:p>
          <a:r>
            <a:rPr lang="en-US" sz="1400" dirty="0" err="1" smtClean="0"/>
            <a:t>Sebelum</a:t>
          </a:r>
          <a:r>
            <a:rPr lang="en-US" sz="1400" dirty="0" smtClean="0"/>
            <a:t> </a:t>
          </a:r>
          <a:r>
            <a:rPr lang="en-US" sz="1400" dirty="0" err="1" smtClean="0"/>
            <a:t>Westpahlia</a:t>
          </a:r>
          <a:r>
            <a:rPr lang="en-US" sz="1400" dirty="0" smtClean="0"/>
            <a:t>: </a:t>
          </a:r>
          <a:r>
            <a:rPr lang="en-US" sz="1400" dirty="0" err="1" smtClean="0"/>
            <a:t>konsep</a:t>
          </a:r>
          <a:r>
            <a:rPr lang="en-US" sz="1400" dirty="0" smtClean="0"/>
            <a:t> </a:t>
          </a:r>
          <a:r>
            <a:rPr lang="en-US" sz="1400" dirty="0" err="1" smtClean="0"/>
            <a:t>negara</a:t>
          </a:r>
          <a:r>
            <a:rPr lang="en-US" sz="1400" dirty="0" smtClean="0"/>
            <a:t> </a:t>
          </a:r>
          <a:r>
            <a:rPr lang="en-US" sz="1400" dirty="0" err="1" smtClean="0"/>
            <a:t>bangsa</a:t>
          </a:r>
          <a:r>
            <a:rPr lang="en-US" sz="1400" dirty="0" smtClean="0"/>
            <a:t>, </a:t>
          </a:r>
          <a:r>
            <a:rPr lang="en-US" sz="1400" dirty="0" err="1" smtClean="0"/>
            <a:t>membentuk</a:t>
          </a:r>
          <a:r>
            <a:rPr lang="en-US" sz="1400" dirty="0" smtClean="0"/>
            <a:t> </a:t>
          </a:r>
          <a:r>
            <a:rPr lang="en-US" sz="1400" dirty="0" err="1" smtClean="0"/>
            <a:t>tentara</a:t>
          </a:r>
          <a:r>
            <a:rPr lang="en-US" sz="1400" dirty="0" smtClean="0"/>
            <a:t> </a:t>
          </a:r>
          <a:r>
            <a:rPr lang="en-US" sz="1400" dirty="0" err="1" smtClean="0"/>
            <a:t>profesional</a:t>
          </a:r>
          <a:r>
            <a:rPr lang="en-US" sz="1400" dirty="0" smtClean="0"/>
            <a:t> </a:t>
          </a:r>
          <a:endParaRPr lang="en-US" sz="1400" dirty="0"/>
        </a:p>
      </dgm:t>
    </dgm:pt>
    <dgm:pt modelId="{CC6F0A2B-F81A-41F8-8B48-08F72DE955B7}" type="parTrans" cxnId="{B5F1167F-9BBE-4F78-891D-923EB8A5500E}">
      <dgm:prSet/>
      <dgm:spPr/>
      <dgm:t>
        <a:bodyPr/>
        <a:lstStyle/>
        <a:p>
          <a:endParaRPr lang="en-US"/>
        </a:p>
      </dgm:t>
    </dgm:pt>
    <dgm:pt modelId="{F7728884-89CF-40A9-94B9-72FC635F5941}" type="sibTrans" cxnId="{B5F1167F-9BBE-4F78-891D-923EB8A5500E}">
      <dgm:prSet/>
      <dgm:spPr/>
      <dgm:t>
        <a:bodyPr/>
        <a:lstStyle/>
        <a:p>
          <a:endParaRPr lang="en-US"/>
        </a:p>
      </dgm:t>
    </dgm:pt>
    <dgm:pt modelId="{D32C6315-6563-4074-ACA2-A729AE982C5F}">
      <dgm:prSet phldrT="[Text]" custT="1"/>
      <dgm:spPr/>
      <dgm:t>
        <a:bodyPr/>
        <a:lstStyle/>
        <a:p>
          <a:r>
            <a:rPr lang="en-US" sz="1400" dirty="0" err="1" smtClean="0"/>
            <a:t>Revolusi</a:t>
          </a:r>
          <a:r>
            <a:rPr lang="en-US" sz="1400" dirty="0" smtClean="0"/>
            <a:t> </a:t>
          </a:r>
          <a:r>
            <a:rPr lang="en-US" sz="1400" dirty="0" err="1" smtClean="0"/>
            <a:t>Perancis:pemberlakuan</a:t>
          </a:r>
          <a:r>
            <a:rPr lang="en-US" sz="1400" dirty="0" smtClean="0"/>
            <a:t> </a:t>
          </a:r>
          <a:r>
            <a:rPr lang="en-US" sz="1400" dirty="0" err="1" smtClean="0"/>
            <a:t>doktrin</a:t>
          </a:r>
          <a:r>
            <a:rPr lang="en-US" sz="1400" dirty="0" smtClean="0"/>
            <a:t> </a:t>
          </a:r>
          <a:r>
            <a:rPr lang="en-US" sz="1400" dirty="0" err="1" smtClean="0"/>
            <a:t>perang</a:t>
          </a:r>
          <a:r>
            <a:rPr lang="en-US" sz="1400" dirty="0" smtClean="0"/>
            <a:t> </a:t>
          </a:r>
          <a:r>
            <a:rPr lang="en-US" sz="1400" dirty="0" err="1" smtClean="0"/>
            <a:t>semesta</a:t>
          </a:r>
          <a:endParaRPr lang="en-US" sz="1400" dirty="0"/>
        </a:p>
      </dgm:t>
    </dgm:pt>
    <dgm:pt modelId="{71396435-3759-478B-B6C6-64D5AEE8AA33}" type="parTrans" cxnId="{1153879F-7701-487C-9EA7-F895D724C0EB}">
      <dgm:prSet/>
      <dgm:spPr/>
      <dgm:t>
        <a:bodyPr/>
        <a:lstStyle/>
        <a:p>
          <a:endParaRPr lang="en-US"/>
        </a:p>
      </dgm:t>
    </dgm:pt>
    <dgm:pt modelId="{21DFBD73-1A73-4474-B2BA-3348A749C06F}" type="sibTrans" cxnId="{1153879F-7701-487C-9EA7-F895D724C0EB}">
      <dgm:prSet/>
      <dgm:spPr/>
      <dgm:t>
        <a:bodyPr/>
        <a:lstStyle/>
        <a:p>
          <a:endParaRPr lang="en-US"/>
        </a:p>
      </dgm:t>
    </dgm:pt>
    <dgm:pt modelId="{3F3F6063-E77C-49B6-887A-B80462AD8015}">
      <dgm:prSet phldrT="[Text]" custT="1"/>
      <dgm:spPr/>
      <dgm:t>
        <a:bodyPr/>
        <a:lstStyle/>
        <a:p>
          <a:r>
            <a:rPr lang="en-US" sz="1600" dirty="0" smtClean="0"/>
            <a:t>Andrew Krepinevich</a:t>
          </a:r>
          <a:endParaRPr lang="en-US" sz="1600" dirty="0"/>
        </a:p>
      </dgm:t>
    </dgm:pt>
    <dgm:pt modelId="{32769520-B347-44EE-9E77-C454F5F8B7CB}" type="parTrans" cxnId="{E3A93E81-FC63-4AD6-B4FA-F023C43395F6}">
      <dgm:prSet/>
      <dgm:spPr/>
      <dgm:t>
        <a:bodyPr/>
        <a:lstStyle/>
        <a:p>
          <a:endParaRPr lang="en-US"/>
        </a:p>
      </dgm:t>
    </dgm:pt>
    <dgm:pt modelId="{8079F229-03F2-4908-8DEE-B6E7C9176532}" type="sibTrans" cxnId="{E3A93E81-FC63-4AD6-B4FA-F023C43395F6}">
      <dgm:prSet/>
      <dgm:spPr/>
      <dgm:t>
        <a:bodyPr/>
        <a:lstStyle/>
        <a:p>
          <a:endParaRPr lang="en-US"/>
        </a:p>
      </dgm:t>
    </dgm:pt>
    <dgm:pt modelId="{4F0E4A06-3857-41BF-AF69-B889D6EF1865}">
      <dgm:prSet phldrT="[Text]" custT="1"/>
      <dgm:spPr/>
      <dgm:t>
        <a:bodyPr/>
        <a:lstStyle/>
        <a:p>
          <a:r>
            <a:rPr lang="en-US" sz="1400" dirty="0" smtClean="0"/>
            <a:t>Infantry revolution (14</a:t>
          </a:r>
          <a:r>
            <a:rPr lang="en-US" sz="1400" baseline="30000" dirty="0" smtClean="0"/>
            <a:t>th</a:t>
          </a:r>
          <a:r>
            <a:rPr lang="en-US" sz="1400" dirty="0" smtClean="0"/>
            <a:t> century) </a:t>
          </a:r>
          <a:r>
            <a:rPr lang="en-US" sz="1400" dirty="0" smtClean="0">
              <a:sym typeface="Wingdings" panose="05000000000000000000" pitchFamily="2" charset="2"/>
            </a:rPr>
            <a:t> a</a:t>
          </a:r>
          <a:r>
            <a:rPr lang="en-US" sz="1400" dirty="0" smtClean="0"/>
            <a:t>rtillery revolution </a:t>
          </a:r>
          <a:r>
            <a:rPr lang="en-US" sz="1400" dirty="0" smtClean="0"/>
            <a:t>(14</a:t>
          </a:r>
          <a:r>
            <a:rPr lang="en-US" sz="1400" baseline="30000" dirty="0" smtClean="0"/>
            <a:t>th</a:t>
          </a:r>
          <a:r>
            <a:rPr lang="en-US" sz="1400" dirty="0" smtClean="0"/>
            <a:t> century) </a:t>
          </a:r>
          <a:r>
            <a:rPr lang="en-US" sz="1400" dirty="0" smtClean="0">
              <a:sym typeface="Wingdings" panose="05000000000000000000" pitchFamily="2" charset="2"/>
            </a:rPr>
            <a:t> revolution of sail and shot (16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  fortress revolution (16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  gunpowder revolution (17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  land warfare revolution (18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  naval revolution  interwar revolutions in mechanization, aviation, and information (20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  nuclear revolution (20</a:t>
          </a:r>
          <a:r>
            <a:rPr lang="en-US" sz="1400" baseline="30000" dirty="0" smtClean="0">
              <a:sym typeface="Wingdings" panose="05000000000000000000" pitchFamily="2" charset="2"/>
            </a:rPr>
            <a:t>th</a:t>
          </a:r>
          <a:r>
            <a:rPr lang="en-US" sz="1400" dirty="0" smtClean="0">
              <a:sym typeface="Wingdings" panose="05000000000000000000" pitchFamily="2" charset="2"/>
            </a:rPr>
            <a:t> century)</a:t>
          </a:r>
          <a:endParaRPr lang="en-US" sz="1400" dirty="0"/>
        </a:p>
      </dgm:t>
    </dgm:pt>
    <dgm:pt modelId="{91B26006-F22E-4D93-B678-243873B6CE7E}" type="parTrans" cxnId="{D7F30B2E-A391-4B22-A0DB-0C7889B7F38A}">
      <dgm:prSet/>
      <dgm:spPr/>
      <dgm:t>
        <a:bodyPr/>
        <a:lstStyle/>
        <a:p>
          <a:endParaRPr lang="en-US"/>
        </a:p>
      </dgm:t>
    </dgm:pt>
    <dgm:pt modelId="{DBEB648E-F86B-4234-A5D1-5E6BDFBFA2CB}" type="sibTrans" cxnId="{D7F30B2E-A391-4B22-A0DB-0C7889B7F38A}">
      <dgm:prSet/>
      <dgm:spPr/>
      <dgm:t>
        <a:bodyPr/>
        <a:lstStyle/>
        <a:p>
          <a:endParaRPr lang="en-US"/>
        </a:p>
      </dgm:t>
    </dgm:pt>
    <dgm:pt modelId="{5898292A-38C9-472B-9E4D-28C9040A419D}">
      <dgm:prSet phldrT="[Text]" custT="1"/>
      <dgm:spPr/>
      <dgm:t>
        <a:bodyPr/>
        <a:lstStyle/>
        <a:p>
          <a:r>
            <a:rPr lang="en-US" sz="1600" dirty="0" smtClean="0"/>
            <a:t>Alvin Toffler’s</a:t>
          </a:r>
        </a:p>
        <a:p>
          <a:r>
            <a:rPr lang="en-US" sz="1600" dirty="0" smtClean="0"/>
            <a:t>Great Social Waves</a:t>
          </a:r>
          <a:endParaRPr lang="en-US" sz="1600" dirty="0"/>
        </a:p>
      </dgm:t>
    </dgm:pt>
    <dgm:pt modelId="{91491CD8-537D-4D34-A599-5559F93C43EE}" type="parTrans" cxnId="{ACDE48FF-6C61-4FC6-BAC9-4F73B548B6FE}">
      <dgm:prSet/>
      <dgm:spPr/>
      <dgm:t>
        <a:bodyPr/>
        <a:lstStyle/>
        <a:p>
          <a:endParaRPr lang="en-US"/>
        </a:p>
      </dgm:t>
    </dgm:pt>
    <dgm:pt modelId="{1E91A774-96DE-4900-ABB2-A5F94713199F}" type="sibTrans" cxnId="{ACDE48FF-6C61-4FC6-BAC9-4F73B548B6FE}">
      <dgm:prSet/>
      <dgm:spPr/>
      <dgm:t>
        <a:bodyPr/>
        <a:lstStyle/>
        <a:p>
          <a:endParaRPr lang="en-US"/>
        </a:p>
      </dgm:t>
    </dgm:pt>
    <dgm:pt modelId="{375C14B7-E9AA-46B6-A295-C51DD75E141A}">
      <dgm:prSet phldrT="[Text]" custT="1"/>
      <dgm:spPr/>
      <dgm:t>
        <a:bodyPr/>
        <a:lstStyle/>
        <a:p>
          <a:r>
            <a:rPr lang="en-US" sz="1800" dirty="0" smtClean="0"/>
            <a:t>Agricultural/agrarian </a:t>
          </a:r>
          <a:r>
            <a:rPr lang="en-US" sz="1800" dirty="0" smtClean="0">
              <a:sym typeface="Wingdings" panose="05000000000000000000" pitchFamily="2" charset="2"/>
            </a:rPr>
            <a:t> industrial  post-industrial/information</a:t>
          </a:r>
          <a:endParaRPr lang="en-US" sz="1800" dirty="0"/>
        </a:p>
      </dgm:t>
    </dgm:pt>
    <dgm:pt modelId="{9B276583-CBC1-48CB-A253-0CAC842E7413}" type="parTrans" cxnId="{C48DBE0B-671D-474F-B9E2-D585C86EC8B6}">
      <dgm:prSet/>
      <dgm:spPr/>
      <dgm:t>
        <a:bodyPr/>
        <a:lstStyle/>
        <a:p>
          <a:endParaRPr lang="en-US"/>
        </a:p>
      </dgm:t>
    </dgm:pt>
    <dgm:pt modelId="{D95703D1-E77B-4964-95CD-09387E8A1889}" type="sibTrans" cxnId="{C48DBE0B-671D-474F-B9E2-D585C86EC8B6}">
      <dgm:prSet/>
      <dgm:spPr/>
      <dgm:t>
        <a:bodyPr/>
        <a:lstStyle/>
        <a:p>
          <a:endParaRPr lang="en-US"/>
        </a:p>
      </dgm:t>
    </dgm:pt>
    <dgm:pt modelId="{6B6E4DD2-2AFD-4F6F-9D6F-2B6CF57D19DF}">
      <dgm:prSet phldrT="[Text]" custT="1"/>
      <dgm:spPr/>
      <dgm:t>
        <a:bodyPr/>
        <a:lstStyle/>
        <a:p>
          <a:r>
            <a:rPr lang="en-US" sz="1400" dirty="0" err="1" smtClean="0"/>
            <a:t>Revolusi</a:t>
          </a:r>
          <a:r>
            <a:rPr lang="en-US" sz="1400" dirty="0" smtClean="0"/>
            <a:t> </a:t>
          </a:r>
          <a:r>
            <a:rPr lang="en-US" sz="1400" dirty="0" err="1" smtClean="0"/>
            <a:t>Industri</a:t>
          </a:r>
          <a:r>
            <a:rPr lang="en-US" sz="1400" dirty="0" smtClean="0"/>
            <a:t>: </a:t>
          </a:r>
          <a:r>
            <a:rPr lang="en-US" sz="1400" dirty="0" err="1" smtClean="0"/>
            <a:t>industrialisasi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pengadopsian</a:t>
          </a:r>
          <a:r>
            <a:rPr lang="en-US" sz="1400" dirty="0" smtClean="0"/>
            <a:t> </a:t>
          </a:r>
          <a:r>
            <a:rPr lang="en-US" sz="1400" dirty="0" err="1" smtClean="0"/>
            <a:t>teknologi</a:t>
          </a:r>
          <a:endParaRPr lang="en-US" sz="1400" dirty="0"/>
        </a:p>
      </dgm:t>
    </dgm:pt>
    <dgm:pt modelId="{08CA476E-9BE4-4D46-A6B9-0FAB8F5CC231}" type="parTrans" cxnId="{D1797BB5-031C-46C1-BBF6-27476D1AB53E}">
      <dgm:prSet/>
      <dgm:spPr/>
      <dgm:t>
        <a:bodyPr/>
        <a:lstStyle/>
        <a:p>
          <a:endParaRPr lang="en-US"/>
        </a:p>
      </dgm:t>
    </dgm:pt>
    <dgm:pt modelId="{A3208815-1416-484C-8D0C-507CAC1796B1}" type="sibTrans" cxnId="{D1797BB5-031C-46C1-BBF6-27476D1AB53E}">
      <dgm:prSet/>
      <dgm:spPr/>
      <dgm:t>
        <a:bodyPr/>
        <a:lstStyle/>
        <a:p>
          <a:endParaRPr lang="en-US"/>
        </a:p>
      </dgm:t>
    </dgm:pt>
    <dgm:pt modelId="{3B0419F9-6DCE-4ED5-B4DD-ACDD4CDE8637}">
      <dgm:prSet phldrT="[Text]" custT="1"/>
      <dgm:spPr/>
      <dgm:t>
        <a:bodyPr/>
        <a:lstStyle/>
        <a:p>
          <a:r>
            <a:rPr lang="en-US" sz="1400" dirty="0" smtClean="0"/>
            <a:t>PD I </a:t>
          </a:r>
          <a:r>
            <a:rPr lang="en-US" sz="1400" dirty="0" err="1" smtClean="0"/>
            <a:t>dan</a:t>
          </a:r>
          <a:r>
            <a:rPr lang="en-US" sz="1400" dirty="0" smtClean="0"/>
            <a:t> II: </a:t>
          </a:r>
          <a:r>
            <a:rPr lang="en-US" sz="1400" dirty="0" err="1" smtClean="0"/>
            <a:t>pengintegrasian</a:t>
          </a:r>
          <a:r>
            <a:rPr lang="en-US" sz="1400" dirty="0" smtClean="0"/>
            <a:t> </a:t>
          </a:r>
          <a:r>
            <a:rPr lang="en-US" sz="1400" dirty="0" err="1" smtClean="0"/>
            <a:t>organisasi</a:t>
          </a:r>
          <a:r>
            <a:rPr lang="en-US" sz="1400" dirty="0" smtClean="0"/>
            <a:t> miter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taktik</a:t>
          </a:r>
          <a:r>
            <a:rPr lang="en-US" sz="1400" dirty="0" smtClean="0"/>
            <a:t> </a:t>
          </a:r>
          <a:r>
            <a:rPr lang="en-US" sz="1400" dirty="0" err="1" smtClean="0"/>
            <a:t>operasional</a:t>
          </a:r>
          <a:endParaRPr lang="en-US" sz="1400" dirty="0"/>
        </a:p>
      </dgm:t>
    </dgm:pt>
    <dgm:pt modelId="{01B94E6E-22D2-4031-B969-2942E1C07DA0}" type="parTrans" cxnId="{16F22F14-9F8A-43F8-9D33-FE4C015C99CA}">
      <dgm:prSet/>
      <dgm:spPr/>
      <dgm:t>
        <a:bodyPr/>
        <a:lstStyle/>
        <a:p>
          <a:endParaRPr lang="en-US"/>
        </a:p>
      </dgm:t>
    </dgm:pt>
    <dgm:pt modelId="{5AA98372-5CF1-4E1B-B7D4-3CCD6E18F582}" type="sibTrans" cxnId="{16F22F14-9F8A-43F8-9D33-FE4C015C99CA}">
      <dgm:prSet/>
      <dgm:spPr/>
      <dgm:t>
        <a:bodyPr/>
        <a:lstStyle/>
        <a:p>
          <a:endParaRPr lang="en-US"/>
        </a:p>
      </dgm:t>
    </dgm:pt>
    <dgm:pt modelId="{B272AD8D-498B-4539-9A6C-75E6A3264FB7}">
      <dgm:prSet phldrT="[Text]" custT="1"/>
      <dgm:spPr/>
      <dgm:t>
        <a:bodyPr/>
        <a:lstStyle/>
        <a:p>
          <a:r>
            <a:rPr lang="en-US" sz="1400" dirty="0" err="1" smtClean="0"/>
            <a:t>Revolusi</a:t>
          </a:r>
          <a:r>
            <a:rPr lang="en-US" sz="1400" dirty="0" smtClean="0"/>
            <a:t> </a:t>
          </a:r>
          <a:r>
            <a:rPr lang="en-US" sz="1400" dirty="0" err="1" smtClean="0"/>
            <a:t>nuklir</a:t>
          </a:r>
          <a:r>
            <a:rPr lang="en-US" sz="1400" dirty="0" smtClean="0"/>
            <a:t>: </a:t>
          </a:r>
          <a:r>
            <a:rPr lang="en-US" sz="1400" dirty="0" err="1" smtClean="0"/>
            <a:t>pengambangan</a:t>
          </a:r>
          <a:r>
            <a:rPr lang="en-US" sz="1400" dirty="0" smtClean="0"/>
            <a:t> </a:t>
          </a:r>
          <a:r>
            <a:rPr lang="en-US" sz="1400" dirty="0" err="1" smtClean="0"/>
            <a:t>teknologi</a:t>
          </a:r>
          <a:r>
            <a:rPr lang="en-US" sz="1400" dirty="0" smtClean="0"/>
            <a:t> </a:t>
          </a:r>
          <a:r>
            <a:rPr lang="en-US" sz="1400" dirty="0" err="1" smtClean="0"/>
            <a:t>nuklir</a:t>
          </a:r>
          <a:endParaRPr lang="en-US" sz="1400" dirty="0"/>
        </a:p>
      </dgm:t>
    </dgm:pt>
    <dgm:pt modelId="{13FB4BE9-2AAA-4149-8172-A3DE64131010}" type="parTrans" cxnId="{5C713BBA-93AE-4AA2-8E1E-EE9651B52534}">
      <dgm:prSet/>
      <dgm:spPr/>
      <dgm:t>
        <a:bodyPr/>
        <a:lstStyle/>
        <a:p>
          <a:endParaRPr lang="en-US"/>
        </a:p>
      </dgm:t>
    </dgm:pt>
    <dgm:pt modelId="{B348A17F-D56F-4C0F-89C8-A361D49ADFFB}" type="sibTrans" cxnId="{5C713BBA-93AE-4AA2-8E1E-EE9651B52534}">
      <dgm:prSet/>
      <dgm:spPr/>
      <dgm:t>
        <a:bodyPr/>
        <a:lstStyle/>
        <a:p>
          <a:endParaRPr lang="en-US"/>
        </a:p>
      </dgm:t>
    </dgm:pt>
    <dgm:pt modelId="{18841581-BFA7-4CCC-8AF5-5C4BA5227C69}">
      <dgm:prSet custT="1"/>
      <dgm:spPr/>
      <dgm:t>
        <a:bodyPr/>
        <a:lstStyle/>
        <a:p>
          <a:r>
            <a:rPr lang="en-US" sz="1600" dirty="0" smtClean="0"/>
            <a:t>Vans </a:t>
          </a:r>
          <a:r>
            <a:rPr lang="en-US" sz="1600" dirty="0" err="1" smtClean="0"/>
            <a:t>Creveld’s</a:t>
          </a:r>
          <a:endParaRPr lang="en-US" sz="1600" dirty="0" smtClean="0"/>
        </a:p>
        <a:p>
          <a:r>
            <a:rPr lang="en-US" sz="1600" dirty="0" smtClean="0"/>
            <a:t>Four Ages</a:t>
          </a:r>
          <a:endParaRPr lang="en-US" sz="1600" dirty="0"/>
        </a:p>
      </dgm:t>
    </dgm:pt>
    <dgm:pt modelId="{81B8600C-7D04-499B-9CD8-39D3B24E1F17}" type="parTrans" cxnId="{034E3487-7DF5-4D2F-B268-31BDDDA158D0}">
      <dgm:prSet/>
      <dgm:spPr/>
      <dgm:t>
        <a:bodyPr/>
        <a:lstStyle/>
        <a:p>
          <a:endParaRPr lang="en-US"/>
        </a:p>
      </dgm:t>
    </dgm:pt>
    <dgm:pt modelId="{D395ACB2-DDD3-406C-94CF-78EFD3228B76}" type="sibTrans" cxnId="{034E3487-7DF5-4D2F-B268-31BDDDA158D0}">
      <dgm:prSet/>
      <dgm:spPr/>
      <dgm:t>
        <a:bodyPr/>
        <a:lstStyle/>
        <a:p>
          <a:endParaRPr lang="en-US"/>
        </a:p>
      </dgm:t>
    </dgm:pt>
    <dgm:pt modelId="{6DEBFFAF-40DA-4C7B-8B90-503A46F1D71F}">
      <dgm:prSet custT="1"/>
      <dgm:spPr/>
      <dgm:t>
        <a:bodyPr/>
        <a:lstStyle/>
        <a:p>
          <a:r>
            <a:rPr lang="en-US" sz="1400" dirty="0" smtClean="0"/>
            <a:t>Age of Tools: </a:t>
          </a:r>
          <a:r>
            <a:rPr lang="en-US" sz="1400" dirty="0" err="1" smtClean="0"/>
            <a:t>alat</a:t>
          </a:r>
          <a:r>
            <a:rPr lang="en-US" sz="1400" dirty="0" smtClean="0"/>
            <a:t> </a:t>
          </a:r>
          <a:r>
            <a:rPr lang="en-US" sz="1400" dirty="0" err="1" smtClean="0"/>
            <a:t>perang</a:t>
          </a:r>
          <a:r>
            <a:rPr lang="en-US" sz="1400" dirty="0" smtClean="0"/>
            <a:t> </a:t>
          </a:r>
          <a:r>
            <a:rPr lang="en-US" sz="1400" dirty="0" err="1" smtClean="0"/>
            <a:t>digerakkan</a:t>
          </a:r>
          <a:r>
            <a:rPr lang="en-US" sz="1400" dirty="0" smtClean="0"/>
            <a:t> </a:t>
          </a:r>
          <a:r>
            <a:rPr lang="en-US" sz="1400" dirty="0" err="1" smtClean="0"/>
            <a:t>oleh</a:t>
          </a:r>
          <a:r>
            <a:rPr lang="en-US" sz="1400" dirty="0" smtClean="0"/>
            <a:t> </a:t>
          </a:r>
          <a:r>
            <a:rPr lang="en-US" sz="1400" dirty="0" err="1" smtClean="0"/>
            <a:t>manusia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hewan</a:t>
          </a:r>
          <a:endParaRPr lang="en-US" sz="1400" dirty="0"/>
        </a:p>
      </dgm:t>
    </dgm:pt>
    <dgm:pt modelId="{662BB5F7-A113-4C84-9EFF-6491776D87A8}" type="parTrans" cxnId="{9D76A773-00F0-494A-8E91-854ABD4CC80D}">
      <dgm:prSet/>
      <dgm:spPr/>
      <dgm:t>
        <a:bodyPr/>
        <a:lstStyle/>
        <a:p>
          <a:endParaRPr lang="en-US"/>
        </a:p>
      </dgm:t>
    </dgm:pt>
    <dgm:pt modelId="{DC4BFD5D-1794-4538-9A79-67D05A32AF84}" type="sibTrans" cxnId="{9D76A773-00F0-494A-8E91-854ABD4CC80D}">
      <dgm:prSet/>
      <dgm:spPr/>
      <dgm:t>
        <a:bodyPr/>
        <a:lstStyle/>
        <a:p>
          <a:endParaRPr lang="en-US"/>
        </a:p>
      </dgm:t>
    </dgm:pt>
    <dgm:pt modelId="{988B4307-0205-4303-8F24-609855498318}">
      <dgm:prSet custT="1"/>
      <dgm:spPr/>
      <dgm:t>
        <a:bodyPr/>
        <a:lstStyle/>
        <a:p>
          <a:r>
            <a:rPr lang="en-US" sz="1400" dirty="0" smtClean="0"/>
            <a:t>Age of Machine: </a:t>
          </a:r>
          <a:r>
            <a:rPr lang="en-US" sz="1400" dirty="0" err="1" smtClean="0"/>
            <a:t>teknologi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r>
            <a:rPr lang="en-US" sz="1400" dirty="0" smtClean="0"/>
            <a:t> </a:t>
          </a:r>
          <a:r>
            <a:rPr lang="en-US" sz="1400" dirty="0" err="1" smtClean="0"/>
            <a:t>bersumber</a:t>
          </a:r>
          <a:r>
            <a:rPr lang="en-US" sz="1400" dirty="0" smtClean="0"/>
            <a:t> </a:t>
          </a:r>
          <a:r>
            <a:rPr lang="en-US" sz="1400" dirty="0" err="1" smtClean="0"/>
            <a:t>dr</a:t>
          </a:r>
          <a:r>
            <a:rPr lang="en-US" sz="1400" dirty="0" smtClean="0"/>
            <a:t> </a:t>
          </a:r>
          <a:r>
            <a:rPr lang="en-US" sz="1400" dirty="0" err="1" smtClean="0"/>
            <a:t>bahan-bahan</a:t>
          </a:r>
          <a:r>
            <a:rPr lang="en-US" sz="1400" dirty="0" smtClean="0"/>
            <a:t> non </a:t>
          </a:r>
          <a:r>
            <a:rPr lang="en-US" sz="1400" dirty="0" err="1" smtClean="0"/>
            <a:t>organik</a:t>
          </a:r>
          <a:endParaRPr lang="en-US" sz="1400" dirty="0"/>
        </a:p>
      </dgm:t>
    </dgm:pt>
    <dgm:pt modelId="{DCC8B938-25F3-4B77-A80B-D2B5DBFD307A}" type="parTrans" cxnId="{3FB62C4D-5773-4AE7-853D-48D29AC28A4B}">
      <dgm:prSet/>
      <dgm:spPr/>
      <dgm:t>
        <a:bodyPr/>
        <a:lstStyle/>
        <a:p>
          <a:endParaRPr lang="en-US"/>
        </a:p>
      </dgm:t>
    </dgm:pt>
    <dgm:pt modelId="{F2EB1B08-48A0-42CC-B5EC-0F47411B99F9}" type="sibTrans" cxnId="{3FB62C4D-5773-4AE7-853D-48D29AC28A4B}">
      <dgm:prSet/>
      <dgm:spPr/>
      <dgm:t>
        <a:bodyPr/>
        <a:lstStyle/>
        <a:p>
          <a:endParaRPr lang="en-US"/>
        </a:p>
      </dgm:t>
    </dgm:pt>
    <dgm:pt modelId="{9375B732-46A1-460F-94B3-9182D0F7189D}">
      <dgm:prSet custT="1"/>
      <dgm:spPr/>
      <dgm:t>
        <a:bodyPr/>
        <a:lstStyle/>
        <a:p>
          <a:r>
            <a:rPr lang="en-US" sz="1400" dirty="0" smtClean="0"/>
            <a:t>Age of System: </a:t>
          </a:r>
          <a:r>
            <a:rPr lang="en-US" sz="1400" dirty="0" err="1" smtClean="0"/>
            <a:t>pengintegrasian</a:t>
          </a:r>
          <a:r>
            <a:rPr lang="en-US" sz="1400" dirty="0" smtClean="0"/>
            <a:t> </a:t>
          </a:r>
          <a:r>
            <a:rPr lang="en-US" sz="1400" dirty="0" err="1" smtClean="0"/>
            <a:t>teknologi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r>
            <a:rPr lang="en-US" sz="1400" dirty="0" smtClean="0"/>
            <a:t> </a:t>
          </a:r>
          <a:r>
            <a:rPr lang="en-US" sz="1400" dirty="0" err="1" smtClean="0"/>
            <a:t>ke</a:t>
          </a:r>
          <a:r>
            <a:rPr lang="en-US" sz="1400" dirty="0" smtClean="0"/>
            <a:t> </a:t>
          </a:r>
          <a:r>
            <a:rPr lang="en-US" sz="1400" dirty="0" err="1" smtClean="0"/>
            <a:t>dalam</a:t>
          </a:r>
          <a:r>
            <a:rPr lang="en-US" sz="1400" dirty="0" smtClean="0"/>
            <a:t> </a:t>
          </a:r>
          <a:r>
            <a:rPr lang="en-US" sz="1400" dirty="0" err="1" smtClean="0"/>
            <a:t>suatu</a:t>
          </a:r>
          <a:r>
            <a:rPr lang="en-US" sz="1400" dirty="0" smtClean="0"/>
            <a:t> </a:t>
          </a:r>
          <a:r>
            <a:rPr lang="en-US" sz="1400" dirty="0" err="1" smtClean="0"/>
            <a:t>sistem</a:t>
          </a:r>
          <a:endParaRPr lang="en-US" sz="1400" dirty="0"/>
        </a:p>
      </dgm:t>
    </dgm:pt>
    <dgm:pt modelId="{337B51DE-C8CE-4D38-9551-701102CAB9CE}" type="parTrans" cxnId="{8F75E575-0AE2-4288-A0FE-024A2E6EA1FE}">
      <dgm:prSet/>
      <dgm:spPr/>
      <dgm:t>
        <a:bodyPr/>
        <a:lstStyle/>
        <a:p>
          <a:endParaRPr lang="en-US"/>
        </a:p>
      </dgm:t>
    </dgm:pt>
    <dgm:pt modelId="{211B0698-FF29-40D8-B804-5D9B603323B4}" type="sibTrans" cxnId="{8F75E575-0AE2-4288-A0FE-024A2E6EA1FE}">
      <dgm:prSet/>
      <dgm:spPr/>
      <dgm:t>
        <a:bodyPr/>
        <a:lstStyle/>
        <a:p>
          <a:endParaRPr lang="en-US"/>
        </a:p>
      </dgm:t>
    </dgm:pt>
    <dgm:pt modelId="{5065048C-777A-42DD-BD09-E8A4C54ECFBE}">
      <dgm:prSet custT="1"/>
      <dgm:spPr/>
      <dgm:t>
        <a:bodyPr/>
        <a:lstStyle/>
        <a:p>
          <a:r>
            <a:rPr lang="en-US" sz="1400" dirty="0" smtClean="0"/>
            <a:t>Age of Automation: </a:t>
          </a:r>
          <a:r>
            <a:rPr lang="en-US" sz="1400" dirty="0" err="1" smtClean="0"/>
            <a:t>perubahan</a:t>
          </a:r>
          <a:r>
            <a:rPr lang="en-US" sz="1400" dirty="0" smtClean="0"/>
            <a:t> </a:t>
          </a:r>
          <a:r>
            <a:rPr lang="en-US" sz="1400" dirty="0" err="1" smtClean="0"/>
            <a:t>dalam</a:t>
          </a:r>
          <a:r>
            <a:rPr lang="en-US" sz="1400" dirty="0" smtClean="0"/>
            <a:t> </a:t>
          </a:r>
          <a:r>
            <a:rPr lang="en-US" sz="1400" dirty="0" err="1" smtClean="0"/>
            <a:t>sistem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respon</a:t>
          </a:r>
          <a:r>
            <a:rPr lang="en-US" sz="1400" dirty="0" smtClean="0"/>
            <a:t> </a:t>
          </a:r>
          <a:r>
            <a:rPr lang="en-US" sz="1400" dirty="0" err="1" smtClean="0"/>
            <a:t>yg</a:t>
          </a:r>
          <a:r>
            <a:rPr lang="en-US" sz="1400" dirty="0" smtClean="0"/>
            <a:t> </a:t>
          </a:r>
          <a:r>
            <a:rPr lang="en-US" sz="1400" dirty="0" err="1" smtClean="0"/>
            <a:t>mandiri</a:t>
          </a:r>
          <a:endParaRPr lang="en-US" sz="1400" dirty="0"/>
        </a:p>
      </dgm:t>
    </dgm:pt>
    <dgm:pt modelId="{10CD1E4A-96F8-4D41-AFD8-466EA712AFA3}" type="parTrans" cxnId="{A8A61C8C-7FFA-4FAA-8D1A-8C8F324D1F45}">
      <dgm:prSet/>
      <dgm:spPr/>
      <dgm:t>
        <a:bodyPr/>
        <a:lstStyle/>
        <a:p>
          <a:endParaRPr lang="en-US"/>
        </a:p>
      </dgm:t>
    </dgm:pt>
    <dgm:pt modelId="{13138946-911B-464E-BF52-7B3DA5D48F5E}" type="sibTrans" cxnId="{A8A61C8C-7FFA-4FAA-8D1A-8C8F324D1F45}">
      <dgm:prSet/>
      <dgm:spPr/>
      <dgm:t>
        <a:bodyPr/>
        <a:lstStyle/>
        <a:p>
          <a:endParaRPr lang="en-US"/>
        </a:p>
      </dgm:t>
    </dgm:pt>
    <dgm:pt modelId="{431D55B5-25DC-47B4-8C8D-73AF1E61B01F}" type="pres">
      <dgm:prSet presAssocID="{99279077-6238-4075-BBFE-9B6E97374ADD}" presName="linearFlow" presStyleCnt="0">
        <dgm:presLayoutVars>
          <dgm:dir/>
          <dgm:animLvl val="lvl"/>
          <dgm:resizeHandles val="exact"/>
        </dgm:presLayoutVars>
      </dgm:prSet>
      <dgm:spPr/>
    </dgm:pt>
    <dgm:pt modelId="{E7BCB4BA-1F48-4CD6-85E2-096C9DC293E8}" type="pres">
      <dgm:prSet presAssocID="{1E51EFF5-CBEE-4C49-88C5-896E7721693F}" presName="composite" presStyleCnt="0"/>
      <dgm:spPr/>
    </dgm:pt>
    <dgm:pt modelId="{B300CD58-318A-4171-937D-273A87234A47}" type="pres">
      <dgm:prSet presAssocID="{1E51EFF5-CBEE-4C49-88C5-896E7721693F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EC981BAD-0620-40E9-9F1C-D5D1D530D2EE}" type="pres">
      <dgm:prSet presAssocID="{1E51EFF5-CBEE-4C49-88C5-896E7721693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F6350C-DDB1-4AC5-803D-7F2CE43C4B1E}" type="pres">
      <dgm:prSet presAssocID="{BF6D5634-168C-43C5-80AA-39442BB1C906}" presName="sp" presStyleCnt="0"/>
      <dgm:spPr/>
    </dgm:pt>
    <dgm:pt modelId="{26315D52-F539-49E1-B100-666AF1A9F24D}" type="pres">
      <dgm:prSet presAssocID="{3F3F6063-E77C-49B6-887A-B80462AD8015}" presName="composite" presStyleCnt="0"/>
      <dgm:spPr/>
    </dgm:pt>
    <dgm:pt modelId="{A5952DD1-5380-4249-9DC1-8516B30253AD}" type="pres">
      <dgm:prSet presAssocID="{3F3F6063-E77C-49B6-887A-B80462AD801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38F20-F27A-49BD-B04F-A21A7D6B956E}" type="pres">
      <dgm:prSet presAssocID="{3F3F6063-E77C-49B6-887A-B80462AD801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3EF8B-E0F1-4613-93BB-D7EE36B03D4F}" type="pres">
      <dgm:prSet presAssocID="{8079F229-03F2-4908-8DEE-B6E7C9176532}" presName="sp" presStyleCnt="0"/>
      <dgm:spPr/>
    </dgm:pt>
    <dgm:pt modelId="{6EB61BEE-7EB5-4090-8446-2E563EB220C0}" type="pres">
      <dgm:prSet presAssocID="{5898292A-38C9-472B-9E4D-28C9040A419D}" presName="composite" presStyleCnt="0"/>
      <dgm:spPr/>
    </dgm:pt>
    <dgm:pt modelId="{469DA8F3-0C99-4477-A531-1A2C7B7BDE02}" type="pres">
      <dgm:prSet presAssocID="{5898292A-38C9-472B-9E4D-28C9040A419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D68D1422-2135-43ED-B847-4095BD5538B0}" type="pres">
      <dgm:prSet presAssocID="{5898292A-38C9-472B-9E4D-28C9040A419D}" presName="descendantText" presStyleLbl="alignAcc1" presStyleIdx="2" presStyleCnt="4" custLinFactNeighborX="-185" custLinFactNeighborY="-1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1B756-DF01-4E4E-A12F-B64A936E5573}" type="pres">
      <dgm:prSet presAssocID="{1E91A774-96DE-4900-ABB2-A5F94713199F}" presName="sp" presStyleCnt="0"/>
      <dgm:spPr/>
    </dgm:pt>
    <dgm:pt modelId="{FE13584F-FB1D-4300-8232-9EA17CA9810D}" type="pres">
      <dgm:prSet presAssocID="{18841581-BFA7-4CCC-8AF5-5C4BA5227C69}" presName="composite" presStyleCnt="0"/>
      <dgm:spPr/>
    </dgm:pt>
    <dgm:pt modelId="{D63CCE24-66E0-47CF-BDD0-A0E5318742D4}" type="pres">
      <dgm:prSet presAssocID="{18841581-BFA7-4CCC-8AF5-5C4BA5227C6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42966-AFFF-4EFE-BF8C-730A1B60DEDE}" type="pres">
      <dgm:prSet presAssocID="{18841581-BFA7-4CCC-8AF5-5C4BA5227C6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817201-CD38-4851-A143-C280502FDCB1}" type="presOf" srcId="{BE33E22B-3F4A-476A-B325-1056E59A8A60}" destId="{EC981BAD-0620-40E9-9F1C-D5D1D530D2EE}" srcOrd="0" destOrd="0" presId="urn:microsoft.com/office/officeart/2005/8/layout/chevron2"/>
    <dgm:cxn modelId="{32DEDF9F-7FF7-4B6B-9F15-CD52F44D0912}" type="presOf" srcId="{5898292A-38C9-472B-9E4D-28C9040A419D}" destId="{469DA8F3-0C99-4477-A531-1A2C7B7BDE02}" srcOrd="0" destOrd="0" presId="urn:microsoft.com/office/officeart/2005/8/layout/chevron2"/>
    <dgm:cxn modelId="{8F75E575-0AE2-4288-A0FE-024A2E6EA1FE}" srcId="{18841581-BFA7-4CCC-8AF5-5C4BA5227C69}" destId="{9375B732-46A1-460F-94B3-9182D0F7189D}" srcOrd="2" destOrd="0" parTransId="{337B51DE-C8CE-4D38-9551-701102CAB9CE}" sibTransId="{211B0698-FF29-40D8-B804-5D9B603323B4}"/>
    <dgm:cxn modelId="{72A8B462-639E-4A4E-9332-5735A4474191}" type="presOf" srcId="{3B0419F9-6DCE-4ED5-B4DD-ACDD4CDE8637}" destId="{EC981BAD-0620-40E9-9F1C-D5D1D530D2EE}" srcOrd="0" destOrd="3" presId="urn:microsoft.com/office/officeart/2005/8/layout/chevron2"/>
    <dgm:cxn modelId="{1153879F-7701-487C-9EA7-F895D724C0EB}" srcId="{1E51EFF5-CBEE-4C49-88C5-896E7721693F}" destId="{D32C6315-6563-4074-ACA2-A729AE982C5F}" srcOrd="1" destOrd="0" parTransId="{71396435-3759-478B-B6C6-64D5AEE8AA33}" sibTransId="{21DFBD73-1A73-4474-B2BA-3348A749C06F}"/>
    <dgm:cxn modelId="{C48DBE0B-671D-474F-B9E2-D585C86EC8B6}" srcId="{5898292A-38C9-472B-9E4D-28C9040A419D}" destId="{375C14B7-E9AA-46B6-A295-C51DD75E141A}" srcOrd="0" destOrd="0" parTransId="{9B276583-CBC1-48CB-A253-0CAC842E7413}" sibTransId="{D95703D1-E77B-4964-95CD-09387E8A1889}"/>
    <dgm:cxn modelId="{1E5230DC-2920-4F4F-91B5-9A0A06651CAA}" type="presOf" srcId="{375C14B7-E9AA-46B6-A295-C51DD75E141A}" destId="{D68D1422-2135-43ED-B847-4095BD5538B0}" srcOrd="0" destOrd="0" presId="urn:microsoft.com/office/officeart/2005/8/layout/chevron2"/>
    <dgm:cxn modelId="{3944DC67-B796-4F71-B353-47297E62256B}" type="presOf" srcId="{B272AD8D-498B-4539-9A6C-75E6A3264FB7}" destId="{EC981BAD-0620-40E9-9F1C-D5D1D530D2EE}" srcOrd="0" destOrd="4" presId="urn:microsoft.com/office/officeart/2005/8/layout/chevron2"/>
    <dgm:cxn modelId="{65D89CBC-1A63-4D17-A426-C77EC623EBAF}" type="presOf" srcId="{4F0E4A06-3857-41BF-AF69-B889D6EF1865}" destId="{A6038F20-F27A-49BD-B04F-A21A7D6B956E}" srcOrd="0" destOrd="0" presId="urn:microsoft.com/office/officeart/2005/8/layout/chevron2"/>
    <dgm:cxn modelId="{DBFBA5EE-397B-4B7F-8074-47A8128C12F3}" type="presOf" srcId="{988B4307-0205-4303-8F24-609855498318}" destId="{33342966-AFFF-4EFE-BF8C-730A1B60DEDE}" srcOrd="0" destOrd="1" presId="urn:microsoft.com/office/officeart/2005/8/layout/chevron2"/>
    <dgm:cxn modelId="{9D76A773-00F0-494A-8E91-854ABD4CC80D}" srcId="{18841581-BFA7-4CCC-8AF5-5C4BA5227C69}" destId="{6DEBFFAF-40DA-4C7B-8B90-503A46F1D71F}" srcOrd="0" destOrd="0" parTransId="{662BB5F7-A113-4C84-9EFF-6491776D87A8}" sibTransId="{DC4BFD5D-1794-4538-9A79-67D05A32AF84}"/>
    <dgm:cxn modelId="{351CE159-A34D-431D-879C-8025C2836661}" type="presOf" srcId="{18841581-BFA7-4CCC-8AF5-5C4BA5227C69}" destId="{D63CCE24-66E0-47CF-BDD0-A0E5318742D4}" srcOrd="0" destOrd="0" presId="urn:microsoft.com/office/officeart/2005/8/layout/chevron2"/>
    <dgm:cxn modelId="{5C713BBA-93AE-4AA2-8E1E-EE9651B52534}" srcId="{1E51EFF5-CBEE-4C49-88C5-896E7721693F}" destId="{B272AD8D-498B-4539-9A6C-75E6A3264FB7}" srcOrd="4" destOrd="0" parTransId="{13FB4BE9-2AAA-4149-8172-A3DE64131010}" sibTransId="{B348A17F-D56F-4C0F-89C8-A361D49ADFFB}"/>
    <dgm:cxn modelId="{C4F60ED2-3453-40ED-A81E-232B88879F34}" type="presOf" srcId="{5065048C-777A-42DD-BD09-E8A4C54ECFBE}" destId="{33342966-AFFF-4EFE-BF8C-730A1B60DEDE}" srcOrd="0" destOrd="3" presId="urn:microsoft.com/office/officeart/2005/8/layout/chevron2"/>
    <dgm:cxn modelId="{BFA90DAD-51A4-4C64-A72E-CE1854B0B508}" type="presOf" srcId="{D32C6315-6563-4074-ACA2-A729AE982C5F}" destId="{EC981BAD-0620-40E9-9F1C-D5D1D530D2EE}" srcOrd="0" destOrd="1" presId="urn:microsoft.com/office/officeart/2005/8/layout/chevron2"/>
    <dgm:cxn modelId="{D1797BB5-031C-46C1-BBF6-27476D1AB53E}" srcId="{1E51EFF5-CBEE-4C49-88C5-896E7721693F}" destId="{6B6E4DD2-2AFD-4F6F-9D6F-2B6CF57D19DF}" srcOrd="2" destOrd="0" parTransId="{08CA476E-9BE4-4D46-A6B9-0FAB8F5CC231}" sibTransId="{A3208815-1416-484C-8D0C-507CAC1796B1}"/>
    <dgm:cxn modelId="{E3A93E81-FC63-4AD6-B4FA-F023C43395F6}" srcId="{99279077-6238-4075-BBFE-9B6E97374ADD}" destId="{3F3F6063-E77C-49B6-887A-B80462AD8015}" srcOrd="1" destOrd="0" parTransId="{32769520-B347-44EE-9E77-C454F5F8B7CB}" sibTransId="{8079F229-03F2-4908-8DEE-B6E7C9176532}"/>
    <dgm:cxn modelId="{77D8F8C0-5703-4070-9567-2BE8F01231B0}" type="presOf" srcId="{6B6E4DD2-2AFD-4F6F-9D6F-2B6CF57D19DF}" destId="{EC981BAD-0620-40E9-9F1C-D5D1D530D2EE}" srcOrd="0" destOrd="2" presId="urn:microsoft.com/office/officeart/2005/8/layout/chevron2"/>
    <dgm:cxn modelId="{16F22F14-9F8A-43F8-9D33-FE4C015C99CA}" srcId="{1E51EFF5-CBEE-4C49-88C5-896E7721693F}" destId="{3B0419F9-6DCE-4ED5-B4DD-ACDD4CDE8637}" srcOrd="3" destOrd="0" parTransId="{01B94E6E-22D2-4031-B969-2942E1C07DA0}" sibTransId="{5AA98372-5CF1-4E1B-B7D4-3CCD6E18F582}"/>
    <dgm:cxn modelId="{3FB62C4D-5773-4AE7-853D-48D29AC28A4B}" srcId="{18841581-BFA7-4CCC-8AF5-5C4BA5227C69}" destId="{988B4307-0205-4303-8F24-609855498318}" srcOrd="1" destOrd="0" parTransId="{DCC8B938-25F3-4B77-A80B-D2B5DBFD307A}" sibTransId="{F2EB1B08-48A0-42CC-B5EC-0F47411B99F9}"/>
    <dgm:cxn modelId="{46491A7C-2A72-40D8-9458-F7710388C6ED}" type="presOf" srcId="{1E51EFF5-CBEE-4C49-88C5-896E7721693F}" destId="{B300CD58-318A-4171-937D-273A87234A47}" srcOrd="0" destOrd="0" presId="urn:microsoft.com/office/officeart/2005/8/layout/chevron2"/>
    <dgm:cxn modelId="{B5F1167F-9BBE-4F78-891D-923EB8A5500E}" srcId="{1E51EFF5-CBEE-4C49-88C5-896E7721693F}" destId="{BE33E22B-3F4A-476A-B325-1056E59A8A60}" srcOrd="0" destOrd="0" parTransId="{CC6F0A2B-F81A-41F8-8B48-08F72DE955B7}" sibTransId="{F7728884-89CF-40A9-94B9-72FC635F5941}"/>
    <dgm:cxn modelId="{A7D6DB0D-7D79-43F9-9D2E-9C3517C12E83}" type="presOf" srcId="{6DEBFFAF-40DA-4C7B-8B90-503A46F1D71F}" destId="{33342966-AFFF-4EFE-BF8C-730A1B60DEDE}" srcOrd="0" destOrd="0" presId="urn:microsoft.com/office/officeart/2005/8/layout/chevron2"/>
    <dgm:cxn modelId="{72BEB611-D79B-46B7-8D94-A0384D0B31AD}" type="presOf" srcId="{3F3F6063-E77C-49B6-887A-B80462AD8015}" destId="{A5952DD1-5380-4249-9DC1-8516B30253AD}" srcOrd="0" destOrd="0" presId="urn:microsoft.com/office/officeart/2005/8/layout/chevron2"/>
    <dgm:cxn modelId="{697F06CB-AE37-4FC1-A3E2-971F93D65092}" srcId="{99279077-6238-4075-BBFE-9B6E97374ADD}" destId="{1E51EFF5-CBEE-4C49-88C5-896E7721693F}" srcOrd="0" destOrd="0" parTransId="{09CD58C1-113E-4BB3-9B62-203E4C13A366}" sibTransId="{BF6D5634-168C-43C5-80AA-39442BB1C906}"/>
    <dgm:cxn modelId="{C3B50C97-42CF-4107-BE13-C0B13964669C}" type="presOf" srcId="{9375B732-46A1-460F-94B3-9182D0F7189D}" destId="{33342966-AFFF-4EFE-BF8C-730A1B60DEDE}" srcOrd="0" destOrd="2" presId="urn:microsoft.com/office/officeart/2005/8/layout/chevron2"/>
    <dgm:cxn modelId="{D7F30B2E-A391-4B22-A0DB-0C7889B7F38A}" srcId="{3F3F6063-E77C-49B6-887A-B80462AD8015}" destId="{4F0E4A06-3857-41BF-AF69-B889D6EF1865}" srcOrd="0" destOrd="0" parTransId="{91B26006-F22E-4D93-B678-243873B6CE7E}" sibTransId="{DBEB648E-F86B-4234-A5D1-5E6BDFBFA2CB}"/>
    <dgm:cxn modelId="{CC2F51FF-FC93-4164-9FDE-102DF8F34D65}" type="presOf" srcId="{99279077-6238-4075-BBFE-9B6E97374ADD}" destId="{431D55B5-25DC-47B4-8C8D-73AF1E61B01F}" srcOrd="0" destOrd="0" presId="urn:microsoft.com/office/officeart/2005/8/layout/chevron2"/>
    <dgm:cxn modelId="{A8A61C8C-7FFA-4FAA-8D1A-8C8F324D1F45}" srcId="{18841581-BFA7-4CCC-8AF5-5C4BA5227C69}" destId="{5065048C-777A-42DD-BD09-E8A4C54ECFBE}" srcOrd="3" destOrd="0" parTransId="{10CD1E4A-96F8-4D41-AFD8-466EA712AFA3}" sibTransId="{13138946-911B-464E-BF52-7B3DA5D48F5E}"/>
    <dgm:cxn modelId="{034E3487-7DF5-4D2F-B268-31BDDDA158D0}" srcId="{99279077-6238-4075-BBFE-9B6E97374ADD}" destId="{18841581-BFA7-4CCC-8AF5-5C4BA5227C69}" srcOrd="3" destOrd="0" parTransId="{81B8600C-7D04-499B-9CD8-39D3B24E1F17}" sibTransId="{D395ACB2-DDD3-406C-94CF-78EFD3228B76}"/>
    <dgm:cxn modelId="{ACDE48FF-6C61-4FC6-BAC9-4F73B548B6FE}" srcId="{99279077-6238-4075-BBFE-9B6E97374ADD}" destId="{5898292A-38C9-472B-9E4D-28C9040A419D}" srcOrd="2" destOrd="0" parTransId="{91491CD8-537D-4D34-A599-5559F93C43EE}" sibTransId="{1E91A774-96DE-4900-ABB2-A5F94713199F}"/>
    <dgm:cxn modelId="{2AF1E713-1D5F-4806-A2A5-599DF1F0D42D}" type="presParOf" srcId="{431D55B5-25DC-47B4-8C8D-73AF1E61B01F}" destId="{E7BCB4BA-1F48-4CD6-85E2-096C9DC293E8}" srcOrd="0" destOrd="0" presId="urn:microsoft.com/office/officeart/2005/8/layout/chevron2"/>
    <dgm:cxn modelId="{350F4BD3-BDBA-4A3E-9777-95249CA663B3}" type="presParOf" srcId="{E7BCB4BA-1F48-4CD6-85E2-096C9DC293E8}" destId="{B300CD58-318A-4171-937D-273A87234A47}" srcOrd="0" destOrd="0" presId="urn:microsoft.com/office/officeart/2005/8/layout/chevron2"/>
    <dgm:cxn modelId="{5072688B-684C-4D42-9B0E-4FE236300831}" type="presParOf" srcId="{E7BCB4BA-1F48-4CD6-85E2-096C9DC293E8}" destId="{EC981BAD-0620-40E9-9F1C-D5D1D530D2EE}" srcOrd="1" destOrd="0" presId="urn:microsoft.com/office/officeart/2005/8/layout/chevron2"/>
    <dgm:cxn modelId="{2C4A0BCF-09B4-458E-A5FB-6CE5B44D64A0}" type="presParOf" srcId="{431D55B5-25DC-47B4-8C8D-73AF1E61B01F}" destId="{93F6350C-DDB1-4AC5-803D-7F2CE43C4B1E}" srcOrd="1" destOrd="0" presId="urn:microsoft.com/office/officeart/2005/8/layout/chevron2"/>
    <dgm:cxn modelId="{F4380F36-D681-4CAF-820D-79B7206CADCB}" type="presParOf" srcId="{431D55B5-25DC-47B4-8C8D-73AF1E61B01F}" destId="{26315D52-F539-49E1-B100-666AF1A9F24D}" srcOrd="2" destOrd="0" presId="urn:microsoft.com/office/officeart/2005/8/layout/chevron2"/>
    <dgm:cxn modelId="{67661CE5-E27C-4BFA-98A5-0F733D11AA91}" type="presParOf" srcId="{26315D52-F539-49E1-B100-666AF1A9F24D}" destId="{A5952DD1-5380-4249-9DC1-8516B30253AD}" srcOrd="0" destOrd="0" presId="urn:microsoft.com/office/officeart/2005/8/layout/chevron2"/>
    <dgm:cxn modelId="{D8EAB3BA-7A1D-46C5-9340-C5561574D36B}" type="presParOf" srcId="{26315D52-F539-49E1-B100-666AF1A9F24D}" destId="{A6038F20-F27A-49BD-B04F-A21A7D6B956E}" srcOrd="1" destOrd="0" presId="urn:microsoft.com/office/officeart/2005/8/layout/chevron2"/>
    <dgm:cxn modelId="{A18148CB-0026-43DF-A10D-A6617341FBD8}" type="presParOf" srcId="{431D55B5-25DC-47B4-8C8D-73AF1E61B01F}" destId="{0BA3EF8B-E0F1-4613-93BB-D7EE36B03D4F}" srcOrd="3" destOrd="0" presId="urn:microsoft.com/office/officeart/2005/8/layout/chevron2"/>
    <dgm:cxn modelId="{F6356D1C-B907-4DCB-9103-AB17BBF725A9}" type="presParOf" srcId="{431D55B5-25DC-47B4-8C8D-73AF1E61B01F}" destId="{6EB61BEE-7EB5-4090-8446-2E563EB220C0}" srcOrd="4" destOrd="0" presId="urn:microsoft.com/office/officeart/2005/8/layout/chevron2"/>
    <dgm:cxn modelId="{5172A674-B690-420A-B94A-8CDC6631F1B7}" type="presParOf" srcId="{6EB61BEE-7EB5-4090-8446-2E563EB220C0}" destId="{469DA8F3-0C99-4477-A531-1A2C7B7BDE02}" srcOrd="0" destOrd="0" presId="urn:microsoft.com/office/officeart/2005/8/layout/chevron2"/>
    <dgm:cxn modelId="{584FBB86-D113-4441-98BA-63C622EBB51C}" type="presParOf" srcId="{6EB61BEE-7EB5-4090-8446-2E563EB220C0}" destId="{D68D1422-2135-43ED-B847-4095BD5538B0}" srcOrd="1" destOrd="0" presId="urn:microsoft.com/office/officeart/2005/8/layout/chevron2"/>
    <dgm:cxn modelId="{164D48E6-E844-4B40-9C01-E92C4AC7B4CC}" type="presParOf" srcId="{431D55B5-25DC-47B4-8C8D-73AF1E61B01F}" destId="{2641B756-DF01-4E4E-A12F-B64A936E5573}" srcOrd="5" destOrd="0" presId="urn:microsoft.com/office/officeart/2005/8/layout/chevron2"/>
    <dgm:cxn modelId="{22328790-9086-4CFD-B123-94DB2B4E4084}" type="presParOf" srcId="{431D55B5-25DC-47B4-8C8D-73AF1E61B01F}" destId="{FE13584F-FB1D-4300-8232-9EA17CA9810D}" srcOrd="6" destOrd="0" presId="urn:microsoft.com/office/officeart/2005/8/layout/chevron2"/>
    <dgm:cxn modelId="{51F39147-95CB-495D-865F-EB0891221CFF}" type="presParOf" srcId="{FE13584F-FB1D-4300-8232-9EA17CA9810D}" destId="{D63CCE24-66E0-47CF-BDD0-A0E5318742D4}" srcOrd="0" destOrd="0" presId="urn:microsoft.com/office/officeart/2005/8/layout/chevron2"/>
    <dgm:cxn modelId="{9E423192-444F-4354-B8C0-5726BCF76E8F}" type="presParOf" srcId="{FE13584F-FB1D-4300-8232-9EA17CA9810D}" destId="{33342966-AFFF-4EFE-BF8C-730A1B60DED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2221F0-CAB8-4257-99EF-9EEC6751E453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D0EC85-CD12-4105-86C9-8C9F32BF19DD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rgbClr val="FFFF00"/>
              </a:solidFill>
            </a:rPr>
            <a:t>Generasi</a:t>
          </a:r>
          <a:r>
            <a:rPr lang="en-US" sz="1800" b="1" dirty="0" smtClean="0">
              <a:solidFill>
                <a:srgbClr val="FFFF00"/>
              </a:solidFill>
            </a:rPr>
            <a:t> </a:t>
          </a:r>
          <a:r>
            <a:rPr lang="en-US" sz="1800" b="1" dirty="0" err="1" smtClean="0">
              <a:solidFill>
                <a:srgbClr val="FFFF00"/>
              </a:solidFill>
            </a:rPr>
            <a:t>Perang</a:t>
          </a:r>
          <a:r>
            <a:rPr lang="en-US" sz="1800" b="1" dirty="0" smtClean="0">
              <a:solidFill>
                <a:srgbClr val="FFFF00"/>
              </a:solidFill>
            </a:rPr>
            <a:t> </a:t>
          </a:r>
          <a:r>
            <a:rPr lang="en-US" sz="1800" b="1" dirty="0" err="1" smtClean="0">
              <a:solidFill>
                <a:srgbClr val="FFFF00"/>
              </a:solidFill>
            </a:rPr>
            <a:t>Pertama</a:t>
          </a:r>
          <a:r>
            <a:rPr lang="en-US" sz="1800" b="1" dirty="0" smtClean="0">
              <a:solidFill>
                <a:srgbClr val="FFFF00"/>
              </a:solidFill>
            </a:rPr>
            <a:t> (1648-1860)</a:t>
          </a:r>
          <a:endParaRPr lang="en-US" sz="1800" b="1" dirty="0">
            <a:solidFill>
              <a:srgbClr val="FFFF00"/>
            </a:solidFill>
          </a:endParaRPr>
        </a:p>
      </dgm:t>
    </dgm:pt>
    <dgm:pt modelId="{0A951DFE-820D-4803-ABDD-F04EA0B5C6EA}" type="parTrans" cxnId="{E64382F7-0238-4461-B3FD-75345E155F65}">
      <dgm:prSet/>
      <dgm:spPr/>
      <dgm:t>
        <a:bodyPr/>
        <a:lstStyle/>
        <a:p>
          <a:endParaRPr lang="en-US"/>
        </a:p>
      </dgm:t>
    </dgm:pt>
    <dgm:pt modelId="{093FB2A4-DCE2-48F9-8DDA-024B6BD28D90}" type="sibTrans" cxnId="{E64382F7-0238-4461-B3FD-75345E155F65}">
      <dgm:prSet/>
      <dgm:spPr/>
      <dgm:t>
        <a:bodyPr/>
        <a:lstStyle/>
        <a:p>
          <a:endParaRPr lang="en-US"/>
        </a:p>
      </dgm:t>
    </dgm:pt>
    <dgm:pt modelId="{B4BEAFC5-070D-4CB4-8265-52E749F0AE5C}">
      <dgm:prSet phldrT="[Text]" custT="1"/>
      <dgm:spPr/>
      <dgm:t>
        <a:bodyPr/>
        <a:lstStyle/>
        <a:p>
          <a:r>
            <a:rPr lang="en-US" sz="1400" dirty="0" err="1" smtClean="0"/>
            <a:t>Ketertiban</a:t>
          </a:r>
          <a:r>
            <a:rPr lang="en-US" sz="1400" dirty="0" smtClean="0"/>
            <a:t> </a:t>
          </a:r>
          <a:r>
            <a:rPr lang="en-US" sz="1400" dirty="0" err="1" smtClean="0"/>
            <a:t>medan</a:t>
          </a:r>
          <a:r>
            <a:rPr lang="en-US" sz="1400" dirty="0" smtClean="0"/>
            <a:t> </a:t>
          </a:r>
          <a:r>
            <a:rPr lang="en-US" sz="1400" dirty="0" err="1" smtClean="0"/>
            <a:t>perang</a:t>
          </a:r>
          <a:r>
            <a:rPr lang="en-US" sz="1400" dirty="0" smtClean="0"/>
            <a:t> </a:t>
          </a:r>
          <a:r>
            <a:rPr lang="en-US" sz="1400" dirty="0" err="1" smtClean="0"/>
            <a:t>menciptakan</a:t>
          </a:r>
          <a:r>
            <a:rPr lang="en-US" sz="1400" dirty="0" smtClean="0"/>
            <a:t> </a:t>
          </a:r>
          <a:r>
            <a:rPr lang="en-US" sz="1400" dirty="0" err="1" smtClean="0"/>
            <a:t>ketertiban</a:t>
          </a:r>
          <a:r>
            <a:rPr lang="en-US" sz="1400" dirty="0" smtClean="0"/>
            <a:t> </a:t>
          </a:r>
          <a:r>
            <a:rPr lang="en-US" sz="1400" dirty="0" err="1" smtClean="0"/>
            <a:t>budaya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endParaRPr lang="en-US" sz="1400" dirty="0" smtClean="0"/>
        </a:p>
        <a:p>
          <a:r>
            <a:rPr lang="en-US" sz="1400" dirty="0" err="1" smtClean="0"/>
            <a:t>Organisasi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r>
            <a:rPr lang="en-US" sz="1400" dirty="0" smtClean="0"/>
            <a:t> </a:t>
          </a:r>
          <a:r>
            <a:rPr lang="en-US" sz="1400" dirty="0" err="1" smtClean="0"/>
            <a:t>berupa</a:t>
          </a:r>
          <a:r>
            <a:rPr lang="en-US" sz="1400" dirty="0" smtClean="0"/>
            <a:t> </a:t>
          </a:r>
          <a:r>
            <a:rPr lang="en-US" sz="1400" dirty="0" err="1" smtClean="0"/>
            <a:t>pasukan</a:t>
          </a:r>
          <a:r>
            <a:rPr lang="en-US" sz="1400" dirty="0" smtClean="0"/>
            <a:t>/</a:t>
          </a:r>
          <a:r>
            <a:rPr lang="en-US" sz="1400" dirty="0" err="1" smtClean="0"/>
            <a:t>tentara</a:t>
          </a:r>
          <a:r>
            <a:rPr lang="en-US" sz="1400" dirty="0" smtClean="0"/>
            <a:t> </a:t>
          </a:r>
          <a:r>
            <a:rPr lang="en-US" sz="1400" dirty="0" err="1" smtClean="0"/>
            <a:t>massal</a:t>
          </a:r>
          <a:r>
            <a:rPr lang="en-US" sz="1400" dirty="0" smtClean="0"/>
            <a:t> </a:t>
          </a:r>
          <a:r>
            <a:rPr lang="en-US" sz="1400" dirty="0" err="1" smtClean="0"/>
            <a:t>yg</a:t>
          </a:r>
          <a:r>
            <a:rPr lang="en-US" sz="1400" dirty="0" smtClean="0"/>
            <a:t> </a:t>
          </a:r>
          <a:r>
            <a:rPr lang="en-US" sz="1400" dirty="0" err="1" smtClean="0"/>
            <a:t>memang</a:t>
          </a:r>
          <a:r>
            <a:rPr lang="en-US" sz="1400" dirty="0" smtClean="0"/>
            <a:t> </a:t>
          </a:r>
          <a:r>
            <a:rPr lang="en-US" sz="1400" dirty="0" err="1" smtClean="0"/>
            <a:t>ingin</a:t>
          </a:r>
          <a:r>
            <a:rPr lang="en-US" sz="1400" dirty="0" smtClean="0"/>
            <a:t> </a:t>
          </a:r>
          <a:r>
            <a:rPr lang="en-US" sz="1400" dirty="0" err="1" smtClean="0"/>
            <a:t>berperang</a:t>
          </a:r>
          <a:r>
            <a:rPr lang="en-US" sz="1400" dirty="0" smtClean="0"/>
            <a:t> </a:t>
          </a:r>
          <a:r>
            <a:rPr lang="en-US" sz="1400" dirty="0" err="1" smtClean="0"/>
            <a:t>dgn</a:t>
          </a:r>
          <a:r>
            <a:rPr lang="en-US" sz="1400" dirty="0" smtClean="0"/>
            <a:t> </a:t>
          </a:r>
          <a:r>
            <a:rPr lang="en-US" sz="1400" dirty="0" err="1" smtClean="0"/>
            <a:t>teknologi</a:t>
          </a:r>
          <a:r>
            <a:rPr lang="en-US" sz="1400" dirty="0" smtClean="0"/>
            <a:t> </a:t>
          </a:r>
          <a:r>
            <a:rPr lang="en-US" sz="1400" dirty="0" err="1" smtClean="0"/>
            <a:t>berupa</a:t>
          </a:r>
          <a:r>
            <a:rPr lang="en-US" sz="1400" dirty="0" smtClean="0"/>
            <a:t> </a:t>
          </a:r>
          <a:r>
            <a:rPr lang="en-US" sz="1400" dirty="0" err="1" smtClean="0"/>
            <a:t>senapan</a:t>
          </a:r>
          <a:endParaRPr lang="en-US" sz="1400" dirty="0" smtClean="0"/>
        </a:p>
        <a:p>
          <a:r>
            <a:rPr lang="en-US" sz="1400" dirty="0" err="1" smtClean="0"/>
            <a:t>Doktrin</a:t>
          </a:r>
          <a:r>
            <a:rPr lang="en-US" sz="1400" dirty="0" smtClean="0"/>
            <a:t> </a:t>
          </a:r>
          <a:r>
            <a:rPr lang="en-US" sz="1400" dirty="0" err="1" smtClean="0"/>
            <a:t>militer</a:t>
          </a:r>
          <a:r>
            <a:rPr lang="en-US" sz="1400" dirty="0" smtClean="0"/>
            <a:t> </a:t>
          </a:r>
          <a:r>
            <a:rPr lang="en-US" sz="1400" dirty="0" err="1" smtClean="0"/>
            <a:t>berupa</a:t>
          </a:r>
          <a:r>
            <a:rPr lang="en-US" sz="1400" dirty="0" smtClean="0"/>
            <a:t> </a:t>
          </a:r>
          <a:r>
            <a:rPr lang="en-US" sz="1400" dirty="0" err="1" smtClean="0"/>
            <a:t>garis</a:t>
          </a:r>
          <a:r>
            <a:rPr lang="en-US" sz="1400" dirty="0" smtClean="0"/>
            <a:t>, </a:t>
          </a:r>
          <a:r>
            <a:rPr lang="en-US" sz="1400" dirty="0" err="1" smtClean="0"/>
            <a:t>kolom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pemikiran</a:t>
          </a:r>
          <a:r>
            <a:rPr lang="en-US" sz="1400" dirty="0" smtClean="0"/>
            <a:t> </a:t>
          </a:r>
          <a:r>
            <a:rPr lang="en-US" sz="1400" dirty="0" err="1" smtClean="0"/>
            <a:t>bunuh</a:t>
          </a:r>
          <a:r>
            <a:rPr lang="en-US" sz="1400" dirty="0" smtClean="0"/>
            <a:t> </a:t>
          </a:r>
          <a:r>
            <a:rPr lang="en-US" sz="1400" dirty="0" err="1" smtClean="0"/>
            <a:t>diri</a:t>
          </a:r>
          <a:endParaRPr lang="en-US" sz="1400" dirty="0"/>
        </a:p>
      </dgm:t>
    </dgm:pt>
    <dgm:pt modelId="{8A2F7FCB-BEC9-4468-8ADB-C3D095A5BF03}" type="parTrans" cxnId="{39678F22-8F1C-4E92-82C8-FA8BDBC90CA7}">
      <dgm:prSet/>
      <dgm:spPr/>
      <dgm:t>
        <a:bodyPr/>
        <a:lstStyle/>
        <a:p>
          <a:endParaRPr lang="en-US"/>
        </a:p>
      </dgm:t>
    </dgm:pt>
    <dgm:pt modelId="{4B577A24-193E-4D5D-9F9E-6D93844E4062}" type="sibTrans" cxnId="{39678F22-8F1C-4E92-82C8-FA8BDBC90CA7}">
      <dgm:prSet/>
      <dgm:spPr/>
      <dgm:t>
        <a:bodyPr/>
        <a:lstStyle/>
        <a:p>
          <a:endParaRPr lang="en-US"/>
        </a:p>
      </dgm:t>
    </dgm:pt>
    <dgm:pt modelId="{2B19D381-4646-46CA-885D-35D2AACF1B5B}">
      <dgm:prSet phldrT="[Text]"/>
      <dgm:spPr/>
      <dgm:t>
        <a:bodyPr/>
        <a:lstStyle/>
        <a:p>
          <a:r>
            <a:rPr lang="en-US" b="1" dirty="0" err="1" smtClean="0">
              <a:solidFill>
                <a:srgbClr val="FFFF00"/>
              </a:solidFill>
            </a:rPr>
            <a:t>Generasi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perang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kedua</a:t>
          </a:r>
          <a:r>
            <a:rPr lang="en-US" b="1" dirty="0" smtClean="0">
              <a:solidFill>
                <a:srgbClr val="FFFF00"/>
              </a:solidFill>
            </a:rPr>
            <a:t> (</a:t>
          </a:r>
          <a:r>
            <a:rPr lang="en-US" b="1" dirty="0" err="1" smtClean="0">
              <a:solidFill>
                <a:srgbClr val="FFFF00"/>
              </a:solidFill>
            </a:rPr>
            <a:t>selama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dan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setelah</a:t>
          </a:r>
          <a:r>
            <a:rPr lang="en-US" b="1" dirty="0" smtClean="0">
              <a:solidFill>
                <a:srgbClr val="FFFF00"/>
              </a:solidFill>
            </a:rPr>
            <a:t> PD I)</a:t>
          </a:r>
          <a:endParaRPr lang="en-US" b="1" dirty="0">
            <a:solidFill>
              <a:srgbClr val="FFFF00"/>
            </a:solidFill>
          </a:endParaRPr>
        </a:p>
      </dgm:t>
    </dgm:pt>
    <dgm:pt modelId="{FC598F62-CD13-427B-976E-A2283B73B453}" type="parTrans" cxnId="{F70F5983-821C-4EBC-AB65-88658B66D1CA}">
      <dgm:prSet/>
      <dgm:spPr/>
      <dgm:t>
        <a:bodyPr/>
        <a:lstStyle/>
        <a:p>
          <a:endParaRPr lang="en-US"/>
        </a:p>
      </dgm:t>
    </dgm:pt>
    <dgm:pt modelId="{F0478E81-716F-4BEB-A42D-CC2638113A9B}" type="sibTrans" cxnId="{F70F5983-821C-4EBC-AB65-88658B66D1CA}">
      <dgm:prSet/>
      <dgm:spPr/>
      <dgm:t>
        <a:bodyPr/>
        <a:lstStyle/>
        <a:p>
          <a:endParaRPr lang="en-US"/>
        </a:p>
      </dgm:t>
    </dgm:pt>
    <dgm:pt modelId="{E5E66088-19F3-4843-8F6D-2E2CE9B10EA5}">
      <dgm:prSet phldrT="[Text]" custT="1"/>
      <dgm:spPr/>
      <dgm:t>
        <a:bodyPr/>
        <a:lstStyle/>
        <a:p>
          <a:r>
            <a:rPr lang="en-US" sz="1400" dirty="0" err="1" smtClean="0"/>
            <a:t>Teknologi</a:t>
          </a:r>
          <a:r>
            <a:rPr lang="en-US" sz="1400" dirty="0" smtClean="0"/>
            <a:t> </a:t>
          </a:r>
          <a:r>
            <a:rPr lang="en-US" sz="1400" dirty="0" err="1" smtClean="0"/>
            <a:t>berupa</a:t>
          </a:r>
          <a:r>
            <a:rPr lang="en-US" sz="1400" dirty="0" smtClean="0"/>
            <a:t> </a:t>
          </a:r>
          <a:r>
            <a:rPr lang="en-US" sz="1400" dirty="0" err="1" smtClean="0"/>
            <a:t>peningkatan</a:t>
          </a:r>
          <a:r>
            <a:rPr lang="en-US" sz="1400" dirty="0" smtClean="0"/>
            <a:t> </a:t>
          </a:r>
          <a:r>
            <a:rPr lang="en-US" sz="1400" dirty="0" err="1" smtClean="0"/>
            <a:t>dalam</a:t>
          </a:r>
          <a:r>
            <a:rPr lang="en-US" sz="1400" dirty="0" smtClean="0"/>
            <a:t> </a:t>
          </a:r>
          <a:r>
            <a:rPr lang="en-US" sz="1400" dirty="0" err="1" smtClean="0"/>
            <a:t>desain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manufaktur</a:t>
          </a:r>
          <a:r>
            <a:rPr lang="en-US" sz="1400" dirty="0" smtClean="0"/>
            <a:t> </a:t>
          </a:r>
          <a:r>
            <a:rPr lang="en-US" sz="1400" dirty="0" err="1" smtClean="0"/>
            <a:t>artileri</a:t>
          </a:r>
          <a:endParaRPr lang="en-US" sz="1400" dirty="0" smtClean="0"/>
        </a:p>
        <a:p>
          <a:r>
            <a:rPr lang="en-US" sz="1400" dirty="0" err="1" smtClean="0"/>
            <a:t>Menggunakan</a:t>
          </a:r>
          <a:r>
            <a:rPr lang="en-US" sz="1400" dirty="0" smtClean="0"/>
            <a:t> </a:t>
          </a:r>
          <a:r>
            <a:rPr lang="en-US" sz="1400" dirty="0" err="1" smtClean="0"/>
            <a:t>rencana</a:t>
          </a:r>
          <a:r>
            <a:rPr lang="en-US" sz="1400" dirty="0" smtClean="0"/>
            <a:t> </a:t>
          </a:r>
          <a:r>
            <a:rPr lang="en-US" sz="1400" dirty="0" err="1" smtClean="0"/>
            <a:t>yg</a:t>
          </a:r>
          <a:r>
            <a:rPr lang="en-US" sz="1400" dirty="0" smtClean="0"/>
            <a:t> </a:t>
          </a:r>
          <a:r>
            <a:rPr lang="en-US" sz="1400" dirty="0" err="1" smtClean="0"/>
            <a:t>terperintah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terperinci</a:t>
          </a:r>
          <a:r>
            <a:rPr lang="en-US" sz="1400" dirty="0" smtClean="0"/>
            <a:t> </a:t>
          </a:r>
          <a:r>
            <a:rPr lang="en-US" sz="1400" dirty="0" err="1" smtClean="0"/>
            <a:t>secara</a:t>
          </a:r>
          <a:r>
            <a:rPr lang="en-US" sz="1400" dirty="0" smtClean="0"/>
            <a:t> </a:t>
          </a:r>
          <a:r>
            <a:rPr lang="en-US" sz="1400" dirty="0" err="1" smtClean="0"/>
            <a:t>spesifik</a:t>
          </a:r>
          <a:endParaRPr lang="en-US" sz="1400" dirty="0" smtClean="0"/>
        </a:p>
        <a:p>
          <a:r>
            <a:rPr lang="en-US" sz="1400" dirty="0" err="1" smtClean="0"/>
            <a:t>Inovasi</a:t>
          </a:r>
          <a:r>
            <a:rPr lang="en-US" sz="1400" dirty="0" smtClean="0"/>
            <a:t> </a:t>
          </a:r>
          <a:r>
            <a:rPr lang="en-US" sz="1400" dirty="0" err="1" smtClean="0"/>
            <a:t>operasional</a:t>
          </a:r>
          <a:r>
            <a:rPr lang="en-US" sz="1400" dirty="0" smtClean="0"/>
            <a:t> </a:t>
          </a:r>
          <a:r>
            <a:rPr lang="en-US" sz="1400" dirty="0" err="1" smtClean="0"/>
            <a:t>berintikan</a:t>
          </a:r>
          <a:r>
            <a:rPr lang="en-US" sz="1400" dirty="0" smtClean="0"/>
            <a:t> </a:t>
          </a:r>
          <a:r>
            <a:rPr lang="en-US" sz="1400" dirty="0" err="1" smtClean="0"/>
            <a:t>serangan</a:t>
          </a:r>
          <a:r>
            <a:rPr lang="en-US" sz="1400" dirty="0" smtClean="0"/>
            <a:t> </a:t>
          </a:r>
          <a:r>
            <a:rPr lang="en-US" sz="1400" dirty="0" err="1" smtClean="0"/>
            <a:t>cepat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mendadak</a:t>
          </a:r>
          <a:r>
            <a:rPr lang="en-US" sz="1400" dirty="0" smtClean="0"/>
            <a:t> </a:t>
          </a:r>
          <a:r>
            <a:rPr lang="en-US" sz="1400" dirty="0" err="1" smtClean="0"/>
            <a:t>dgn</a:t>
          </a:r>
          <a:r>
            <a:rPr lang="en-US" sz="1400" dirty="0" smtClean="0"/>
            <a:t> </a:t>
          </a:r>
          <a:r>
            <a:rPr lang="en-US" sz="1400" dirty="0" err="1" smtClean="0"/>
            <a:t>tujuan</a:t>
          </a:r>
          <a:r>
            <a:rPr lang="en-US" sz="1400" dirty="0" smtClean="0"/>
            <a:t> </a:t>
          </a:r>
          <a:r>
            <a:rPr lang="en-US" sz="1400" dirty="0" err="1" smtClean="0"/>
            <a:t>utk</a:t>
          </a:r>
          <a:r>
            <a:rPr lang="en-US" sz="1400" dirty="0" smtClean="0"/>
            <a:t> </a:t>
          </a:r>
          <a:r>
            <a:rPr lang="en-US" sz="1400" dirty="0" err="1" smtClean="0"/>
            <a:t>memporak-porandakan</a:t>
          </a:r>
          <a:r>
            <a:rPr lang="en-US" sz="1400" dirty="0" smtClean="0"/>
            <a:t> </a:t>
          </a:r>
          <a:r>
            <a:rPr lang="en-US" sz="1400" dirty="0" err="1" smtClean="0"/>
            <a:t>musuh</a:t>
          </a:r>
          <a:endParaRPr lang="en-US" sz="1400" dirty="0" smtClean="0"/>
        </a:p>
        <a:p>
          <a:endParaRPr lang="en-US" sz="1000" dirty="0" smtClean="0"/>
        </a:p>
        <a:p>
          <a:endParaRPr lang="en-US" sz="1000" dirty="0"/>
        </a:p>
      </dgm:t>
    </dgm:pt>
    <dgm:pt modelId="{FDCEED17-0257-4021-B642-849BFE751AA3}" type="parTrans" cxnId="{A9968EF8-F6C0-492D-98F6-032809437CBA}">
      <dgm:prSet/>
      <dgm:spPr/>
      <dgm:t>
        <a:bodyPr/>
        <a:lstStyle/>
        <a:p>
          <a:endParaRPr lang="en-US"/>
        </a:p>
      </dgm:t>
    </dgm:pt>
    <dgm:pt modelId="{3BAF1080-6CAF-4269-A4D9-7741737F694D}" type="sibTrans" cxnId="{A9968EF8-F6C0-492D-98F6-032809437CBA}">
      <dgm:prSet/>
      <dgm:spPr/>
      <dgm:t>
        <a:bodyPr/>
        <a:lstStyle/>
        <a:p>
          <a:endParaRPr lang="en-US"/>
        </a:p>
      </dgm:t>
    </dgm:pt>
    <dgm:pt modelId="{B90464DE-C8FA-465E-BBEB-AD0DFBBB8276}">
      <dgm:prSet phldrT="[Text]"/>
      <dgm:spPr/>
      <dgm:t>
        <a:bodyPr/>
        <a:lstStyle/>
        <a:p>
          <a:r>
            <a:rPr lang="en-US" b="1" dirty="0" err="1" smtClean="0">
              <a:solidFill>
                <a:srgbClr val="FFFF00"/>
              </a:solidFill>
            </a:rPr>
            <a:t>Generasi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perang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ketiga</a:t>
          </a:r>
          <a:r>
            <a:rPr lang="en-US" b="1" dirty="0" smtClean="0">
              <a:solidFill>
                <a:srgbClr val="FFFF00"/>
              </a:solidFill>
            </a:rPr>
            <a:t> (</a:t>
          </a:r>
          <a:r>
            <a:rPr lang="en-US" b="1" dirty="0" err="1" smtClean="0">
              <a:solidFill>
                <a:srgbClr val="FFFF00"/>
              </a:solidFill>
            </a:rPr>
            <a:t>perang</a:t>
          </a:r>
          <a:r>
            <a:rPr lang="en-US" b="1" dirty="0" smtClean="0">
              <a:solidFill>
                <a:srgbClr val="FFFF00"/>
              </a:solidFill>
            </a:rPr>
            <a:t> maneuver)</a:t>
          </a:r>
          <a:endParaRPr lang="en-US" b="1" dirty="0">
            <a:solidFill>
              <a:srgbClr val="FFFF00"/>
            </a:solidFill>
          </a:endParaRPr>
        </a:p>
      </dgm:t>
    </dgm:pt>
    <dgm:pt modelId="{E413762E-C9B2-4AF6-A106-1C017627BB7F}" type="parTrans" cxnId="{99971B51-F78E-46AF-A22A-DD1F8B11A162}">
      <dgm:prSet/>
      <dgm:spPr/>
      <dgm:t>
        <a:bodyPr/>
        <a:lstStyle/>
        <a:p>
          <a:endParaRPr lang="en-US"/>
        </a:p>
      </dgm:t>
    </dgm:pt>
    <dgm:pt modelId="{CF905979-0E81-48D6-99AB-63417F49EBE1}" type="sibTrans" cxnId="{99971B51-F78E-46AF-A22A-DD1F8B11A162}">
      <dgm:prSet/>
      <dgm:spPr/>
      <dgm:t>
        <a:bodyPr/>
        <a:lstStyle/>
        <a:p>
          <a:endParaRPr lang="en-US"/>
        </a:p>
      </dgm:t>
    </dgm:pt>
    <dgm:pt modelId="{637BB3A6-51AE-4E14-B6BB-216EC9707D71}">
      <dgm:prSet phldrT="[Text]" custT="1"/>
      <dgm:spPr/>
      <dgm:t>
        <a:bodyPr/>
        <a:lstStyle/>
        <a:p>
          <a:r>
            <a:rPr lang="en-US" sz="1400" dirty="0" err="1" smtClean="0"/>
            <a:t>Berdasarkan</a:t>
          </a:r>
          <a:r>
            <a:rPr lang="en-US" sz="1400" dirty="0" smtClean="0"/>
            <a:t> </a:t>
          </a:r>
          <a:r>
            <a:rPr lang="en-US" sz="1400" dirty="0" err="1" smtClean="0"/>
            <a:t>pd</a:t>
          </a:r>
          <a:r>
            <a:rPr lang="en-US" sz="1400" dirty="0" smtClean="0"/>
            <a:t> </a:t>
          </a:r>
          <a:r>
            <a:rPr lang="id-ID" sz="1400" dirty="0" smtClean="0"/>
            <a:t>kecepatan, kejutan, dan mental serta dislokasi fisik.</a:t>
          </a:r>
          <a:endParaRPr lang="en-US" sz="1400" dirty="0" smtClean="0"/>
        </a:p>
        <a:p>
          <a:r>
            <a:rPr lang="en-US" sz="1400" dirty="0" err="1" smtClean="0"/>
            <a:t>Kondisi</a:t>
          </a:r>
          <a:r>
            <a:rPr lang="en-US" sz="1400" dirty="0" smtClean="0"/>
            <a:t> </a:t>
          </a:r>
          <a:r>
            <a:rPr lang="en-US" sz="1400" dirty="0" err="1" smtClean="0"/>
            <a:t>ofensif</a:t>
          </a:r>
          <a:r>
            <a:rPr lang="en-US" sz="1400" dirty="0" smtClean="0"/>
            <a:t>: </a:t>
          </a:r>
          <a:r>
            <a:rPr lang="id-ID" sz="1400" dirty="0" smtClean="0"/>
            <a:t>serangan mengalir seperti air melalui pertahanan musuh, selalu mencari titik terlemah untuk ditembus, kemudian menggulungnya dari belakangnya sendiri ke depan.</a:t>
          </a:r>
          <a:r>
            <a:rPr lang="en-US" sz="1400" dirty="0" smtClean="0"/>
            <a:t> Moto “bypass and collapse.” </a:t>
          </a:r>
        </a:p>
        <a:p>
          <a:r>
            <a:rPr lang="en-US" sz="1400" dirty="0" err="1" smtClean="0"/>
            <a:t>Kondisi</a:t>
          </a:r>
          <a:r>
            <a:rPr lang="en-US" sz="1400" dirty="0" smtClean="0"/>
            <a:t> </a:t>
          </a:r>
          <a:r>
            <a:rPr lang="en-US" sz="1400" dirty="0" err="1" smtClean="0"/>
            <a:t>defensif</a:t>
          </a:r>
          <a:r>
            <a:rPr lang="en-US" sz="1400" dirty="0" smtClean="0"/>
            <a:t>: </a:t>
          </a:r>
          <a:r>
            <a:rPr lang="en-US" sz="1400" dirty="0" err="1" smtClean="0"/>
            <a:t>utk</a:t>
          </a:r>
          <a:r>
            <a:rPr lang="en-US" sz="1400" dirty="0" smtClean="0"/>
            <a:t> </a:t>
          </a:r>
          <a:r>
            <a:rPr lang="en-US" sz="1400" dirty="0" err="1" smtClean="0"/>
            <a:t>membahyakan</a:t>
          </a:r>
          <a:r>
            <a:rPr lang="en-US" sz="1400" dirty="0" smtClean="0"/>
            <a:t> </a:t>
          </a:r>
          <a:r>
            <a:rPr lang="en-US" sz="1400" dirty="0" err="1" smtClean="0"/>
            <a:t>musuh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menghentikannya</a:t>
          </a:r>
          <a:endParaRPr lang="en-US" sz="1400" dirty="0" smtClean="0"/>
        </a:p>
        <a:p>
          <a:r>
            <a:rPr lang="id-ID" sz="1400" dirty="0" smtClean="0"/>
            <a:t>akhir dari peperangan linier pada level taktis, dengan unit-unit yang mencari tidak hanya untuk saling berhadapan satu sama lain tetapi untuk saling mengalahkan untuk mendapatkan keuntungan terbesar.</a:t>
          </a:r>
          <a:endParaRPr lang="en-US" sz="1400" dirty="0"/>
        </a:p>
      </dgm:t>
    </dgm:pt>
    <dgm:pt modelId="{146CBB4C-01F5-414D-966D-35DA2D88B39A}" type="parTrans" cxnId="{17E572F9-AED5-47B3-B40D-6D016BB1B778}">
      <dgm:prSet/>
      <dgm:spPr/>
      <dgm:t>
        <a:bodyPr/>
        <a:lstStyle/>
        <a:p>
          <a:endParaRPr lang="en-US"/>
        </a:p>
      </dgm:t>
    </dgm:pt>
    <dgm:pt modelId="{8418DD74-08A7-4743-BDDB-2A02FFE5C20C}" type="sibTrans" cxnId="{17E572F9-AED5-47B3-B40D-6D016BB1B778}">
      <dgm:prSet/>
      <dgm:spPr/>
      <dgm:t>
        <a:bodyPr/>
        <a:lstStyle/>
        <a:p>
          <a:endParaRPr lang="en-US"/>
        </a:p>
      </dgm:t>
    </dgm:pt>
    <dgm:pt modelId="{22C0363D-4B7E-4E59-A3CA-17EFBC551F60}" type="pres">
      <dgm:prSet presAssocID="{3A2221F0-CAB8-4257-99EF-9EEC6751E453}" presName="Name0" presStyleCnt="0">
        <dgm:presLayoutVars>
          <dgm:dir/>
          <dgm:animLvl val="lvl"/>
          <dgm:resizeHandles val="exact"/>
        </dgm:presLayoutVars>
      </dgm:prSet>
      <dgm:spPr/>
    </dgm:pt>
    <dgm:pt modelId="{2CB7DB9A-EEC8-4C4B-8DFF-F05B81788B16}" type="pres">
      <dgm:prSet presAssocID="{39D0EC85-CD12-4105-86C9-8C9F32BF19DD}" presName="compositeNode" presStyleCnt="0">
        <dgm:presLayoutVars>
          <dgm:bulletEnabled val="1"/>
        </dgm:presLayoutVars>
      </dgm:prSet>
      <dgm:spPr/>
    </dgm:pt>
    <dgm:pt modelId="{3109E61E-DF4A-4313-83E2-4EE3AF68F69B}" type="pres">
      <dgm:prSet presAssocID="{39D0EC85-CD12-4105-86C9-8C9F32BF19DD}" presName="bgRect" presStyleLbl="node1" presStyleIdx="0" presStyleCnt="3" custScaleY="157500"/>
      <dgm:spPr/>
      <dgm:t>
        <a:bodyPr/>
        <a:lstStyle/>
        <a:p>
          <a:endParaRPr lang="en-US"/>
        </a:p>
      </dgm:t>
    </dgm:pt>
    <dgm:pt modelId="{8645BE78-4550-474A-8BF7-542703F07079}" type="pres">
      <dgm:prSet presAssocID="{39D0EC85-CD12-4105-86C9-8C9F32BF19DD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6CB24-7F0F-4F7A-8FC4-DB1CCFF0D095}" type="pres">
      <dgm:prSet presAssocID="{39D0EC85-CD12-4105-86C9-8C9F32BF19D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8A5F82-705B-49A7-849E-2A2330DEEDF6}" type="pres">
      <dgm:prSet presAssocID="{093FB2A4-DCE2-48F9-8DDA-024B6BD28D90}" presName="hSp" presStyleCnt="0"/>
      <dgm:spPr/>
    </dgm:pt>
    <dgm:pt modelId="{4C91B5A9-1940-4040-9DFC-399F6106B660}" type="pres">
      <dgm:prSet presAssocID="{093FB2A4-DCE2-48F9-8DDA-024B6BD28D90}" presName="vProcSp" presStyleCnt="0"/>
      <dgm:spPr/>
    </dgm:pt>
    <dgm:pt modelId="{42A85F10-6CA0-48CD-BC54-A51A35072E84}" type="pres">
      <dgm:prSet presAssocID="{093FB2A4-DCE2-48F9-8DDA-024B6BD28D90}" presName="vSp1" presStyleCnt="0"/>
      <dgm:spPr/>
    </dgm:pt>
    <dgm:pt modelId="{74F0CE76-657A-436D-B051-38FDBB9F3DCF}" type="pres">
      <dgm:prSet presAssocID="{093FB2A4-DCE2-48F9-8DDA-024B6BD28D90}" presName="simulatedConn" presStyleLbl="solidFgAcc1" presStyleIdx="0" presStyleCnt="2"/>
      <dgm:spPr/>
    </dgm:pt>
    <dgm:pt modelId="{C59CC67C-80AC-4B1F-AE25-FAE5C1835DFC}" type="pres">
      <dgm:prSet presAssocID="{093FB2A4-DCE2-48F9-8DDA-024B6BD28D90}" presName="vSp2" presStyleCnt="0"/>
      <dgm:spPr/>
    </dgm:pt>
    <dgm:pt modelId="{CDD76D53-9C8D-47A0-8779-C29C3E4B5B28}" type="pres">
      <dgm:prSet presAssocID="{093FB2A4-DCE2-48F9-8DDA-024B6BD28D90}" presName="sibTrans" presStyleCnt="0"/>
      <dgm:spPr/>
    </dgm:pt>
    <dgm:pt modelId="{9533F1C2-9B5C-454A-A290-1F1CAC66818D}" type="pres">
      <dgm:prSet presAssocID="{2B19D381-4646-46CA-885D-35D2AACF1B5B}" presName="compositeNode" presStyleCnt="0">
        <dgm:presLayoutVars>
          <dgm:bulletEnabled val="1"/>
        </dgm:presLayoutVars>
      </dgm:prSet>
      <dgm:spPr/>
    </dgm:pt>
    <dgm:pt modelId="{5602967B-B5D7-44B8-A569-2AD52301077C}" type="pres">
      <dgm:prSet presAssocID="{2B19D381-4646-46CA-885D-35D2AACF1B5B}" presName="bgRect" presStyleLbl="node1" presStyleIdx="1" presStyleCnt="3" custScaleY="169225"/>
      <dgm:spPr/>
    </dgm:pt>
    <dgm:pt modelId="{D26D6D0E-7A21-4E9F-94D6-E7AE236651AA}" type="pres">
      <dgm:prSet presAssocID="{2B19D381-4646-46CA-885D-35D2AACF1B5B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0818CBB-E500-4610-A1F3-1943E7A8E1DB}" type="pres">
      <dgm:prSet presAssocID="{2B19D381-4646-46CA-885D-35D2AACF1B5B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C4433-7F6E-48D2-90E3-554E7D4D858E}" type="pres">
      <dgm:prSet presAssocID="{F0478E81-716F-4BEB-A42D-CC2638113A9B}" presName="hSp" presStyleCnt="0"/>
      <dgm:spPr/>
    </dgm:pt>
    <dgm:pt modelId="{A7FFB034-2725-4E54-BF9B-1AE002F394CD}" type="pres">
      <dgm:prSet presAssocID="{F0478E81-716F-4BEB-A42D-CC2638113A9B}" presName="vProcSp" presStyleCnt="0"/>
      <dgm:spPr/>
    </dgm:pt>
    <dgm:pt modelId="{1CA3650B-46A9-468D-ADB1-CC90B28F6B6D}" type="pres">
      <dgm:prSet presAssocID="{F0478E81-716F-4BEB-A42D-CC2638113A9B}" presName="vSp1" presStyleCnt="0"/>
      <dgm:spPr/>
    </dgm:pt>
    <dgm:pt modelId="{08402DD0-F2EC-4979-8EB4-BB746BB34A03}" type="pres">
      <dgm:prSet presAssocID="{F0478E81-716F-4BEB-A42D-CC2638113A9B}" presName="simulatedConn" presStyleLbl="solidFgAcc1" presStyleIdx="1" presStyleCnt="2"/>
      <dgm:spPr/>
    </dgm:pt>
    <dgm:pt modelId="{108837DF-2568-4D25-841E-78B86A375920}" type="pres">
      <dgm:prSet presAssocID="{F0478E81-716F-4BEB-A42D-CC2638113A9B}" presName="vSp2" presStyleCnt="0"/>
      <dgm:spPr/>
    </dgm:pt>
    <dgm:pt modelId="{01A6D1D0-5ED7-40D4-B885-128A9FC74E20}" type="pres">
      <dgm:prSet presAssocID="{F0478E81-716F-4BEB-A42D-CC2638113A9B}" presName="sibTrans" presStyleCnt="0"/>
      <dgm:spPr/>
    </dgm:pt>
    <dgm:pt modelId="{07BC03A1-582C-4BA9-B4B5-4B2E3B099D68}" type="pres">
      <dgm:prSet presAssocID="{B90464DE-C8FA-465E-BBEB-AD0DFBBB8276}" presName="compositeNode" presStyleCnt="0">
        <dgm:presLayoutVars>
          <dgm:bulletEnabled val="1"/>
        </dgm:presLayoutVars>
      </dgm:prSet>
      <dgm:spPr/>
    </dgm:pt>
    <dgm:pt modelId="{0F13D8AC-D19B-45F9-93D9-A62498069408}" type="pres">
      <dgm:prSet presAssocID="{B90464DE-C8FA-465E-BBEB-AD0DFBBB8276}" presName="bgRect" presStyleLbl="node1" presStyleIdx="2" presStyleCnt="3" custScaleY="184277"/>
      <dgm:spPr/>
    </dgm:pt>
    <dgm:pt modelId="{E28C7C5C-2B4B-418B-86F4-3EFEF721CED4}" type="pres">
      <dgm:prSet presAssocID="{B90464DE-C8FA-465E-BBEB-AD0DFBBB8276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E9E53EBF-B937-48E2-9B39-EB260B791E81}" type="pres">
      <dgm:prSet presAssocID="{B90464DE-C8FA-465E-BBEB-AD0DFBBB827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678F22-8F1C-4E92-82C8-FA8BDBC90CA7}" srcId="{39D0EC85-CD12-4105-86C9-8C9F32BF19DD}" destId="{B4BEAFC5-070D-4CB4-8265-52E749F0AE5C}" srcOrd="0" destOrd="0" parTransId="{8A2F7FCB-BEC9-4468-8ADB-C3D095A5BF03}" sibTransId="{4B577A24-193E-4D5D-9F9E-6D93844E4062}"/>
    <dgm:cxn modelId="{D2CD4ECC-8077-4809-AC05-5CA3EF194E30}" type="presOf" srcId="{B90464DE-C8FA-465E-BBEB-AD0DFBBB8276}" destId="{E28C7C5C-2B4B-418B-86F4-3EFEF721CED4}" srcOrd="1" destOrd="0" presId="urn:microsoft.com/office/officeart/2005/8/layout/hProcess7"/>
    <dgm:cxn modelId="{E64382F7-0238-4461-B3FD-75345E155F65}" srcId="{3A2221F0-CAB8-4257-99EF-9EEC6751E453}" destId="{39D0EC85-CD12-4105-86C9-8C9F32BF19DD}" srcOrd="0" destOrd="0" parTransId="{0A951DFE-820D-4803-ABDD-F04EA0B5C6EA}" sibTransId="{093FB2A4-DCE2-48F9-8DDA-024B6BD28D90}"/>
    <dgm:cxn modelId="{99971B51-F78E-46AF-A22A-DD1F8B11A162}" srcId="{3A2221F0-CAB8-4257-99EF-9EEC6751E453}" destId="{B90464DE-C8FA-465E-BBEB-AD0DFBBB8276}" srcOrd="2" destOrd="0" parTransId="{E413762E-C9B2-4AF6-A106-1C017627BB7F}" sibTransId="{CF905979-0E81-48D6-99AB-63417F49EBE1}"/>
    <dgm:cxn modelId="{6D067B1F-A4A1-4E4D-9092-FBC1AA7DDCF9}" type="presOf" srcId="{B90464DE-C8FA-465E-BBEB-AD0DFBBB8276}" destId="{0F13D8AC-D19B-45F9-93D9-A62498069408}" srcOrd="0" destOrd="0" presId="urn:microsoft.com/office/officeart/2005/8/layout/hProcess7"/>
    <dgm:cxn modelId="{2F40BB4C-FC28-4C2E-95D6-178100FD77D2}" type="presOf" srcId="{B4BEAFC5-070D-4CB4-8265-52E749F0AE5C}" destId="{3726CB24-7F0F-4F7A-8FC4-DB1CCFF0D095}" srcOrd="0" destOrd="0" presId="urn:microsoft.com/office/officeart/2005/8/layout/hProcess7"/>
    <dgm:cxn modelId="{F70F5983-821C-4EBC-AB65-88658B66D1CA}" srcId="{3A2221F0-CAB8-4257-99EF-9EEC6751E453}" destId="{2B19D381-4646-46CA-885D-35D2AACF1B5B}" srcOrd="1" destOrd="0" parTransId="{FC598F62-CD13-427B-976E-A2283B73B453}" sibTransId="{F0478E81-716F-4BEB-A42D-CC2638113A9B}"/>
    <dgm:cxn modelId="{3E1950E5-E541-4BA6-8CB0-A933A1DE9EFA}" type="presOf" srcId="{2B19D381-4646-46CA-885D-35D2AACF1B5B}" destId="{D26D6D0E-7A21-4E9F-94D6-E7AE236651AA}" srcOrd="1" destOrd="0" presId="urn:microsoft.com/office/officeart/2005/8/layout/hProcess7"/>
    <dgm:cxn modelId="{66F1C026-F930-4DDA-97DD-D051F6628FFC}" type="presOf" srcId="{637BB3A6-51AE-4E14-B6BB-216EC9707D71}" destId="{E9E53EBF-B937-48E2-9B39-EB260B791E81}" srcOrd="0" destOrd="0" presId="urn:microsoft.com/office/officeart/2005/8/layout/hProcess7"/>
    <dgm:cxn modelId="{5591551E-8C48-4F3F-A3FD-E6A722518C70}" type="presOf" srcId="{E5E66088-19F3-4843-8F6D-2E2CE9B10EA5}" destId="{E0818CBB-E500-4610-A1F3-1943E7A8E1DB}" srcOrd="0" destOrd="0" presId="urn:microsoft.com/office/officeart/2005/8/layout/hProcess7"/>
    <dgm:cxn modelId="{189F5A8F-3DB6-462D-B148-44C66B069B57}" type="presOf" srcId="{39D0EC85-CD12-4105-86C9-8C9F32BF19DD}" destId="{8645BE78-4550-474A-8BF7-542703F07079}" srcOrd="1" destOrd="0" presId="urn:microsoft.com/office/officeart/2005/8/layout/hProcess7"/>
    <dgm:cxn modelId="{17E572F9-AED5-47B3-B40D-6D016BB1B778}" srcId="{B90464DE-C8FA-465E-BBEB-AD0DFBBB8276}" destId="{637BB3A6-51AE-4E14-B6BB-216EC9707D71}" srcOrd="0" destOrd="0" parTransId="{146CBB4C-01F5-414D-966D-35DA2D88B39A}" sibTransId="{8418DD74-08A7-4743-BDDB-2A02FFE5C20C}"/>
    <dgm:cxn modelId="{FDCA15D1-C6F4-4830-B9EA-E807EC1F3C3A}" type="presOf" srcId="{39D0EC85-CD12-4105-86C9-8C9F32BF19DD}" destId="{3109E61E-DF4A-4313-83E2-4EE3AF68F69B}" srcOrd="0" destOrd="0" presId="urn:microsoft.com/office/officeart/2005/8/layout/hProcess7"/>
    <dgm:cxn modelId="{A9968EF8-F6C0-492D-98F6-032809437CBA}" srcId="{2B19D381-4646-46CA-885D-35D2AACF1B5B}" destId="{E5E66088-19F3-4843-8F6D-2E2CE9B10EA5}" srcOrd="0" destOrd="0" parTransId="{FDCEED17-0257-4021-B642-849BFE751AA3}" sibTransId="{3BAF1080-6CAF-4269-A4D9-7741737F694D}"/>
    <dgm:cxn modelId="{1ACC304C-F2C9-43A6-94F2-24CA4B9FF7E0}" type="presOf" srcId="{2B19D381-4646-46CA-885D-35D2AACF1B5B}" destId="{5602967B-B5D7-44B8-A569-2AD52301077C}" srcOrd="0" destOrd="0" presId="urn:microsoft.com/office/officeart/2005/8/layout/hProcess7"/>
    <dgm:cxn modelId="{29F9FD29-056A-46E7-99E8-9D2ED733DEF1}" type="presOf" srcId="{3A2221F0-CAB8-4257-99EF-9EEC6751E453}" destId="{22C0363D-4B7E-4E59-A3CA-17EFBC551F60}" srcOrd="0" destOrd="0" presId="urn:microsoft.com/office/officeart/2005/8/layout/hProcess7"/>
    <dgm:cxn modelId="{3E3D4659-55E7-409B-8A59-19AAA5FCB1CD}" type="presParOf" srcId="{22C0363D-4B7E-4E59-A3CA-17EFBC551F60}" destId="{2CB7DB9A-EEC8-4C4B-8DFF-F05B81788B16}" srcOrd="0" destOrd="0" presId="urn:microsoft.com/office/officeart/2005/8/layout/hProcess7"/>
    <dgm:cxn modelId="{2CEC4B57-1912-4002-BC50-7BB7CAB949EA}" type="presParOf" srcId="{2CB7DB9A-EEC8-4C4B-8DFF-F05B81788B16}" destId="{3109E61E-DF4A-4313-83E2-4EE3AF68F69B}" srcOrd="0" destOrd="0" presId="urn:microsoft.com/office/officeart/2005/8/layout/hProcess7"/>
    <dgm:cxn modelId="{F340950B-E426-42FC-ADC5-CD7CDC335EF8}" type="presParOf" srcId="{2CB7DB9A-EEC8-4C4B-8DFF-F05B81788B16}" destId="{8645BE78-4550-474A-8BF7-542703F07079}" srcOrd="1" destOrd="0" presId="urn:microsoft.com/office/officeart/2005/8/layout/hProcess7"/>
    <dgm:cxn modelId="{64FC98F1-D334-4F54-9970-E13CCA0C7670}" type="presParOf" srcId="{2CB7DB9A-EEC8-4C4B-8DFF-F05B81788B16}" destId="{3726CB24-7F0F-4F7A-8FC4-DB1CCFF0D095}" srcOrd="2" destOrd="0" presId="urn:microsoft.com/office/officeart/2005/8/layout/hProcess7"/>
    <dgm:cxn modelId="{F5769F07-B207-43EB-87B3-95C013373C7D}" type="presParOf" srcId="{22C0363D-4B7E-4E59-A3CA-17EFBC551F60}" destId="{188A5F82-705B-49A7-849E-2A2330DEEDF6}" srcOrd="1" destOrd="0" presId="urn:microsoft.com/office/officeart/2005/8/layout/hProcess7"/>
    <dgm:cxn modelId="{64E48D6C-3EA9-4A9F-8379-AE989BC2897C}" type="presParOf" srcId="{22C0363D-4B7E-4E59-A3CA-17EFBC551F60}" destId="{4C91B5A9-1940-4040-9DFC-399F6106B660}" srcOrd="2" destOrd="0" presId="urn:microsoft.com/office/officeart/2005/8/layout/hProcess7"/>
    <dgm:cxn modelId="{48FE9C57-19DA-4A90-9E8E-428DE20E3548}" type="presParOf" srcId="{4C91B5A9-1940-4040-9DFC-399F6106B660}" destId="{42A85F10-6CA0-48CD-BC54-A51A35072E84}" srcOrd="0" destOrd="0" presId="urn:microsoft.com/office/officeart/2005/8/layout/hProcess7"/>
    <dgm:cxn modelId="{9A507EC3-EB49-4E60-A462-597741A3F971}" type="presParOf" srcId="{4C91B5A9-1940-4040-9DFC-399F6106B660}" destId="{74F0CE76-657A-436D-B051-38FDBB9F3DCF}" srcOrd="1" destOrd="0" presId="urn:microsoft.com/office/officeart/2005/8/layout/hProcess7"/>
    <dgm:cxn modelId="{F5BF209A-B639-4CBD-A465-DAB0D9D3ED85}" type="presParOf" srcId="{4C91B5A9-1940-4040-9DFC-399F6106B660}" destId="{C59CC67C-80AC-4B1F-AE25-FAE5C1835DFC}" srcOrd="2" destOrd="0" presId="urn:microsoft.com/office/officeart/2005/8/layout/hProcess7"/>
    <dgm:cxn modelId="{D19A13AD-D262-417B-8184-861955031A94}" type="presParOf" srcId="{22C0363D-4B7E-4E59-A3CA-17EFBC551F60}" destId="{CDD76D53-9C8D-47A0-8779-C29C3E4B5B28}" srcOrd="3" destOrd="0" presId="urn:microsoft.com/office/officeart/2005/8/layout/hProcess7"/>
    <dgm:cxn modelId="{42FB6C6A-8DAB-483C-9597-393736D01FB2}" type="presParOf" srcId="{22C0363D-4B7E-4E59-A3CA-17EFBC551F60}" destId="{9533F1C2-9B5C-454A-A290-1F1CAC66818D}" srcOrd="4" destOrd="0" presId="urn:microsoft.com/office/officeart/2005/8/layout/hProcess7"/>
    <dgm:cxn modelId="{F778E121-CC72-418F-9E1D-7BEFBD500CC0}" type="presParOf" srcId="{9533F1C2-9B5C-454A-A290-1F1CAC66818D}" destId="{5602967B-B5D7-44B8-A569-2AD52301077C}" srcOrd="0" destOrd="0" presId="urn:microsoft.com/office/officeart/2005/8/layout/hProcess7"/>
    <dgm:cxn modelId="{430601D7-E585-42D5-AC0D-0BFA6FE89D9B}" type="presParOf" srcId="{9533F1C2-9B5C-454A-A290-1F1CAC66818D}" destId="{D26D6D0E-7A21-4E9F-94D6-E7AE236651AA}" srcOrd="1" destOrd="0" presId="urn:microsoft.com/office/officeart/2005/8/layout/hProcess7"/>
    <dgm:cxn modelId="{53AB1866-D29E-4F07-8569-1E6500A45816}" type="presParOf" srcId="{9533F1C2-9B5C-454A-A290-1F1CAC66818D}" destId="{E0818CBB-E500-4610-A1F3-1943E7A8E1DB}" srcOrd="2" destOrd="0" presId="urn:microsoft.com/office/officeart/2005/8/layout/hProcess7"/>
    <dgm:cxn modelId="{6B1AD55C-76BC-4B38-8F0F-A823D38CDF16}" type="presParOf" srcId="{22C0363D-4B7E-4E59-A3CA-17EFBC551F60}" destId="{7AAC4433-7F6E-48D2-90E3-554E7D4D858E}" srcOrd="5" destOrd="0" presId="urn:microsoft.com/office/officeart/2005/8/layout/hProcess7"/>
    <dgm:cxn modelId="{A3A2C958-C24C-4C0B-B9CE-277069660233}" type="presParOf" srcId="{22C0363D-4B7E-4E59-A3CA-17EFBC551F60}" destId="{A7FFB034-2725-4E54-BF9B-1AE002F394CD}" srcOrd="6" destOrd="0" presId="urn:microsoft.com/office/officeart/2005/8/layout/hProcess7"/>
    <dgm:cxn modelId="{856A5AB3-EDF4-484A-BDE5-993DF6F7DE5F}" type="presParOf" srcId="{A7FFB034-2725-4E54-BF9B-1AE002F394CD}" destId="{1CA3650B-46A9-468D-ADB1-CC90B28F6B6D}" srcOrd="0" destOrd="0" presId="urn:microsoft.com/office/officeart/2005/8/layout/hProcess7"/>
    <dgm:cxn modelId="{DAD44EAF-4646-43A7-B36E-F1277DDEA99B}" type="presParOf" srcId="{A7FFB034-2725-4E54-BF9B-1AE002F394CD}" destId="{08402DD0-F2EC-4979-8EB4-BB746BB34A03}" srcOrd="1" destOrd="0" presId="urn:microsoft.com/office/officeart/2005/8/layout/hProcess7"/>
    <dgm:cxn modelId="{67B65B85-B64A-4005-824A-F35C13E31CDF}" type="presParOf" srcId="{A7FFB034-2725-4E54-BF9B-1AE002F394CD}" destId="{108837DF-2568-4D25-841E-78B86A375920}" srcOrd="2" destOrd="0" presId="urn:microsoft.com/office/officeart/2005/8/layout/hProcess7"/>
    <dgm:cxn modelId="{B06864A3-A58C-454D-8B74-0EE8D9086DEB}" type="presParOf" srcId="{22C0363D-4B7E-4E59-A3CA-17EFBC551F60}" destId="{01A6D1D0-5ED7-40D4-B885-128A9FC74E20}" srcOrd="7" destOrd="0" presId="urn:microsoft.com/office/officeart/2005/8/layout/hProcess7"/>
    <dgm:cxn modelId="{EEDC9F68-CDDF-49EB-AC57-3CCCB4D772E9}" type="presParOf" srcId="{22C0363D-4B7E-4E59-A3CA-17EFBC551F60}" destId="{07BC03A1-582C-4BA9-B4B5-4B2E3B099D68}" srcOrd="8" destOrd="0" presId="urn:microsoft.com/office/officeart/2005/8/layout/hProcess7"/>
    <dgm:cxn modelId="{F4C72E0D-B157-4FE9-9D54-4C4DE0DC60AA}" type="presParOf" srcId="{07BC03A1-582C-4BA9-B4B5-4B2E3B099D68}" destId="{0F13D8AC-D19B-45F9-93D9-A62498069408}" srcOrd="0" destOrd="0" presId="urn:microsoft.com/office/officeart/2005/8/layout/hProcess7"/>
    <dgm:cxn modelId="{C81CE1DC-7061-4D05-9EEA-17A7B5E8DFEB}" type="presParOf" srcId="{07BC03A1-582C-4BA9-B4B5-4B2E3B099D68}" destId="{E28C7C5C-2B4B-418B-86F4-3EFEF721CED4}" srcOrd="1" destOrd="0" presId="urn:microsoft.com/office/officeart/2005/8/layout/hProcess7"/>
    <dgm:cxn modelId="{E5D16B5E-F491-448A-A0AE-FB963C0172B0}" type="presParOf" srcId="{07BC03A1-582C-4BA9-B4B5-4B2E3B099D68}" destId="{E9E53EBF-B937-48E2-9B39-EB260B791E8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E1B99-80BF-43CD-BBB9-F7F4E0D15230}">
      <dsp:nvSpPr>
        <dsp:cNvPr id="0" name=""/>
        <dsp:cNvSpPr/>
      </dsp:nvSpPr>
      <dsp:spPr>
        <a:xfrm rot="16200000">
          <a:off x="-1648954" y="1649929"/>
          <a:ext cx="5834129" cy="2534270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70C0"/>
              </a:solidFill>
            </a:rPr>
            <a:t>Andrew Krepinevich</a:t>
          </a:r>
          <a:endParaRPr lang="en-US" sz="1800" b="1" kern="1200" dirty="0">
            <a:solidFill>
              <a:srgbClr val="0070C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Adanya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penerapan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teknologi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baru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sejumlah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besat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sistem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militer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yg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menggabungkan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konsep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operasional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adaptasi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organisasi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cara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yg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secara</a:t>
          </a:r>
          <a:r>
            <a:rPr lang="en-US" sz="1800" kern="1200" dirty="0" smtClean="0"/>
            <a:t> fundamental </a:t>
          </a:r>
          <a:r>
            <a:rPr lang="en-US" sz="1800" kern="1200" dirty="0" err="1" smtClean="0"/>
            <a:t>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mengubah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karakter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perilaku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konflik</a:t>
          </a:r>
          <a:r>
            <a:rPr lang="en-US" sz="1800" kern="1200" dirty="0" smtClean="0"/>
            <a:t>.. </a:t>
          </a:r>
          <a:endParaRPr lang="en-US" sz="1800" kern="1200" dirty="0"/>
        </a:p>
      </dsp:txBody>
      <dsp:txXfrm rot="5400000">
        <a:off x="975" y="1166826"/>
        <a:ext cx="2534270" cy="3500477"/>
      </dsp:txXfrm>
    </dsp:sp>
    <dsp:sp modelId="{739C3CE9-FDAC-4448-AD18-FD44AAA4A897}">
      <dsp:nvSpPr>
        <dsp:cNvPr id="0" name=""/>
        <dsp:cNvSpPr/>
      </dsp:nvSpPr>
      <dsp:spPr>
        <a:xfrm rot="16200000">
          <a:off x="1075385" y="1649929"/>
          <a:ext cx="5834129" cy="2534270"/>
        </a:xfrm>
        <a:prstGeom prst="flowChartManualOperation">
          <a:avLst/>
        </a:prstGeom>
        <a:solidFill>
          <a:schemeClr val="accent5">
            <a:hueOff val="8853510"/>
            <a:satOff val="-41368"/>
            <a:lumOff val="-804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RAND</a:t>
          </a:r>
          <a:endParaRPr lang="en-US" sz="1600" b="1" kern="1200" dirty="0">
            <a:solidFill>
              <a:srgbClr val="FFFF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Perubahan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mendasar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sifat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perilaku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operasi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militer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yg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sudah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usang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yg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baru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atau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lebih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canggih</a:t>
          </a:r>
          <a:endParaRPr lang="en-US" sz="1800" kern="1200" dirty="0"/>
        </a:p>
      </dsp:txBody>
      <dsp:txXfrm rot="5400000">
        <a:off x="2725314" y="1166826"/>
        <a:ext cx="2534270" cy="3500477"/>
      </dsp:txXfrm>
    </dsp:sp>
    <dsp:sp modelId="{854A60D3-CA3D-4260-B8F7-FBD1296CC993}">
      <dsp:nvSpPr>
        <dsp:cNvPr id="0" name=""/>
        <dsp:cNvSpPr/>
      </dsp:nvSpPr>
      <dsp:spPr>
        <a:xfrm rot="16200000">
          <a:off x="3800701" y="1649929"/>
          <a:ext cx="5834129" cy="2534270"/>
        </a:xfrm>
        <a:prstGeom prst="flowChartManualOperation">
          <a:avLst/>
        </a:prstGeom>
        <a:solidFill>
          <a:schemeClr val="accent5">
            <a:hueOff val="17707020"/>
            <a:satOff val="-82737"/>
            <a:lumOff val="-1607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 smtClean="0">
              <a:solidFill>
                <a:srgbClr val="92D050"/>
              </a:solidFill>
            </a:rPr>
            <a:t>US Department of </a:t>
          </a:r>
          <a:r>
            <a:rPr lang="en-US" sz="1400" b="1" i="0" kern="1200" dirty="0" err="1" smtClean="0">
              <a:solidFill>
                <a:srgbClr val="92D050"/>
              </a:solidFill>
            </a:rPr>
            <a:t>Defence’s</a:t>
          </a:r>
          <a:r>
            <a:rPr lang="en-US" sz="1400" b="1" i="0" kern="1200" dirty="0" smtClean="0">
              <a:solidFill>
                <a:srgbClr val="92D050"/>
              </a:solidFill>
            </a:rPr>
            <a:t/>
          </a:r>
          <a:br>
            <a:rPr lang="en-US" sz="1400" b="1" i="0" kern="1200" dirty="0" smtClean="0">
              <a:solidFill>
                <a:srgbClr val="92D050"/>
              </a:solidFill>
            </a:rPr>
          </a:br>
          <a:r>
            <a:rPr lang="en-US" sz="1400" b="1" i="0" kern="1200" dirty="0" smtClean="0">
              <a:solidFill>
                <a:srgbClr val="92D050"/>
              </a:solidFill>
            </a:rPr>
            <a:t>Office of Force Transformation</a:t>
          </a:r>
          <a:endParaRPr lang="en-US" sz="1400" b="1" kern="1200" dirty="0">
            <a:solidFill>
              <a:srgbClr val="92D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600" kern="1200" dirty="0" smtClean="0"/>
            <a:t>RMA adalah proses yang membentuk sifat persaingan dan kerja sama militer yang terus berubah melalui kombinasi konsep, kemampuan, </a:t>
          </a:r>
          <a:r>
            <a:rPr lang="en-US" sz="1600" kern="1200" dirty="0" err="1" smtClean="0"/>
            <a:t>pasukan</a:t>
          </a:r>
          <a:r>
            <a:rPr lang="id-ID" sz="1600" kern="1200" dirty="0" smtClean="0"/>
            <a:t>, </a:t>
          </a:r>
          <a:r>
            <a:rPr lang="id-ID" sz="1600" kern="1200" dirty="0" smtClean="0"/>
            <a:t>dan organisasi baru </a:t>
          </a:r>
          <a:r>
            <a:rPr lang="en-US" sz="1600" kern="1200" dirty="0" err="1" smtClean="0"/>
            <a:t>untuk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melindungi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negara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kerentanan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asimetris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mempertahankan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posisi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strategis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membantu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perdamaian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stabilitas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dunia</a:t>
          </a:r>
          <a:endParaRPr lang="en-US" sz="1600" b="1" u="sng" kern="1200" dirty="0"/>
        </a:p>
      </dsp:txBody>
      <dsp:txXfrm rot="5400000">
        <a:off x="5450630" y="1166826"/>
        <a:ext cx="2534270" cy="3500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7790F-5ABF-4D86-96B3-410DC2121902}">
      <dsp:nvSpPr>
        <dsp:cNvPr id="0" name=""/>
        <dsp:cNvSpPr/>
      </dsp:nvSpPr>
      <dsp:spPr>
        <a:xfrm>
          <a:off x="0" y="353373"/>
          <a:ext cx="8036416" cy="5036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Pendekatan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berbasis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efek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kapabilitas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24588" y="377961"/>
        <a:ext cx="7987240" cy="454509"/>
      </dsp:txXfrm>
    </dsp:sp>
    <dsp:sp modelId="{FA5C9122-F219-475E-AF22-BC037D004F98}">
      <dsp:nvSpPr>
        <dsp:cNvPr id="0" name=""/>
        <dsp:cNvSpPr/>
      </dsp:nvSpPr>
      <dsp:spPr>
        <a:xfrm>
          <a:off x="0" y="857058"/>
          <a:ext cx="8036416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5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Effect based operation </a:t>
          </a:r>
          <a:r>
            <a:rPr lang="en-US" sz="1600" kern="1200" dirty="0" smtClean="0">
              <a:sym typeface="Wingdings" panose="05000000000000000000" pitchFamily="2" charset="2"/>
            </a:rPr>
            <a:t> </a:t>
          </a:r>
          <a:r>
            <a:rPr lang="en-US" sz="1600" kern="1200" dirty="0" err="1" smtClean="0">
              <a:sym typeface="Wingdings" panose="05000000000000000000" pitchFamily="2" charset="2"/>
            </a:rPr>
            <a:t>p</a:t>
          </a:r>
          <a:r>
            <a:rPr lang="en-US" sz="1600" kern="1200" dirty="0" err="1" smtClean="0"/>
            <a:t>ergeseran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peperangan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berbasis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tradisional</a:t>
          </a:r>
          <a:r>
            <a:rPr lang="en-US" sz="1600" kern="1200" dirty="0" smtClean="0"/>
            <a:t> (</a:t>
          </a:r>
          <a:r>
            <a:rPr lang="en-US" sz="1600" kern="1200" dirty="0" err="1" smtClean="0"/>
            <a:t>menyerang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musuh</a:t>
          </a:r>
          <a:r>
            <a:rPr lang="en-US" sz="1600" kern="1200" dirty="0" smtClean="0"/>
            <a:t>) </a:t>
          </a:r>
          <a:r>
            <a:rPr lang="en-US" sz="1600" kern="1200" dirty="0" err="1" smtClean="0"/>
            <a:t>hingga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mencapai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hasil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politik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militer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tertentu</a:t>
          </a:r>
          <a:r>
            <a:rPr lang="en-US" sz="1600" kern="1200" dirty="0" smtClean="0"/>
            <a:t> (</a:t>
          </a:r>
          <a:r>
            <a:rPr lang="en-US" sz="1600" kern="1200" dirty="0" err="1" smtClean="0"/>
            <a:t>mis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Kesediaan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utk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berperang</a:t>
          </a:r>
          <a:r>
            <a:rPr lang="en-US" sz="1600" kern="1200" dirty="0" smtClean="0"/>
            <a:t>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err="1" smtClean="0"/>
            <a:t>Kapabilitas</a:t>
          </a:r>
          <a:r>
            <a:rPr lang="en-US" sz="1600" kern="1200" dirty="0" smtClean="0"/>
            <a:t> </a:t>
          </a:r>
          <a:r>
            <a:rPr lang="en-US" sz="1600" kern="1200" dirty="0" smtClean="0">
              <a:sym typeface="Wingdings" panose="05000000000000000000" pitchFamily="2" charset="2"/>
            </a:rPr>
            <a:t> </a:t>
          </a:r>
          <a:r>
            <a:rPr lang="en-US" sz="1600" kern="1200" dirty="0" err="1" smtClean="0">
              <a:sym typeface="Wingdings" panose="05000000000000000000" pitchFamily="2" charset="2"/>
            </a:rPr>
            <a:t>mengadopsi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strategi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pertahanan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yg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didasarkan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tidak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hanya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dr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skenarion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ancaman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tetap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tp</a:t>
          </a:r>
          <a:r>
            <a:rPr lang="en-US" sz="1600" kern="1200" dirty="0" smtClean="0">
              <a:sym typeface="Wingdings" panose="05000000000000000000" pitchFamily="2" charset="2"/>
            </a:rPr>
            <a:t> juga </a:t>
          </a:r>
          <a:r>
            <a:rPr lang="en-US" sz="1600" kern="1200" dirty="0" err="1" smtClean="0">
              <a:sym typeface="Wingdings" panose="05000000000000000000" pitchFamily="2" charset="2"/>
            </a:rPr>
            <a:t>antisipasi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dr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kemungkinan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adanya</a:t>
          </a:r>
          <a:r>
            <a:rPr lang="en-US" sz="1600" kern="1200" dirty="0" smtClean="0">
              <a:sym typeface="Wingdings" panose="05000000000000000000" pitchFamily="2" charset="2"/>
            </a:rPr>
            <a:t> </a:t>
          </a:r>
          <a:r>
            <a:rPr lang="en-US" sz="1600" kern="1200" dirty="0" err="1" smtClean="0">
              <a:sym typeface="Wingdings" panose="05000000000000000000" pitchFamily="2" charset="2"/>
            </a:rPr>
            <a:t>musuh</a:t>
          </a:r>
          <a:r>
            <a:rPr lang="en-US" sz="1600" kern="1200" dirty="0" smtClean="0">
              <a:sym typeface="Wingdings" panose="05000000000000000000" pitchFamily="2" charset="2"/>
            </a:rPr>
            <a:t>.</a:t>
          </a:r>
          <a:endParaRPr lang="en-US" sz="1600" kern="1200" dirty="0"/>
        </a:p>
      </dsp:txBody>
      <dsp:txXfrm>
        <a:off x="0" y="857058"/>
        <a:ext cx="8036416" cy="999809"/>
      </dsp:txXfrm>
    </dsp:sp>
    <dsp:sp modelId="{A8A099B9-607B-461E-882A-B0FC52C4AABB}">
      <dsp:nvSpPr>
        <dsp:cNvPr id="0" name=""/>
        <dsp:cNvSpPr/>
      </dsp:nvSpPr>
      <dsp:spPr>
        <a:xfrm>
          <a:off x="0" y="1856867"/>
          <a:ext cx="8036416" cy="5036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RMA </a:t>
          </a:r>
          <a:r>
            <a:rPr lang="en-US" sz="2100" kern="1200" dirty="0" err="1" smtClean="0"/>
            <a:t>saat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ini</a:t>
          </a:r>
          <a:endParaRPr lang="en-US" sz="2100" kern="1200" dirty="0"/>
        </a:p>
      </dsp:txBody>
      <dsp:txXfrm>
        <a:off x="24588" y="1881455"/>
        <a:ext cx="7987240" cy="454509"/>
      </dsp:txXfrm>
    </dsp:sp>
    <dsp:sp modelId="{2CF249C0-F6B1-4C8C-9E61-E20CD02CEC7D}">
      <dsp:nvSpPr>
        <dsp:cNvPr id="0" name=""/>
        <dsp:cNvSpPr/>
      </dsp:nvSpPr>
      <dsp:spPr>
        <a:xfrm>
          <a:off x="0" y="2360553"/>
          <a:ext cx="8036416" cy="339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5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1600" kern="1200" dirty="0" smtClean="0"/>
            <a:t>terkait dengan gagasan yang muncul dari </a:t>
          </a:r>
          <a:r>
            <a:rPr lang="en-US" sz="1600" kern="1200" dirty="0" smtClean="0"/>
            <a:t>network-centric warfare</a:t>
          </a:r>
          <a:r>
            <a:rPr lang="id-ID" sz="1600" kern="1200" dirty="0" smtClean="0"/>
            <a:t> (NCW)</a:t>
          </a:r>
          <a:r>
            <a:rPr lang="en-US" sz="1600" kern="1200" dirty="0" smtClean="0"/>
            <a:t>/network-enabled capabilities/network-based defense.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NCW </a:t>
          </a:r>
          <a:r>
            <a:rPr lang="en-US" sz="1600" kern="1200" dirty="0" smtClean="0">
              <a:sym typeface="Wingdings" panose="05000000000000000000" pitchFamily="2" charset="2"/>
            </a:rPr>
            <a:t> R</a:t>
          </a:r>
          <a:r>
            <a:rPr lang="id-ID" sz="1600" kern="1200" dirty="0" smtClean="0"/>
            <a:t>evolusi yang sedang berlangsung dalam teknologi</a:t>
          </a:r>
          <a:r>
            <a:rPr lang="en-US" sz="1600" kern="1200" dirty="0" smtClean="0"/>
            <a:t> </a:t>
          </a:r>
          <a:r>
            <a:rPr lang="id-ID" sz="1600" kern="1200" dirty="0" smtClean="0"/>
            <a:t>informasi (TI) memungkinkan inovasi dan peningkatan yang</a:t>
          </a:r>
          <a:r>
            <a:rPr lang="en-US" sz="1600" kern="1200" dirty="0" smtClean="0"/>
            <a:t> </a:t>
          </a:r>
          <a:r>
            <a:rPr lang="id-ID" sz="1600" kern="1200" dirty="0" smtClean="0"/>
            <a:t>signifikan di bidang sensor, pencari</a:t>
          </a:r>
          <a:r>
            <a:rPr lang="en-US" sz="1600" kern="1200" dirty="0" smtClean="0"/>
            <a:t>an</a:t>
          </a:r>
          <a:r>
            <a:rPr lang="id-ID" sz="1600" kern="1200" dirty="0" smtClean="0"/>
            <a:t>, manajemen data, komputasi</a:t>
          </a:r>
          <a:r>
            <a:rPr lang="en-US" sz="1600" kern="1200" dirty="0" smtClean="0"/>
            <a:t> </a:t>
          </a:r>
          <a:r>
            <a:rPr lang="id-ID" sz="1600" kern="1200" dirty="0" smtClean="0"/>
            <a:t>dan komunikasi, otomatisasi, jangkauan, dan presisi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1600" kern="1200" dirty="0" smtClean="0"/>
            <a:t>NCW</a:t>
          </a:r>
          <a:r>
            <a:rPr lang="en-US" sz="1600" kern="1200" dirty="0" smtClean="0"/>
            <a:t> </a:t>
          </a:r>
          <a:r>
            <a:rPr lang="en-US" sz="1600" kern="1200" dirty="0" smtClean="0">
              <a:sym typeface="Wingdings" panose="05000000000000000000" pitchFamily="2" charset="2"/>
            </a:rPr>
            <a:t></a:t>
          </a:r>
          <a:r>
            <a:rPr lang="id-ID" sz="1600" kern="1200" dirty="0" smtClean="0"/>
            <a:t> menghubungkan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individu-individu</a:t>
          </a:r>
          <a:r>
            <a:rPr lang="id-ID" sz="1600" kern="1200" dirty="0" smtClean="0"/>
            <a:t>, platform, senjata, sensor, dan alat bantu pengambilan keputusan ke dalam satu jaringan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yg</a:t>
          </a:r>
          <a:r>
            <a:rPr lang="en-US" sz="1600" kern="1200" dirty="0" smtClean="0"/>
            <a:t> </a:t>
          </a:r>
          <a:r>
            <a:rPr lang="id-ID" sz="1600" kern="1200" dirty="0" smtClean="0"/>
            <a:t>menciptakan keseluruhan yang jelas lebih besar dari jumlah bagian-bagiannya, menghasilkan kekuatan jaringan yang beroperasi dengan kecepatan meningkat dan sinkronisasi dan mampu mencapai efek massa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RMA </a:t>
          </a:r>
          <a:r>
            <a:rPr lang="en-US" sz="1600" kern="1200" dirty="0" smtClean="0">
              <a:sym typeface="Wingdings" panose="05000000000000000000" pitchFamily="2" charset="2"/>
            </a:rPr>
            <a:t> </a:t>
          </a:r>
          <a:r>
            <a:rPr lang="id-ID" sz="1600" kern="1200" dirty="0" smtClean="0"/>
            <a:t>melibatkan integrasi dan penggunaan sistem </a:t>
          </a:r>
          <a:r>
            <a:rPr lang="en-US" sz="1600" kern="1200" dirty="0" smtClean="0"/>
            <a:t>Command </a:t>
          </a:r>
          <a:r>
            <a:rPr lang="id-ID" sz="1600" kern="1200" dirty="0" smtClean="0"/>
            <a:t>, </a:t>
          </a:r>
          <a:r>
            <a:rPr lang="en-US" sz="1600" kern="1200" dirty="0" smtClean="0"/>
            <a:t>C</a:t>
          </a:r>
          <a:r>
            <a:rPr lang="id-ID" sz="1600" kern="1200" dirty="0" smtClean="0"/>
            <a:t>ontrol, </a:t>
          </a:r>
          <a:r>
            <a:rPr lang="en-US" sz="1600" kern="1200" dirty="0" smtClean="0"/>
            <a:t>Communication</a:t>
          </a:r>
          <a:r>
            <a:rPr lang="id-ID" sz="1600" kern="1200" dirty="0" smtClean="0"/>
            <a:t>, </a:t>
          </a:r>
          <a:r>
            <a:rPr lang="en-US" sz="1600" kern="1200" dirty="0" smtClean="0"/>
            <a:t>C</a:t>
          </a:r>
          <a:r>
            <a:rPr lang="id-ID" sz="1600" kern="1200" dirty="0" smtClean="0"/>
            <a:t>omputer</a:t>
          </a:r>
          <a:r>
            <a:rPr lang="en-US" sz="1600" kern="1200" dirty="0" smtClean="0"/>
            <a:t>S</a:t>
          </a:r>
          <a:r>
            <a:rPr lang="id-ID" sz="1600" kern="1200" dirty="0" smtClean="0"/>
            <a:t>, Intel</a:t>
          </a:r>
          <a:r>
            <a:rPr lang="en-US" sz="1600" kern="1200" dirty="0" err="1" smtClean="0"/>
            <a:t>ligence</a:t>
          </a:r>
          <a:r>
            <a:rPr lang="id-ID" sz="1600" kern="1200" dirty="0" smtClean="0"/>
            <a:t>, </a:t>
          </a:r>
          <a:r>
            <a:rPr lang="en-US" sz="1600" kern="1200" dirty="0" smtClean="0"/>
            <a:t>Surveillance</a:t>
          </a:r>
          <a:r>
            <a:rPr lang="id-ID" sz="1600" kern="1200" dirty="0" smtClean="0"/>
            <a:t> </a:t>
          </a:r>
          <a:r>
            <a:rPr lang="en-US" sz="1600" kern="1200" dirty="0" smtClean="0"/>
            <a:t>and Reconnaissance</a:t>
          </a:r>
          <a:r>
            <a:rPr lang="id-ID" sz="1600" kern="1200" dirty="0" smtClean="0"/>
            <a:t> (C4ISR)</a:t>
          </a:r>
          <a:r>
            <a:rPr lang="en-US" sz="1600" kern="1200" dirty="0" smtClean="0"/>
            <a:t> system</a:t>
          </a:r>
          <a:r>
            <a:rPr lang="id-ID" sz="1600" kern="1200" dirty="0" smtClean="0"/>
            <a:t>, platform, dan senjata (khususnya amunisi cerdas) dengan cara yang meningkatkan efektivitas dan kemampuan di luar perangkat individu mereka.</a:t>
          </a:r>
          <a:endParaRPr lang="en-US" sz="1600" kern="1200" dirty="0"/>
        </a:p>
      </dsp:txBody>
      <dsp:txXfrm>
        <a:off x="0" y="2360553"/>
        <a:ext cx="8036416" cy="3390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33152-72EA-42BD-BD4E-D3D7AB41C4DB}">
      <dsp:nvSpPr>
        <dsp:cNvPr id="0" name=""/>
        <dsp:cNvSpPr/>
      </dsp:nvSpPr>
      <dsp:spPr>
        <a:xfrm>
          <a:off x="0" y="58801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E28436-7507-4A60-B2D1-F214AF2D50F3}">
      <dsp:nvSpPr>
        <dsp:cNvPr id="0" name=""/>
        <dsp:cNvSpPr/>
      </dsp:nvSpPr>
      <dsp:spPr>
        <a:xfrm>
          <a:off x="365760" y="12377"/>
          <a:ext cx="5120640" cy="1151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Hardware: </a:t>
          </a:r>
          <a:r>
            <a:rPr lang="en-US" sz="3900" kern="1200" dirty="0" err="1" smtClean="0"/>
            <a:t>teknologi</a:t>
          </a:r>
          <a:endParaRPr lang="en-US" sz="3900" kern="1200" dirty="0"/>
        </a:p>
      </dsp:txBody>
      <dsp:txXfrm>
        <a:off x="421961" y="68578"/>
        <a:ext cx="5008238" cy="1038878"/>
      </dsp:txXfrm>
    </dsp:sp>
    <dsp:sp modelId="{40258B70-D911-4058-BC9B-474AA5C9489D}">
      <dsp:nvSpPr>
        <dsp:cNvPr id="0" name=""/>
        <dsp:cNvSpPr/>
      </dsp:nvSpPr>
      <dsp:spPr>
        <a:xfrm>
          <a:off x="0" y="235705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EF0333-19B0-47D8-80BC-36D0DB69E070}">
      <dsp:nvSpPr>
        <dsp:cNvPr id="0" name=""/>
        <dsp:cNvSpPr/>
      </dsp:nvSpPr>
      <dsp:spPr>
        <a:xfrm>
          <a:off x="365760" y="1781417"/>
          <a:ext cx="5120640" cy="1151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Software: </a:t>
          </a:r>
          <a:r>
            <a:rPr lang="en-US" sz="3900" kern="1200" dirty="0" err="1" smtClean="0"/>
            <a:t>doktrin</a:t>
          </a:r>
          <a:endParaRPr lang="en-US" sz="3900" kern="1200" dirty="0"/>
        </a:p>
      </dsp:txBody>
      <dsp:txXfrm>
        <a:off x="421961" y="1837618"/>
        <a:ext cx="5008238" cy="1038878"/>
      </dsp:txXfrm>
    </dsp:sp>
    <dsp:sp modelId="{FA297711-726B-4D85-845B-9AC870D9FCC5}">
      <dsp:nvSpPr>
        <dsp:cNvPr id="0" name=""/>
        <dsp:cNvSpPr/>
      </dsp:nvSpPr>
      <dsp:spPr>
        <a:xfrm>
          <a:off x="0" y="412609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92149B-DB37-47C1-8EC8-6AFF00B58F16}">
      <dsp:nvSpPr>
        <dsp:cNvPr id="0" name=""/>
        <dsp:cNvSpPr/>
      </dsp:nvSpPr>
      <dsp:spPr>
        <a:xfrm>
          <a:off x="365760" y="3550457"/>
          <a:ext cx="5120640" cy="1151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Wetware: </a:t>
          </a:r>
          <a:r>
            <a:rPr lang="en-US" sz="3900" kern="1200" dirty="0" err="1" smtClean="0"/>
            <a:t>manusia</a:t>
          </a:r>
          <a:r>
            <a:rPr lang="en-US" sz="3900" kern="1200" dirty="0" smtClean="0"/>
            <a:t> </a:t>
          </a:r>
          <a:endParaRPr lang="en-US" sz="3900" kern="1200" dirty="0"/>
        </a:p>
      </dsp:txBody>
      <dsp:txXfrm>
        <a:off x="421961" y="3606658"/>
        <a:ext cx="5008238" cy="1038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AF760-327D-419E-8CB6-2C6D5B4160B2}">
      <dsp:nvSpPr>
        <dsp:cNvPr id="0" name=""/>
        <dsp:cNvSpPr/>
      </dsp:nvSpPr>
      <dsp:spPr>
        <a:xfrm>
          <a:off x="1687633" y="590671"/>
          <a:ext cx="3939932" cy="3939932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BF3F1B-05EA-4B8D-AF3B-6D53FBAAFC23}">
      <dsp:nvSpPr>
        <dsp:cNvPr id="0" name=""/>
        <dsp:cNvSpPr/>
      </dsp:nvSpPr>
      <dsp:spPr>
        <a:xfrm>
          <a:off x="1687633" y="590671"/>
          <a:ext cx="3939932" cy="3939932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0302D5-873C-43ED-8CC4-D886ABBD4D65}">
      <dsp:nvSpPr>
        <dsp:cNvPr id="0" name=""/>
        <dsp:cNvSpPr/>
      </dsp:nvSpPr>
      <dsp:spPr>
        <a:xfrm>
          <a:off x="1687633" y="590671"/>
          <a:ext cx="3939932" cy="3939932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BF268-56CC-4528-B815-7852D0DCA8F5}">
      <dsp:nvSpPr>
        <dsp:cNvPr id="0" name=""/>
        <dsp:cNvSpPr/>
      </dsp:nvSpPr>
      <dsp:spPr>
        <a:xfrm>
          <a:off x="1687633" y="590671"/>
          <a:ext cx="3939932" cy="3939932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A98430-A51D-47AB-8285-530426A61480}">
      <dsp:nvSpPr>
        <dsp:cNvPr id="0" name=""/>
        <dsp:cNvSpPr/>
      </dsp:nvSpPr>
      <dsp:spPr>
        <a:xfrm>
          <a:off x="2750343" y="1653381"/>
          <a:ext cx="1814512" cy="18145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Unit </a:t>
          </a:r>
          <a:r>
            <a:rPr lang="en-US" sz="2800" kern="1200" dirty="0" err="1" smtClean="0"/>
            <a:t>analisis</a:t>
          </a:r>
          <a:r>
            <a:rPr lang="en-US" sz="2800" kern="1200" dirty="0" smtClean="0"/>
            <a:t> RMA</a:t>
          </a:r>
          <a:endParaRPr lang="en-US" sz="2800" kern="1200" dirty="0"/>
        </a:p>
      </dsp:txBody>
      <dsp:txXfrm>
        <a:off x="3016072" y="1919110"/>
        <a:ext cx="1283054" cy="1283054"/>
      </dsp:txXfrm>
    </dsp:sp>
    <dsp:sp modelId="{4E9C3E7F-25AD-402E-AEAF-42478CF8043B}">
      <dsp:nvSpPr>
        <dsp:cNvPr id="0" name=""/>
        <dsp:cNvSpPr/>
      </dsp:nvSpPr>
      <dsp:spPr>
        <a:xfrm>
          <a:off x="3022520" y="1317"/>
          <a:ext cx="1270158" cy="12701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Daya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ledak</a:t>
          </a:r>
          <a:endParaRPr lang="en-US" sz="2700" kern="1200" dirty="0"/>
        </a:p>
      </dsp:txBody>
      <dsp:txXfrm>
        <a:off x="3208530" y="187327"/>
        <a:ext cx="898138" cy="898138"/>
      </dsp:txXfrm>
    </dsp:sp>
    <dsp:sp modelId="{CC684EBF-D43C-4E67-BE78-F7E891446E98}">
      <dsp:nvSpPr>
        <dsp:cNvPr id="0" name=""/>
        <dsp:cNvSpPr/>
      </dsp:nvSpPr>
      <dsp:spPr>
        <a:xfrm>
          <a:off x="4946761" y="1925558"/>
          <a:ext cx="1270158" cy="12701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Daya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jangkau</a:t>
          </a:r>
          <a:endParaRPr lang="en-US" sz="1800" kern="1200" dirty="0"/>
        </a:p>
      </dsp:txBody>
      <dsp:txXfrm>
        <a:off x="5132771" y="2111568"/>
        <a:ext cx="898138" cy="898138"/>
      </dsp:txXfrm>
    </dsp:sp>
    <dsp:sp modelId="{4A92C57C-E4FD-4AFF-BA16-8B2CAFEC28C2}">
      <dsp:nvSpPr>
        <dsp:cNvPr id="0" name=""/>
        <dsp:cNvSpPr/>
      </dsp:nvSpPr>
      <dsp:spPr>
        <a:xfrm>
          <a:off x="3022520" y="3849798"/>
          <a:ext cx="1270158" cy="12701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Akurasi</a:t>
          </a:r>
          <a:r>
            <a:rPr lang="en-US" sz="1800" kern="1200" dirty="0" smtClean="0"/>
            <a:t>/</a:t>
          </a:r>
          <a:r>
            <a:rPr lang="en-US" sz="1800" kern="1200" dirty="0" err="1" smtClean="0"/>
            <a:t>presisi</a:t>
          </a:r>
          <a:endParaRPr lang="en-US" sz="1800" kern="1200" dirty="0"/>
        </a:p>
      </dsp:txBody>
      <dsp:txXfrm>
        <a:off x="3208530" y="4035808"/>
        <a:ext cx="898138" cy="898138"/>
      </dsp:txXfrm>
    </dsp:sp>
    <dsp:sp modelId="{22C765E1-00CB-4D08-BE23-5B0B6DCCB675}">
      <dsp:nvSpPr>
        <dsp:cNvPr id="0" name=""/>
        <dsp:cNvSpPr/>
      </dsp:nvSpPr>
      <dsp:spPr>
        <a:xfrm>
          <a:off x="1098280" y="1925558"/>
          <a:ext cx="1270158" cy="12701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Daya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gerak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mobilitas</a:t>
          </a:r>
          <a:r>
            <a:rPr lang="en-US" sz="1500" kern="1200" dirty="0" smtClean="0"/>
            <a:t>)</a:t>
          </a:r>
          <a:endParaRPr lang="en-US" sz="1500" kern="1200" dirty="0"/>
        </a:p>
      </dsp:txBody>
      <dsp:txXfrm>
        <a:off x="1284290" y="2111568"/>
        <a:ext cx="898138" cy="898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9DE00-6FFA-40A6-BF82-879AAD9F010F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828F5-3838-4FBC-A78B-EA9E7B3ED4EC}">
      <dsp:nvSpPr>
        <dsp:cNvPr id="0" name=""/>
        <dsp:cNvSpPr/>
      </dsp:nvSpPr>
      <dsp:spPr>
        <a:xfrm>
          <a:off x="253692" y="1536382"/>
          <a:ext cx="3314700" cy="2048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1950-an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Michael Robert </a:t>
          </a:r>
          <a:r>
            <a:rPr lang="en-US" sz="1600" kern="1200" dirty="0" smtClean="0">
              <a:sym typeface="Wingdings" panose="05000000000000000000" pitchFamily="2" charset="2"/>
            </a:rPr>
            <a:t></a:t>
          </a:r>
          <a:r>
            <a:rPr lang="en-US" sz="1600" kern="1200" dirty="0" err="1" smtClean="0">
              <a:sym typeface="Wingdings" panose="05000000000000000000" pitchFamily="2" charset="2"/>
            </a:rPr>
            <a:t>Swedia</a:t>
          </a:r>
          <a:r>
            <a:rPr lang="en-US" sz="1600" kern="1200" dirty="0" smtClean="0">
              <a:sym typeface="Wingdings" panose="05000000000000000000" pitchFamily="2" charset="2"/>
            </a:rPr>
            <a:t> 1560-1660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Inovasi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dlm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taktik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organisasi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doktrin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mengarah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pd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kebutuhan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pasukan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lebih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terlatih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353692" y="1636382"/>
        <a:ext cx="3114700" cy="1848510"/>
      </dsp:txXfrm>
    </dsp:sp>
    <dsp:sp modelId="{A15CC287-CE93-48B1-BB88-C5E960D55926}">
      <dsp:nvSpPr>
        <dsp:cNvPr id="0" name=""/>
        <dsp:cNvSpPr/>
      </dsp:nvSpPr>
      <dsp:spPr>
        <a:xfrm>
          <a:off x="3746807" y="1536382"/>
          <a:ext cx="3314700" cy="2048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Pasca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Perang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Teluk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Perang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tidak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pernah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sama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lagi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Teknologi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persenjataan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semakin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canggih</a:t>
          </a:r>
          <a:r>
            <a:rPr lang="en-US" sz="1600" kern="1200" dirty="0" smtClean="0"/>
            <a:t>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Strategi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gerak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cepat</a:t>
          </a:r>
          <a:endParaRPr lang="en-US" sz="1600" kern="1200" dirty="0"/>
        </a:p>
      </dsp:txBody>
      <dsp:txXfrm>
        <a:off x="3846807" y="1636382"/>
        <a:ext cx="3114700" cy="1848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0CD58-318A-4171-937D-273A87234A47}">
      <dsp:nvSpPr>
        <dsp:cNvPr id="0" name=""/>
        <dsp:cNvSpPr/>
      </dsp:nvSpPr>
      <dsp:spPr>
        <a:xfrm rot="5400000">
          <a:off x="-250517" y="254250"/>
          <a:ext cx="1670118" cy="116908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Murray and Knox</a:t>
          </a:r>
          <a:endParaRPr lang="en-US" sz="1600" kern="1200" dirty="0"/>
        </a:p>
      </dsp:txBody>
      <dsp:txXfrm rot="-5400000">
        <a:off x="1" y="588273"/>
        <a:ext cx="1169082" cy="501036"/>
      </dsp:txXfrm>
    </dsp:sp>
    <dsp:sp modelId="{EC981BAD-0620-40E9-9F1C-D5D1D530D2EE}">
      <dsp:nvSpPr>
        <dsp:cNvPr id="0" name=""/>
        <dsp:cNvSpPr/>
      </dsp:nvSpPr>
      <dsp:spPr>
        <a:xfrm rot="5400000">
          <a:off x="4111476" y="-2938661"/>
          <a:ext cx="1085576" cy="69703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Sebelum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Westpahlia</a:t>
          </a:r>
          <a:r>
            <a:rPr lang="en-US" sz="1400" kern="1200" dirty="0" smtClean="0"/>
            <a:t>: </a:t>
          </a:r>
          <a:r>
            <a:rPr lang="en-US" sz="1400" kern="1200" dirty="0" err="1" smtClean="0"/>
            <a:t>konsep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negara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bangsa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membentuk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tentara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profesional</a:t>
          </a:r>
          <a:r>
            <a:rPr lang="en-US" sz="1400" kern="1200" dirty="0" smtClean="0"/>
            <a:t>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Revolusi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Perancis:pemberlakuan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doktrin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semesta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Revolusi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Industri</a:t>
          </a:r>
          <a:r>
            <a:rPr lang="en-US" sz="1400" kern="1200" dirty="0" smtClean="0"/>
            <a:t>: </a:t>
          </a:r>
          <a:r>
            <a:rPr lang="en-US" sz="1400" kern="1200" dirty="0" err="1" smtClean="0"/>
            <a:t>industrialisasi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pengadopsian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teknologi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PD I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II: </a:t>
          </a:r>
          <a:r>
            <a:rPr lang="en-US" sz="1400" kern="1200" dirty="0" err="1" smtClean="0"/>
            <a:t>pengintegrasian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organisasi</a:t>
          </a:r>
          <a:r>
            <a:rPr lang="en-US" sz="1400" kern="1200" dirty="0" smtClean="0"/>
            <a:t> miter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taktik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operasional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Revolusi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nuklir</a:t>
          </a:r>
          <a:r>
            <a:rPr lang="en-US" sz="1400" kern="1200" dirty="0" smtClean="0"/>
            <a:t>: </a:t>
          </a:r>
          <a:r>
            <a:rPr lang="en-US" sz="1400" kern="1200" dirty="0" err="1" smtClean="0"/>
            <a:t>pengambangan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teknologi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nuklir</a:t>
          </a:r>
          <a:endParaRPr lang="en-US" sz="1400" kern="1200" dirty="0"/>
        </a:p>
      </dsp:txBody>
      <dsp:txXfrm rot="-5400000">
        <a:off x="1169083" y="56725"/>
        <a:ext cx="6917371" cy="979590"/>
      </dsp:txXfrm>
    </dsp:sp>
    <dsp:sp modelId="{A5952DD1-5380-4249-9DC1-8516B30253AD}">
      <dsp:nvSpPr>
        <dsp:cNvPr id="0" name=""/>
        <dsp:cNvSpPr/>
      </dsp:nvSpPr>
      <dsp:spPr>
        <a:xfrm rot="5400000">
          <a:off x="-250517" y="1781433"/>
          <a:ext cx="1670118" cy="1169082"/>
        </a:xfrm>
        <a:prstGeom prst="chevron">
          <a:avLst/>
        </a:prstGeom>
        <a:solidFill>
          <a:schemeClr val="accent5">
            <a:hueOff val="5902340"/>
            <a:satOff val="-27579"/>
            <a:lumOff val="-5360"/>
            <a:alphaOff val="0"/>
          </a:schemeClr>
        </a:solidFill>
        <a:ln w="9525" cap="flat" cmpd="sng" algn="ctr">
          <a:solidFill>
            <a:schemeClr val="accent5">
              <a:hueOff val="5902340"/>
              <a:satOff val="-27579"/>
              <a:lumOff val="-5360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Andrew Krepinevich</a:t>
          </a:r>
          <a:endParaRPr lang="en-US" sz="1600" kern="1200" dirty="0"/>
        </a:p>
      </dsp:txBody>
      <dsp:txXfrm rot="-5400000">
        <a:off x="1" y="2115456"/>
        <a:ext cx="1169082" cy="501036"/>
      </dsp:txXfrm>
    </dsp:sp>
    <dsp:sp modelId="{A6038F20-F27A-49BD-B04F-A21A7D6B956E}">
      <dsp:nvSpPr>
        <dsp:cNvPr id="0" name=""/>
        <dsp:cNvSpPr/>
      </dsp:nvSpPr>
      <dsp:spPr>
        <a:xfrm rot="5400000">
          <a:off x="4111476" y="-1411477"/>
          <a:ext cx="1085576" cy="69703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902340"/>
              <a:satOff val="-27579"/>
              <a:lumOff val="-536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Infantry revolution (14</a:t>
          </a:r>
          <a:r>
            <a:rPr lang="en-US" sz="1400" kern="1200" baseline="30000" dirty="0" smtClean="0"/>
            <a:t>th</a:t>
          </a:r>
          <a:r>
            <a:rPr lang="en-US" sz="1400" kern="1200" dirty="0" smtClean="0"/>
            <a:t> century) </a:t>
          </a:r>
          <a:r>
            <a:rPr lang="en-US" sz="1400" kern="1200" dirty="0" smtClean="0">
              <a:sym typeface="Wingdings" panose="05000000000000000000" pitchFamily="2" charset="2"/>
            </a:rPr>
            <a:t> a</a:t>
          </a:r>
          <a:r>
            <a:rPr lang="en-US" sz="1400" kern="1200" dirty="0" smtClean="0"/>
            <a:t>rtillery revolution </a:t>
          </a:r>
          <a:r>
            <a:rPr lang="en-US" sz="1400" kern="1200" dirty="0" smtClean="0"/>
            <a:t>(14</a:t>
          </a:r>
          <a:r>
            <a:rPr lang="en-US" sz="1400" kern="1200" baseline="30000" dirty="0" smtClean="0"/>
            <a:t>th</a:t>
          </a:r>
          <a:r>
            <a:rPr lang="en-US" sz="1400" kern="1200" dirty="0" smtClean="0"/>
            <a:t> century) </a:t>
          </a:r>
          <a:r>
            <a:rPr lang="en-US" sz="1400" kern="1200" dirty="0" smtClean="0">
              <a:sym typeface="Wingdings" panose="05000000000000000000" pitchFamily="2" charset="2"/>
            </a:rPr>
            <a:t> revolution of sail and shot (16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  fortress revolution (16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  gunpowder revolution (17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  land warfare revolution (18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  naval revolution  interwar revolutions in mechanization, aviation, and information (20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  nuclear revolution (20</a:t>
          </a:r>
          <a:r>
            <a:rPr lang="en-US" sz="1400" kern="1200" baseline="30000" dirty="0" smtClean="0">
              <a:sym typeface="Wingdings" panose="05000000000000000000" pitchFamily="2" charset="2"/>
            </a:rPr>
            <a:t>th</a:t>
          </a:r>
          <a:r>
            <a:rPr lang="en-US" sz="1400" kern="1200" dirty="0" smtClean="0">
              <a:sym typeface="Wingdings" panose="05000000000000000000" pitchFamily="2" charset="2"/>
            </a:rPr>
            <a:t> century)</a:t>
          </a:r>
          <a:endParaRPr lang="en-US" sz="1400" kern="1200" dirty="0"/>
        </a:p>
      </dsp:txBody>
      <dsp:txXfrm rot="-5400000">
        <a:off x="1169083" y="1583909"/>
        <a:ext cx="6917371" cy="979590"/>
      </dsp:txXfrm>
    </dsp:sp>
    <dsp:sp modelId="{469DA8F3-0C99-4477-A531-1A2C7B7BDE02}">
      <dsp:nvSpPr>
        <dsp:cNvPr id="0" name=""/>
        <dsp:cNvSpPr/>
      </dsp:nvSpPr>
      <dsp:spPr>
        <a:xfrm rot="5400000">
          <a:off x="-250517" y="3308616"/>
          <a:ext cx="1670118" cy="1169082"/>
        </a:xfrm>
        <a:prstGeom prst="chevron">
          <a:avLst/>
        </a:prstGeom>
        <a:solidFill>
          <a:schemeClr val="accent5">
            <a:hueOff val="11804680"/>
            <a:satOff val="-55158"/>
            <a:lumOff val="-10719"/>
            <a:alphaOff val="0"/>
          </a:schemeClr>
        </a:solidFill>
        <a:ln w="9525" cap="flat" cmpd="sng" algn="ctr">
          <a:solidFill>
            <a:schemeClr val="accent5">
              <a:hueOff val="11804680"/>
              <a:satOff val="-55158"/>
              <a:lumOff val="-10719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Alvin Toffler’s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Great Social Waves</a:t>
          </a:r>
          <a:endParaRPr lang="en-US" sz="1600" kern="1200" dirty="0"/>
        </a:p>
      </dsp:txBody>
      <dsp:txXfrm rot="-5400000">
        <a:off x="1" y="3642639"/>
        <a:ext cx="1169082" cy="501036"/>
      </dsp:txXfrm>
    </dsp:sp>
    <dsp:sp modelId="{D68D1422-2135-43ED-B847-4095BD5538B0}">
      <dsp:nvSpPr>
        <dsp:cNvPr id="0" name=""/>
        <dsp:cNvSpPr/>
      </dsp:nvSpPr>
      <dsp:spPr>
        <a:xfrm rot="5400000">
          <a:off x="4098295" y="103119"/>
          <a:ext cx="1086147" cy="69703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1804680"/>
              <a:satOff val="-55158"/>
              <a:lumOff val="-10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Agricultural/agrarian </a:t>
          </a:r>
          <a:r>
            <a:rPr lang="en-US" sz="1800" kern="1200" dirty="0" smtClean="0">
              <a:sym typeface="Wingdings" panose="05000000000000000000" pitchFamily="2" charset="2"/>
            </a:rPr>
            <a:t> industrial  post-industrial/information</a:t>
          </a:r>
          <a:endParaRPr lang="en-US" sz="1800" kern="1200" dirty="0"/>
        </a:p>
      </dsp:txBody>
      <dsp:txXfrm rot="-5400000">
        <a:off x="1156187" y="3098249"/>
        <a:ext cx="6917343" cy="980105"/>
      </dsp:txXfrm>
    </dsp:sp>
    <dsp:sp modelId="{D63CCE24-66E0-47CF-BDD0-A0E5318742D4}">
      <dsp:nvSpPr>
        <dsp:cNvPr id="0" name=""/>
        <dsp:cNvSpPr/>
      </dsp:nvSpPr>
      <dsp:spPr>
        <a:xfrm rot="5400000">
          <a:off x="-250517" y="4835800"/>
          <a:ext cx="1670118" cy="1169082"/>
        </a:xfrm>
        <a:prstGeom prst="chevron">
          <a:avLst/>
        </a:prstGeom>
        <a:solidFill>
          <a:schemeClr val="accent5">
            <a:hueOff val="17707020"/>
            <a:satOff val="-82737"/>
            <a:lumOff val="-16079"/>
            <a:alphaOff val="0"/>
          </a:schemeClr>
        </a:solidFill>
        <a:ln w="9525" cap="flat" cmpd="sng" algn="ctr">
          <a:solidFill>
            <a:schemeClr val="accent5">
              <a:hueOff val="17707020"/>
              <a:satOff val="-82737"/>
              <a:lumOff val="-16079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Vans </a:t>
          </a:r>
          <a:r>
            <a:rPr lang="en-US" sz="1600" kern="1200" dirty="0" err="1" smtClean="0"/>
            <a:t>Creveld’s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Four Ages</a:t>
          </a:r>
          <a:endParaRPr lang="en-US" sz="1600" kern="1200" dirty="0"/>
        </a:p>
      </dsp:txBody>
      <dsp:txXfrm rot="-5400000">
        <a:off x="1" y="5169823"/>
        <a:ext cx="1169082" cy="501036"/>
      </dsp:txXfrm>
    </dsp:sp>
    <dsp:sp modelId="{33342966-AFFF-4EFE-BF8C-730A1B60DEDE}">
      <dsp:nvSpPr>
        <dsp:cNvPr id="0" name=""/>
        <dsp:cNvSpPr/>
      </dsp:nvSpPr>
      <dsp:spPr>
        <a:xfrm rot="5400000">
          <a:off x="4111476" y="1642888"/>
          <a:ext cx="1085576" cy="69703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7707020"/>
              <a:satOff val="-82737"/>
              <a:lumOff val="-16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Age of Tools: </a:t>
          </a:r>
          <a:r>
            <a:rPr lang="en-US" sz="1400" kern="1200" dirty="0" err="1" smtClean="0"/>
            <a:t>alat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digerakkan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oleh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manusia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hewan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Age of Machine: </a:t>
          </a:r>
          <a:r>
            <a:rPr lang="en-US" sz="1400" kern="1200" dirty="0" err="1" smtClean="0"/>
            <a:t>teknologi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bersumber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bahan-bahan</a:t>
          </a:r>
          <a:r>
            <a:rPr lang="en-US" sz="1400" kern="1200" dirty="0" smtClean="0"/>
            <a:t> non </a:t>
          </a:r>
          <a:r>
            <a:rPr lang="en-US" sz="1400" kern="1200" dirty="0" err="1" smtClean="0"/>
            <a:t>organik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Age of System: </a:t>
          </a:r>
          <a:r>
            <a:rPr lang="en-US" sz="1400" kern="1200" dirty="0" err="1" smtClean="0"/>
            <a:t>pengintegrasian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teknologi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dalam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suatu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sistem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Age of Automation: </a:t>
          </a:r>
          <a:r>
            <a:rPr lang="en-US" sz="1400" kern="1200" dirty="0" err="1" smtClean="0"/>
            <a:t>perubahan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dalam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sistem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respon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mandiri</a:t>
          </a:r>
          <a:endParaRPr lang="en-US" sz="1400" kern="1200" dirty="0"/>
        </a:p>
      </dsp:txBody>
      <dsp:txXfrm rot="-5400000">
        <a:off x="1169083" y="4638275"/>
        <a:ext cx="6917371" cy="9795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9E61E-DF4A-4313-83E2-4EE3AF68F69B}">
      <dsp:nvSpPr>
        <dsp:cNvPr id="0" name=""/>
        <dsp:cNvSpPr/>
      </dsp:nvSpPr>
      <dsp:spPr>
        <a:xfrm>
          <a:off x="613" y="328407"/>
          <a:ext cx="2638301" cy="498638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rgbClr val="FFFF00"/>
              </a:solidFill>
            </a:rPr>
            <a:t>Generasi</a:t>
          </a:r>
          <a:r>
            <a:rPr lang="en-US" sz="1800" b="1" kern="1200" dirty="0" smtClean="0">
              <a:solidFill>
                <a:srgbClr val="FFFF00"/>
              </a:solidFill>
            </a:rPr>
            <a:t> </a:t>
          </a:r>
          <a:r>
            <a:rPr lang="en-US" sz="1800" b="1" kern="1200" dirty="0" err="1" smtClean="0">
              <a:solidFill>
                <a:srgbClr val="FFFF00"/>
              </a:solidFill>
            </a:rPr>
            <a:t>Perang</a:t>
          </a:r>
          <a:r>
            <a:rPr lang="en-US" sz="1800" b="1" kern="1200" dirty="0" smtClean="0">
              <a:solidFill>
                <a:srgbClr val="FFFF00"/>
              </a:solidFill>
            </a:rPr>
            <a:t> </a:t>
          </a:r>
          <a:r>
            <a:rPr lang="en-US" sz="1800" b="1" kern="1200" dirty="0" err="1" smtClean="0">
              <a:solidFill>
                <a:srgbClr val="FFFF00"/>
              </a:solidFill>
            </a:rPr>
            <a:t>Pertama</a:t>
          </a:r>
          <a:r>
            <a:rPr lang="en-US" sz="1800" b="1" kern="1200" dirty="0" smtClean="0">
              <a:solidFill>
                <a:srgbClr val="FFFF00"/>
              </a:solidFill>
            </a:rPr>
            <a:t> (1648-1860)</a:t>
          </a:r>
          <a:endParaRPr lang="en-US" sz="1800" b="1" kern="1200" dirty="0">
            <a:solidFill>
              <a:srgbClr val="FFFF00"/>
            </a:solidFill>
          </a:endParaRPr>
        </a:p>
      </dsp:txBody>
      <dsp:txXfrm rot="16200000">
        <a:off x="-1779976" y="2108997"/>
        <a:ext cx="4088839" cy="527660"/>
      </dsp:txXfrm>
    </dsp:sp>
    <dsp:sp modelId="{3726CB24-7F0F-4F7A-8FC4-DB1CCFF0D095}">
      <dsp:nvSpPr>
        <dsp:cNvPr id="0" name=""/>
        <dsp:cNvSpPr/>
      </dsp:nvSpPr>
      <dsp:spPr>
        <a:xfrm>
          <a:off x="528273" y="328407"/>
          <a:ext cx="1965534" cy="4986389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Ketertiban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menciptakan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ketertiban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budaya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Organisasi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berupa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pasukan</a:t>
          </a:r>
          <a:r>
            <a:rPr lang="en-US" sz="1400" kern="1200" dirty="0" smtClean="0"/>
            <a:t>/</a:t>
          </a:r>
          <a:r>
            <a:rPr lang="en-US" sz="1400" kern="1200" dirty="0" err="1" smtClean="0"/>
            <a:t>tentara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massal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memang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ingin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berperang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dgn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teknologi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berupa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senapan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Doktrin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militer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berupa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garis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kolom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pemikiran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bunuh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diri</a:t>
          </a:r>
          <a:endParaRPr lang="en-US" sz="1400" kern="1200" dirty="0"/>
        </a:p>
      </dsp:txBody>
      <dsp:txXfrm>
        <a:off x="528273" y="328407"/>
        <a:ext cx="1965534" cy="4986389"/>
      </dsp:txXfrm>
    </dsp:sp>
    <dsp:sp modelId="{5602967B-B5D7-44B8-A569-2AD52301077C}">
      <dsp:nvSpPr>
        <dsp:cNvPr id="0" name=""/>
        <dsp:cNvSpPr/>
      </dsp:nvSpPr>
      <dsp:spPr>
        <a:xfrm>
          <a:off x="2731254" y="328407"/>
          <a:ext cx="2638301" cy="535759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FF00"/>
              </a:solidFill>
            </a:rPr>
            <a:t>Generasi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perang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kedua</a:t>
          </a:r>
          <a:r>
            <a:rPr lang="en-US" sz="1600" b="1" kern="1200" dirty="0" smtClean="0">
              <a:solidFill>
                <a:srgbClr val="FFFF00"/>
              </a:solidFill>
            </a:rPr>
            <a:t> (</a:t>
          </a:r>
          <a:r>
            <a:rPr lang="en-US" sz="1600" b="1" kern="1200" dirty="0" err="1" smtClean="0">
              <a:solidFill>
                <a:srgbClr val="FFFF00"/>
              </a:solidFill>
            </a:rPr>
            <a:t>selama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dan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setelah</a:t>
          </a:r>
          <a:r>
            <a:rPr lang="en-US" sz="1600" b="1" kern="1200" dirty="0" smtClean="0">
              <a:solidFill>
                <a:srgbClr val="FFFF00"/>
              </a:solidFill>
            </a:rPr>
            <a:t> PD I)</a:t>
          </a:r>
          <a:endParaRPr lang="en-US" sz="1600" b="1" kern="1200" dirty="0">
            <a:solidFill>
              <a:srgbClr val="FFFF00"/>
            </a:solidFill>
          </a:endParaRPr>
        </a:p>
      </dsp:txBody>
      <dsp:txXfrm rot="16200000">
        <a:off x="798469" y="2261192"/>
        <a:ext cx="4393230" cy="527660"/>
      </dsp:txXfrm>
    </dsp:sp>
    <dsp:sp modelId="{74F0CE76-657A-436D-B051-38FDBB9F3DCF}">
      <dsp:nvSpPr>
        <dsp:cNvPr id="0" name=""/>
        <dsp:cNvSpPr/>
      </dsp:nvSpPr>
      <dsp:spPr>
        <a:xfrm rot="5400000">
          <a:off x="2511754" y="2845274"/>
          <a:ext cx="465383" cy="395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18CBB-E500-4610-A1F3-1943E7A8E1DB}">
      <dsp:nvSpPr>
        <dsp:cNvPr id="0" name=""/>
        <dsp:cNvSpPr/>
      </dsp:nvSpPr>
      <dsp:spPr>
        <a:xfrm>
          <a:off x="3258915" y="328407"/>
          <a:ext cx="1965534" cy="535759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Teknologi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berupa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peningkatan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dalam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desain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manufaktur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artileri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Menggunakan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rencana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terperintah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terperinci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secara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spesifik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Inovasi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operasional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berintikan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serangan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cepat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mendadak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dgn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tujuan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utk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memporak-porandakan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musuh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258915" y="328407"/>
        <a:ext cx="1965534" cy="5357598"/>
      </dsp:txXfrm>
    </dsp:sp>
    <dsp:sp modelId="{0F13D8AC-D19B-45F9-93D9-A62498069408}">
      <dsp:nvSpPr>
        <dsp:cNvPr id="0" name=""/>
        <dsp:cNvSpPr/>
      </dsp:nvSpPr>
      <dsp:spPr>
        <a:xfrm>
          <a:off x="5461896" y="328407"/>
          <a:ext cx="2638301" cy="583413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FF00"/>
              </a:solidFill>
            </a:rPr>
            <a:t>Generasi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perang</a:t>
          </a:r>
          <a:r>
            <a:rPr lang="en-US" sz="1600" b="1" kern="1200" dirty="0" smtClean="0">
              <a:solidFill>
                <a:srgbClr val="FFFF00"/>
              </a:solidFill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</a:rPr>
            <a:t>ketiga</a:t>
          </a:r>
          <a:r>
            <a:rPr lang="en-US" sz="1600" b="1" kern="1200" dirty="0" smtClean="0">
              <a:solidFill>
                <a:srgbClr val="FFFF00"/>
              </a:solidFill>
            </a:rPr>
            <a:t> (</a:t>
          </a:r>
          <a:r>
            <a:rPr lang="en-US" sz="1600" b="1" kern="1200" dirty="0" err="1" smtClean="0">
              <a:solidFill>
                <a:srgbClr val="FFFF00"/>
              </a:solidFill>
            </a:rPr>
            <a:t>perang</a:t>
          </a:r>
          <a:r>
            <a:rPr lang="en-US" sz="1600" b="1" kern="1200" dirty="0" smtClean="0">
              <a:solidFill>
                <a:srgbClr val="FFFF00"/>
              </a:solidFill>
            </a:rPr>
            <a:t> maneuver)</a:t>
          </a:r>
          <a:endParaRPr lang="en-US" sz="1600" b="1" kern="1200" dirty="0">
            <a:solidFill>
              <a:srgbClr val="FFFF00"/>
            </a:solidFill>
          </a:endParaRPr>
        </a:p>
      </dsp:txBody>
      <dsp:txXfrm rot="16200000">
        <a:off x="3333729" y="2456574"/>
        <a:ext cx="4783993" cy="527660"/>
      </dsp:txXfrm>
    </dsp:sp>
    <dsp:sp modelId="{08402DD0-F2EC-4979-8EB4-BB746BB34A03}">
      <dsp:nvSpPr>
        <dsp:cNvPr id="0" name=""/>
        <dsp:cNvSpPr/>
      </dsp:nvSpPr>
      <dsp:spPr>
        <a:xfrm rot="5400000">
          <a:off x="5242396" y="2845274"/>
          <a:ext cx="465383" cy="395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53EBF-B937-48E2-9B39-EB260B791E81}">
      <dsp:nvSpPr>
        <dsp:cNvPr id="0" name=""/>
        <dsp:cNvSpPr/>
      </dsp:nvSpPr>
      <dsp:spPr>
        <a:xfrm>
          <a:off x="5989556" y="328407"/>
          <a:ext cx="1965534" cy="583413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Berdasarkan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pd</a:t>
          </a:r>
          <a:r>
            <a:rPr lang="en-US" sz="1400" kern="1200" dirty="0" smtClean="0"/>
            <a:t> </a:t>
          </a:r>
          <a:r>
            <a:rPr lang="id-ID" sz="1400" kern="1200" dirty="0" smtClean="0"/>
            <a:t>kecepatan, kejutan, dan mental serta dislokasi fisik.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Kondisi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ofensif</a:t>
          </a:r>
          <a:r>
            <a:rPr lang="en-US" sz="1400" kern="1200" dirty="0" smtClean="0"/>
            <a:t>: </a:t>
          </a:r>
          <a:r>
            <a:rPr lang="id-ID" sz="1400" kern="1200" dirty="0" smtClean="0"/>
            <a:t>serangan mengalir seperti air melalui pertahanan musuh, selalu mencari titik terlemah untuk ditembus, kemudian menggulungnya dari belakangnya sendiri ke depan.</a:t>
          </a:r>
          <a:r>
            <a:rPr lang="en-US" sz="1400" kern="1200" dirty="0" smtClean="0"/>
            <a:t> Moto “bypass and collapse.”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Kondisi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defensif</a:t>
          </a:r>
          <a:r>
            <a:rPr lang="en-US" sz="1400" kern="1200" dirty="0" smtClean="0"/>
            <a:t>: </a:t>
          </a:r>
          <a:r>
            <a:rPr lang="en-US" sz="1400" kern="1200" dirty="0" err="1" smtClean="0"/>
            <a:t>utk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membahyakan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musuh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menghentikannya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akhir dari peperangan linier pada level taktis, dengan unit-unit yang mencari tidak hanya untuk saling berhadapan satu sama lain tetapi untuk saling mengalahkan untuk mendapatkan keuntungan terbesar.</a:t>
          </a:r>
          <a:endParaRPr lang="en-US" sz="1400" kern="1200" dirty="0"/>
        </a:p>
      </dsp:txBody>
      <dsp:txXfrm>
        <a:off x="5989556" y="328407"/>
        <a:ext cx="1965534" cy="5834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Revolution in Military Affairs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53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d-ID" dirty="0"/>
              <a:t>Ada batas yang tidak jelas antara perang dan politik, tentara dan sipil, damai dan konflik, medan perang dan keselamatan.</a:t>
            </a:r>
          </a:p>
          <a:p>
            <a:pPr lvl="1"/>
            <a:r>
              <a:rPr lang="id-ID" dirty="0"/>
              <a:t>Kurangnya ketergantungan terhadap logisik yang terpusat.</a:t>
            </a:r>
          </a:p>
          <a:p>
            <a:pPr lvl="1"/>
            <a:r>
              <a:rPr lang="id-ID" dirty="0"/>
              <a:t>Negara bukan lagi aktor tunggal dalam kapabilitas militer.</a:t>
            </a:r>
          </a:p>
          <a:p>
            <a:pPr lvl="1"/>
            <a:r>
              <a:rPr lang="id-ID" dirty="0"/>
              <a:t>Melemahkan lawan dari dalam daripada menghancurkan lawan secara fisik.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37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Elemen 4GW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Kompleks dan jangka panjang</a:t>
            </a:r>
          </a:p>
          <a:p>
            <a:r>
              <a:rPr lang="id-ID" dirty="0" smtClean="0"/>
              <a:t>Terorisme</a:t>
            </a:r>
          </a:p>
          <a:p>
            <a:r>
              <a:rPr lang="id-ID" dirty="0" smtClean="0"/>
              <a:t>Serangan ditujukan pada hal yang bersifat </a:t>
            </a:r>
            <a:r>
              <a:rPr lang="id-ID" i="1" dirty="0" smtClean="0"/>
              <a:t>Ideas</a:t>
            </a:r>
          </a:p>
          <a:p>
            <a:r>
              <a:rPr lang="id-ID" dirty="0"/>
              <a:t>P</a:t>
            </a:r>
            <a:r>
              <a:rPr lang="id-ID" dirty="0" smtClean="0"/>
              <a:t>erang psikologi (manipulasi media, propaganda, agenda setting).</a:t>
            </a:r>
          </a:p>
          <a:p>
            <a:r>
              <a:rPr lang="id-ID" dirty="0" smtClean="0"/>
              <a:t>Jaringan yang digunakan banyak (politik, ekonomi, sosial militer).</a:t>
            </a:r>
          </a:p>
          <a:p>
            <a:r>
              <a:rPr lang="id-ID" dirty="0" smtClean="0"/>
              <a:t>Konflik dengan intensitas rendah.</a:t>
            </a:r>
          </a:p>
          <a:p>
            <a:r>
              <a:rPr lang="id-ID" dirty="0" smtClean="0"/>
              <a:t>Antara </a:t>
            </a:r>
            <a:r>
              <a:rPr lang="id-ID" i="1" dirty="0" smtClean="0"/>
              <a:t>combatant</a:t>
            </a:r>
            <a:r>
              <a:rPr lang="id-ID" dirty="0" smtClean="0"/>
              <a:t> dan </a:t>
            </a:r>
            <a:r>
              <a:rPr lang="id-ID" i="1" dirty="0" smtClean="0"/>
              <a:t>non-combatant</a:t>
            </a:r>
            <a:r>
              <a:rPr lang="id-ID" dirty="0" smtClean="0"/>
              <a:t> sulit dibedakan.</a:t>
            </a:r>
            <a:endParaRPr lang="id-ID" dirty="0"/>
          </a:p>
          <a:p>
            <a:r>
              <a:rPr lang="id-ID" dirty="0" smtClean="0"/>
              <a:t>Menggunakan taktik pemberontakan dan gerilya.</a:t>
            </a:r>
          </a:p>
        </p:txBody>
      </p:sp>
    </p:spTree>
    <p:extLst>
      <p:ext uri="{BB962C8B-B14F-4D97-AF65-F5344CB8AC3E}">
        <p14:creationId xmlns:p14="http://schemas.microsoft.com/office/powerpoint/2010/main" val="41405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4GW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Bertahan</a:t>
            </a:r>
          </a:p>
          <a:p>
            <a:r>
              <a:rPr lang="id-ID" dirty="0" smtClean="0"/>
              <a:t>Mempengaruhi pengambilan keputusan lawan bahwa tujuannya sulit dicapai</a:t>
            </a:r>
          </a:p>
          <a:p>
            <a:r>
              <a:rPr lang="id-ID" dirty="0" smtClean="0"/>
              <a:t>Menggganti rezim yang sedang berkuasa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45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id-ID" dirty="0"/>
              <a:t>4GW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intrastate</a:t>
            </a:r>
          </a:p>
          <a:p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peperangan</a:t>
            </a:r>
            <a:r>
              <a:rPr lang="en-US" dirty="0" smtClean="0"/>
              <a:t> </a:t>
            </a:r>
            <a:r>
              <a:rPr lang="en-US" dirty="0" err="1" smtClean="0"/>
              <a:t>asimetris</a:t>
            </a:r>
            <a:endParaRPr lang="en-US" dirty="0" smtClean="0"/>
          </a:p>
          <a:p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Western way of War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cara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militer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negara</a:t>
            </a:r>
            <a:r>
              <a:rPr lang="en-US" dirty="0" smtClean="0">
                <a:sym typeface="Wingdings" panose="05000000000000000000" pitchFamily="2" charset="2"/>
              </a:rPr>
              <a:t> Barat </a:t>
            </a:r>
            <a:r>
              <a:rPr lang="en-US" dirty="0" err="1" smtClean="0">
                <a:sym typeface="Wingdings" panose="05000000000000000000" pitchFamily="2" charset="2"/>
              </a:rPr>
              <a:t>utk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mengubah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strategi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kepemilikan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jumalh</a:t>
            </a:r>
            <a:r>
              <a:rPr lang="en-US" dirty="0" smtClean="0">
                <a:sym typeface="Wingdings" panose="05000000000000000000" pitchFamily="2" charset="2"/>
              </a:rPr>
              <a:t> massif </a:t>
            </a:r>
            <a:r>
              <a:rPr lang="en-US" dirty="0" err="1" smtClean="0">
                <a:sym typeface="Wingdings" panose="05000000000000000000" pitchFamily="2" charset="2"/>
              </a:rPr>
              <a:t>menjadi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kelompok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yg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lebih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kecil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namun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dilengkapai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dgn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kapabilitas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teknologi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yg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tinggi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Menekankan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pd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pentingnya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kemajuan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teknologi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informasi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mendukung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pergerakan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militer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788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in Military Affairs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704829"/>
              </p:ext>
            </p:extLst>
          </p:nvPr>
        </p:nvGraphicFramePr>
        <p:xfrm>
          <a:off x="3606085" y="528034"/>
          <a:ext cx="7984901" cy="5834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89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in Military Affairs (RMA)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778375"/>
              </p:ext>
            </p:extLst>
          </p:nvPr>
        </p:nvGraphicFramePr>
        <p:xfrm>
          <a:off x="3593207" y="360608"/>
          <a:ext cx="8036416" cy="610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0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RMA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Buzan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12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57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err="1" smtClean="0"/>
              <a:t>analisis</a:t>
            </a:r>
            <a:r>
              <a:rPr lang="en-US" dirty="0" smtClean="0"/>
              <a:t> 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28253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2905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RMA 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how this transformation will impact military strategy in states</a:t>
            </a:r>
          </a:p>
          <a:p>
            <a:r>
              <a:rPr lang="en-US" dirty="0" smtClean="0"/>
              <a:t>How viable will a military strategy based on deterrence be for the security of these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30561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332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6951" cy="4601183"/>
          </a:xfrm>
        </p:spPr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481435"/>
              </p:ext>
            </p:extLst>
          </p:nvPr>
        </p:nvGraphicFramePr>
        <p:xfrm>
          <a:off x="3580327" y="257577"/>
          <a:ext cx="8139447" cy="625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32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: Lind’s Generation of Modern Warfare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278147"/>
              </p:ext>
            </p:extLst>
          </p:nvPr>
        </p:nvGraphicFramePr>
        <p:xfrm>
          <a:off x="3541689" y="154545"/>
          <a:ext cx="8100811" cy="6490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23177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441</TotalTime>
  <Words>938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Corbel</vt:lpstr>
      <vt:lpstr>Wingdings</vt:lpstr>
      <vt:lpstr>Wingdings 2</vt:lpstr>
      <vt:lpstr>Frame</vt:lpstr>
      <vt:lpstr>Revolution in Military Affairs </vt:lpstr>
      <vt:lpstr>Revolution in Military Affairs</vt:lpstr>
      <vt:lpstr>Revolution in Military Affairs (RMA)</vt:lpstr>
      <vt:lpstr>RMA menurut Buzan</vt:lpstr>
      <vt:lpstr>Unit analisis RMA</vt:lpstr>
      <vt:lpstr>Why RMA is important?</vt:lpstr>
      <vt:lpstr>History of RMA</vt:lpstr>
      <vt:lpstr>Perkembangan RMA</vt:lpstr>
      <vt:lpstr>Generasi Perang: Lind’s Generation of Modern Warfare</vt:lpstr>
      <vt:lpstr>Generasi perang keempat</vt:lpstr>
      <vt:lpstr>Elemen 4GW</vt:lpstr>
      <vt:lpstr>Tujuan 4GW</vt:lpstr>
      <vt:lpstr>Karakteristik 4GW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Revolution in Military Affairs</dc:title>
  <dc:creator>Hesti</dc:creator>
  <cp:lastModifiedBy>Hesti</cp:lastModifiedBy>
  <cp:revision>20</cp:revision>
  <dcterms:created xsi:type="dcterms:W3CDTF">2019-09-23T05:39:30Z</dcterms:created>
  <dcterms:modified xsi:type="dcterms:W3CDTF">2019-09-23T23:37:30Z</dcterms:modified>
</cp:coreProperties>
</file>