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4" r:id="rId2"/>
    <p:sldId id="265" r:id="rId3"/>
    <p:sldId id="266" r:id="rId4"/>
    <p:sldId id="267" r:id="rId5"/>
    <p:sldId id="268" r:id="rId6"/>
    <p:sldId id="269" r:id="rId7"/>
    <p:sldId id="270" r:id="rId8"/>
    <p:sldId id="263" r:id="rId9"/>
    <p:sldId id="271" r:id="rId10"/>
    <p:sldId id="272" r:id="rId11"/>
    <p:sldId id="274" r:id="rId12"/>
    <p:sldId id="27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61" autoAdjust="0"/>
    <p:restoredTop sz="94660"/>
  </p:normalViewPr>
  <p:slideViewPr>
    <p:cSldViewPr snapToGrid="0">
      <p:cViewPr>
        <p:scale>
          <a:sx n="70" d="100"/>
          <a:sy n="70" d="100"/>
        </p:scale>
        <p:origin x="66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Bantuan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luar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negeri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624263"/>
            <a:ext cx="10788761" cy="4848726"/>
          </a:xfrm>
        </p:spPr>
        <p:txBody>
          <a:bodyPr/>
          <a:lstStyle/>
          <a:p>
            <a:pPr algn="just"/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Menurut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Robert Gilpin,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bantuan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luar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negeri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adalah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sejumlah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dana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diberikan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oleh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negara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relatif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maju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layak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kepada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negara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secara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ekonomi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lebih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miskin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Menurut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K.J.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Holsti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bantuan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luar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negeri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sebagai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transfer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uang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teknologi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ataupun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nasehat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nasehat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teknis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negara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donor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kepada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negara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penerima</a:t>
            </a:r>
            <a:r>
              <a:rPr lang="en-US" dirty="0" smtClean="0"/>
              <a:t>.</a:t>
            </a:r>
          </a:p>
          <a:p>
            <a:pPr algn="just"/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Klaim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UNDP: ‘‘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bantuan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internasional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adalah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senjata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yang paling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efektif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memerangi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kemiskinan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.’’ 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6330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359" y="360947"/>
            <a:ext cx="11032958" cy="619626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Contoh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kasus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China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bantuan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luar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negeri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Sekarang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ini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dunia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politik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dipenuhi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berbagai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pemain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mulai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negara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penerima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donor,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negara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pemberi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donor,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maupun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negara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penerima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sekaligus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pemberi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donor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seperti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China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India.</a:t>
            </a:r>
          </a:p>
          <a:p>
            <a:pPr algn="just"/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Kasus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China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merupakan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suatu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minat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tersendiri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melihat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penolakannya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terhadap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konotasi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konvensional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modalitas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bantuan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luar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negeri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China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secara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berangsur-angsur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mengambil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keuntungan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dukungan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melalui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suatu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bentuk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rekomendasi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atas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bantuan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luar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negeri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8855460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360947"/>
            <a:ext cx="10836888" cy="6196264"/>
          </a:xfrm>
        </p:spPr>
        <p:txBody>
          <a:bodyPr>
            <a:noAutofit/>
          </a:bodyPr>
          <a:lstStyle/>
          <a:p>
            <a:pPr algn="just"/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Pada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tahun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1970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ketika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China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menjadi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penerima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dana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bantuan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diberikan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Jepang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mereka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kemudian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langsung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memfokuskan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bantuan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tersebut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membangun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infrastrukturnya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Disisi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lain,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dia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juga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menjadi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negara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pendonor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bagi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Korea Utara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Afrika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selama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dua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dekade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China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juga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aktif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memberikan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bantuan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luar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negeri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kepada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negara-negara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di Asia Tenggara.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Tahun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2011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lalu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Perdana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Mentri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China,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Jiabao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mengatakan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bahwa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China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akan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menjadikan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ASEAN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sebagai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negara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mereka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prioritaskan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cara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membangun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sumber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daya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manusia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wilayah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ASEAN,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terutama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negara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Kamboja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-Laos-Myanmar-Vietnam (KLMV), China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percaya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bahwa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kondisi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sosial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maupun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ekonomi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negara-negara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tersebut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akan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segera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meningkat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1000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360947"/>
            <a:ext cx="10500003" cy="619626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US" dirty="0"/>
          </a:p>
          <a:p>
            <a:pPr algn="just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China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bukan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hanya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menjadi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negara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pendonor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bagi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wilayah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Asia Tenggara,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tetapi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juga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Afrika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Amerika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Latin. </a:t>
            </a:r>
          </a:p>
          <a:p>
            <a:pPr algn="just"/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Ketika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negara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seperti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China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terus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meningkatkan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kegiatan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bantuan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luar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negeri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membantu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negara-negara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lain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meningkatkan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perekoniannya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ini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akan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berdampak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banyak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pada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pertumbuhan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perekonomian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negara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penerima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dana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khususnya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di Asia Tenggara.</a:t>
            </a:r>
          </a:p>
        </p:txBody>
      </p:sp>
    </p:spTree>
    <p:extLst>
      <p:ext uri="{BB962C8B-B14F-4D97-AF65-F5344CB8AC3E}">
        <p14:creationId xmlns:p14="http://schemas.microsoft.com/office/powerpoint/2010/main" val="1840860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05" y="288758"/>
            <a:ext cx="11141241" cy="607594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Menurut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Alan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Rix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beberapa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motif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mengapa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suatu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negara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itu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memberikan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bantuan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luar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negeri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just">
              <a:buAutoNum type="arabicPeriod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Motif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kemanusiaan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None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Suatu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negara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memberikan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bantuan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negara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lain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tujuan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mengurangi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kemiskinan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karena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negara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penerima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mengalami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bencana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sebagainya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Motif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politik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None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Suatu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negara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memberikan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bantuan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negara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lain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karena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alasan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politik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tertentu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kata lain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maksud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lain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pemberian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bantuan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tersebut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menimbulkan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keterikatan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menciptakan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suatu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kondisi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negara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penerima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di masa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mendatang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harus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melakukan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sesuatu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sebagai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balas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budi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kepada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negara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pendonor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9894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601579"/>
            <a:ext cx="9910455" cy="5439783"/>
          </a:xfrm>
        </p:spPr>
        <p:txBody>
          <a:bodyPr/>
          <a:lstStyle/>
          <a:p>
            <a:pPr marL="457200" indent="-457200" algn="just">
              <a:buNone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3. Motif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keamanan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nasional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None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Suatu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negara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memberikan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bantuan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luar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negari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memiliki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asumsi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bahwa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memberikan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bantuan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luar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negeri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akan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dapat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meningkatkan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pertumbuhan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ekonomi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mendorong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stabilitas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politik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5719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457201"/>
            <a:ext cx="10860950" cy="558416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Syarat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syarat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aliran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modal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luar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negeri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bisa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dikatakan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bantuan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luar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negeri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antara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lain :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Aliran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dana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luar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negeri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tidak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memiliki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inisiatif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keuntungan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unsur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komersial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dalamnya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Aliran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dana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diberikan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dipinjamkan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tersebut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memiliki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syarat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ketentuan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lebih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ringan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lebih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mudah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daripada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berlaku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pada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umumnya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3177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589547"/>
            <a:ext cx="10475940" cy="5451815"/>
          </a:xfrm>
        </p:spPr>
        <p:txBody>
          <a:bodyPr>
            <a:normAutofit/>
          </a:bodyPr>
          <a:lstStyle/>
          <a:p>
            <a:pPr algn="just"/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Bantuan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luar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negeri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sendiri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bisa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berbentuk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pemberian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modal,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peminjaman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modal yang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diberikan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oleh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negara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lain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ataupun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organisasi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organisasi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internasional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seperti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World Bank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IMF.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Selain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berupa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dana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Holsti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berpendapat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bahwa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bantuan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luar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negeri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juga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dapat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berupa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bantuan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militer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bantuan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medis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bantuan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teknik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grant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program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komoditi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impor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pinjaman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pembangunan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2764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770021"/>
            <a:ext cx="10909078" cy="566687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Sementara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Pearson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Payasilian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menjabarkan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tentang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teori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mengenai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bantuan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luar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negeri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antara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lain: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7525" indent="-517525" algn="just">
              <a:buAutoNum type="arabicPeriod"/>
            </a:pP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Aliran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Realis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None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Bantuan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luar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negeri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merupakan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komponen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penting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bagi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kebijakan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keamanan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internasional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Suatu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negara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memberikan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bantuan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luar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negeri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bukan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bertujuan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kemanusiaan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melainkan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proyeksi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power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negera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pendonor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7525" indent="-517525" algn="just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Teori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Ketergantungan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7525" indent="-517525" algn="just">
              <a:buNone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Bantuan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luar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negeri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merupakan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alat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melakukan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ekspansi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negara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negara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miskin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mengeksploitasi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sumberdaya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Bantuan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luar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negeri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dianggap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sebagai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sistem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mengekalkan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ketergantungan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6129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794084"/>
            <a:ext cx="11005330" cy="559468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dirty="0"/>
              <a:t>3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Aliran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Moralis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Idealis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96875" indent="-396875" algn="just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Suatu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negara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memberikan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bantuan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luar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negeri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secara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esensial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merupakan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gerakan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kemanusian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tanpa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maksud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tujuan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tertentu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belakangnya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Menurut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aliran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idealis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negara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kaya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memiliki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tanggung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jawab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moral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membantu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negara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miskin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sekaligus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mendorong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dukungan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saling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menguntungkan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sejalan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pembangunan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ekonomi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politik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hukum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hak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asasi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manusia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Teori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Bureaucratic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Incrementalist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Teori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ini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menyatakan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bahwa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bantuan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luar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negeri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diberikan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oleh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suatu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negara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memiliki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kombinasi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tujuan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Selain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tujuan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kemanusiaan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juga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tujuan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geopolitik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ideology,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kepentingan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komersil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berbagai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faktor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politik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domestik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negara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pendonor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56006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469233"/>
            <a:ext cx="10716572" cy="5572130"/>
          </a:xfrm>
        </p:spPr>
        <p:txBody>
          <a:bodyPr/>
          <a:lstStyle/>
          <a:p>
            <a:pPr>
              <a:defRPr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Negara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miskin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memerlukan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‘‘big push’’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melalui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bantuan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LN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bisa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keluar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‘‘poverty trap.’’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Jefrey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Sachs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The End Of Poverty:</a:t>
            </a:r>
          </a:p>
          <a:p>
            <a:pPr marL="0" indent="0" algn="just">
              <a:buNone/>
              <a:defRPr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‘‘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Ketika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orang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merasa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….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putus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asa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mereka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memerlukan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pendapatannya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hal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lain,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hanya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bertahan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Tidak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margin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pendapatan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dapat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diinvestasikan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masa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depan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inilah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alasan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utama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mengapa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orang yang paling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miskin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paling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rentan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terjebak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angka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pertumbuhan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ekonomi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rendah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negatif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Mereka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terlalu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miskin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menabung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mengakumulasi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modal agar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keluar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kondisi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”.</a:t>
            </a:r>
          </a:p>
          <a:p>
            <a:pPr>
              <a:defRPr/>
            </a:pP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63926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 bwMode="auto">
          <a:xfrm>
            <a:off x="677863" y="673100"/>
            <a:ext cx="10475411" cy="536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2200" i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 i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200" i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 i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200" i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4"/>
              </a:buBlip>
              <a:defRPr sz="2200" i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4"/>
              </a:buBlip>
              <a:defRPr sz="2200" i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4"/>
              </a:buBlip>
              <a:defRPr sz="2200" i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4"/>
              </a:buBlip>
              <a:defRPr sz="2200" i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algn="just">
              <a:defRPr/>
            </a:pPr>
            <a:r>
              <a:rPr lang="en-US" sz="280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Jefrey</a:t>
            </a:r>
            <a:r>
              <a:rPr lang="en-US" sz="2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Sachs: </a:t>
            </a:r>
            <a:r>
              <a:rPr lang="en-US" sz="280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rendahnya</a:t>
            </a:r>
            <a:r>
              <a:rPr lang="en-US" sz="2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pertumbuhan</a:t>
            </a:r>
            <a:r>
              <a:rPr lang="en-US" sz="2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kegagalan</a:t>
            </a:r>
            <a:r>
              <a:rPr lang="en-US" sz="2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mencapai</a:t>
            </a:r>
            <a:r>
              <a:rPr lang="en-US" sz="2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MDG’s </a:t>
            </a:r>
            <a:r>
              <a:rPr lang="en-US" sz="280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lebih</a:t>
            </a:r>
            <a:r>
              <a:rPr lang="en-US" sz="2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karena</a:t>
            </a:r>
            <a:r>
              <a:rPr lang="en-US" sz="2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jebakan</a:t>
            </a:r>
            <a:r>
              <a:rPr lang="en-US" sz="2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kemiskinan</a:t>
            </a:r>
            <a:r>
              <a:rPr lang="en-US" sz="2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ketimbang</a:t>
            </a:r>
            <a:r>
              <a:rPr lang="en-US" sz="2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pemerintah</a:t>
            </a:r>
            <a:r>
              <a:rPr lang="en-US" sz="2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80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buruk</a:t>
            </a:r>
            <a:r>
              <a:rPr lang="en-US" sz="2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800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bad government</a:t>
            </a:r>
            <a:r>
              <a:rPr lang="en-US" sz="2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  <a:endParaRPr lang="en-US" sz="2800" dirty="0" smtClean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en-US" sz="2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Sachs</a:t>
            </a:r>
            <a:r>
              <a:rPr lang="en-US" sz="2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“</a:t>
            </a:r>
            <a:r>
              <a:rPr lang="en-US" sz="280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klaim</a:t>
            </a:r>
            <a:r>
              <a:rPr lang="en-US" sz="2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bahwa</a:t>
            </a:r>
            <a:r>
              <a:rPr lang="en-US" sz="2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korupsi</a:t>
            </a:r>
            <a:r>
              <a:rPr lang="en-US" sz="2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afrika</a:t>
            </a:r>
            <a:r>
              <a:rPr lang="en-US" sz="2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sebagai</a:t>
            </a:r>
            <a:r>
              <a:rPr lang="en-US" sz="2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sumber</a:t>
            </a:r>
            <a:r>
              <a:rPr lang="en-US" sz="2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utama</a:t>
            </a:r>
            <a:r>
              <a:rPr lang="en-US" sz="2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sz="2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persoalan</a:t>
            </a:r>
            <a:r>
              <a:rPr lang="en-US" sz="2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jebakan</a:t>
            </a:r>
            <a:r>
              <a:rPr lang="en-US" sz="2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kemiskinan</a:t>
            </a:r>
            <a:r>
              <a:rPr lang="en-US" sz="2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tidak</a:t>
            </a:r>
            <a:r>
              <a:rPr lang="en-US" sz="2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seturut</a:t>
            </a:r>
            <a:r>
              <a:rPr lang="en-US" sz="2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2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pengalaman</a:t>
            </a:r>
            <a:r>
              <a:rPr lang="en-US" sz="2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praksis</a:t>
            </a:r>
            <a:r>
              <a:rPr lang="en-US" sz="2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”. </a:t>
            </a:r>
          </a:p>
        </p:txBody>
      </p:sp>
    </p:spTree>
    <p:extLst>
      <p:ext uri="{BB962C8B-B14F-4D97-AF65-F5344CB8AC3E}">
        <p14:creationId xmlns:p14="http://schemas.microsoft.com/office/powerpoint/2010/main" val="329969024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168</TotalTime>
  <Words>585</Words>
  <Application>Microsoft Office PowerPoint</Application>
  <PresentationFormat>Widescreen</PresentationFormat>
  <Paragraphs>40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Trebuchet MS</vt:lpstr>
      <vt:lpstr>Wingdings</vt:lpstr>
      <vt:lpstr>Wingdings 3</vt:lpstr>
      <vt:lpstr>Facet</vt:lpstr>
      <vt:lpstr>Bantuan luar negeri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Nurmasari Situmeang</dc:creator>
  <cp:lastModifiedBy>Nurmasari Situmeang</cp:lastModifiedBy>
  <cp:revision>19</cp:revision>
  <dcterms:created xsi:type="dcterms:W3CDTF">2014-04-07T14:17:41Z</dcterms:created>
  <dcterms:modified xsi:type="dcterms:W3CDTF">2014-04-07T17:06:35Z</dcterms:modified>
</cp:coreProperties>
</file>